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9144000"/>
  <p:notesSz cx="6858000" cy="9144000"/>
  <p:embeddedFontLst>
    <p:embeddedFont>
      <p:font typeface="Libre Baskerville"/>
      <p:regular r:id="rId25"/>
      <p:bold r:id="rId26"/>
      <p: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breBaskerville-bold.fntdata"/><Relationship Id="rId25" Type="http://schemas.openxmlformats.org/officeDocument/2006/relationships/font" Target="fonts/LibreBaskerville-regular.fntdata"/><Relationship Id="rId27" Type="http://schemas.openxmlformats.org/officeDocument/2006/relationships/font" Target="fonts/LibreBaskerville-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indent="-88900" lvl="0" marL="0" marR="0" rtl="0" algn="r">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317500" lvl="1" marL="9144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2pPr>
            <a:lvl3pPr indent="-317500" lvl="2" marL="13716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3pPr>
            <a:lvl4pPr indent="-317500" lvl="3" marL="18288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4pPr>
            <a:lvl5pPr indent="-317500" lvl="4" marL="22860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5pPr>
            <a:lvl6pPr indent="-317500" lvl="5" marL="27432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6pPr>
            <a:lvl7pPr indent="-317500" lvl="6" marL="32004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7pPr>
            <a:lvl8pPr indent="-317500" lvl="7" marL="36576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8pPr>
            <a:lvl9pPr indent="-317500" lvl="8" marL="41148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Shape 8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Shape 9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8" name="Shape 9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Shape 12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1200" u="none" cap="none" strike="noStrike">
                <a:solidFill>
                  <a:srgbClr val="FFC000"/>
                </a:solidFill>
                <a:latin typeface="Calibri"/>
                <a:ea typeface="Calibri"/>
                <a:cs typeface="Calibri"/>
                <a:sym typeface="Calibri"/>
              </a:rPr>
              <a:t> Por ejemplo, si se retira uno o dos de los predadores, se produce inmediatamente un beneficio para el tercer consumidor, el cual permanece en el área. Es decir, que la competencia se produce solamente si al retirarse uno de los contendores se produce un aumento del alimento disponible para el adversario ecológico.  Por el contrario, esta interacción puede ser positiva para ambas especies, cuando hay alimento suficiente para ambos. Puede ser negativo para la pesquería y positivo para el mamífero marino y se produce la interacción de la pesquería con el cachalote y la orca o al contrario, puede ser negativa para el mamífero marino y positiva para el hombre. </a:t>
            </a:r>
            <a:endParaRPr/>
          </a:p>
          <a:p>
            <a:pPr indent="0" lvl="0" marL="0" marR="0" rtl="0" algn="just">
              <a:spcBef>
                <a:spcPts val="0"/>
              </a:spcBef>
              <a:spcAft>
                <a:spcPts val="0"/>
              </a:spcAft>
              <a:buNone/>
            </a:pPr>
            <a:r>
              <a:t/>
            </a:r>
            <a:endParaRPr b="0" i="0" sz="12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12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12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1200" u="none" cap="none" strike="noStrike">
                <a:solidFill>
                  <a:srgbClr val="FFC000"/>
                </a:solidFill>
                <a:latin typeface="Calibri"/>
                <a:ea typeface="Calibri"/>
                <a:cs typeface="Calibri"/>
                <a:sym typeface="Calibri"/>
              </a:rPr>
              <a:t>Negativa – Positiva para la pesquería: orca comiendo de los palangres. </a:t>
            </a:r>
            <a:endParaRPr/>
          </a:p>
          <a:p>
            <a:pPr indent="0" lvl="0" marL="0" marR="0" rtl="0" algn="just">
              <a:spcBef>
                <a:spcPts val="0"/>
              </a:spcBef>
              <a:spcAft>
                <a:spcPts val="0"/>
              </a:spcAft>
              <a:buNone/>
            </a:pPr>
            <a:r>
              <a:rPr b="0" i="0" lang="es-CL" sz="1200" u="none" cap="none" strike="noStrike">
                <a:solidFill>
                  <a:srgbClr val="FFC000"/>
                </a:solidFill>
                <a:latin typeface="Calibri"/>
                <a:ea typeface="Calibri"/>
                <a:cs typeface="Calibri"/>
                <a:sym typeface="Calibri"/>
              </a:rPr>
              <a:t>Negativa – Negativa: El cachalote se enreda y se muere. </a:t>
            </a:r>
            <a:endParaRPr b="0" i="0" sz="12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1200" u="none" cap="none" strike="noStrike">
                <a:solidFill>
                  <a:srgbClr val="FFC000"/>
                </a:solidFill>
                <a:latin typeface="Calibri"/>
                <a:ea typeface="Calibri"/>
                <a:cs typeface="Calibri"/>
                <a:sym typeface="Calibri"/>
              </a:rPr>
              <a:t>Positiva – Positiva: Hot spot. </a:t>
            </a:r>
            <a:endParaRPr/>
          </a:p>
        </p:txBody>
      </p:sp>
      <p:sp>
        <p:nvSpPr>
          <p:cNvPr id="122" name="Shape 12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Shape 14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2" name="Shape 14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Shape 14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CL" sz="1200" u="none" cap="none" strike="noStrike">
                <a:solidFill>
                  <a:schemeClr val="dk1"/>
                </a:solidFill>
                <a:latin typeface="Calibri"/>
                <a:ea typeface="Calibri"/>
                <a:cs typeface="Calibri"/>
                <a:sym typeface="Calibri"/>
              </a:rPr>
              <a:t>The mean depredation rate was 3% (±2% IC</a:t>
            </a:r>
            <a:endParaRPr/>
          </a:p>
          <a:p>
            <a:pPr indent="0" lvl="0" marL="0" marR="0" rtl="0" algn="l">
              <a:spcBef>
                <a:spcPts val="0"/>
              </a:spcBef>
              <a:spcAft>
                <a:spcPts val="0"/>
              </a:spcAft>
              <a:buNone/>
            </a:pPr>
            <a:r>
              <a:rPr b="0" i="0" lang="es-CL" sz="1200" u="none" cap="none" strike="noStrike">
                <a:solidFill>
                  <a:schemeClr val="dk1"/>
                </a:solidFill>
                <a:latin typeface="Calibri"/>
                <a:ea typeface="Calibri"/>
                <a:cs typeface="Calibri"/>
                <a:sym typeface="Calibri"/>
              </a:rPr>
              <a:t>95%; </a:t>
            </a:r>
            <a:r>
              <a:rPr b="0" i="1" lang="es-CL" sz="1200" u="none" cap="none" strike="noStrike">
                <a:solidFill>
                  <a:schemeClr val="dk1"/>
                </a:solidFill>
                <a:latin typeface="Calibri"/>
                <a:ea typeface="Calibri"/>
                <a:cs typeface="Calibri"/>
                <a:sym typeface="Calibri"/>
              </a:rPr>
              <a:t>n </a:t>
            </a:r>
            <a:r>
              <a:rPr b="0" i="0" lang="es-CL" sz="1200" u="none" cap="none" strike="noStrike">
                <a:solidFill>
                  <a:schemeClr val="dk1"/>
                </a:solidFill>
                <a:latin typeface="Calibri"/>
                <a:ea typeface="Calibri"/>
                <a:cs typeface="Calibri"/>
                <a:sym typeface="Calibri"/>
              </a:rPr>
              <a:t>= 180 sets) and ranged between 0 and 100%.</a:t>
            </a:r>
            <a:endParaRPr/>
          </a:p>
          <a:p>
            <a:pPr indent="0" lvl="0" marL="0" marR="0" rtl="0" algn="l">
              <a:spcBef>
                <a:spcPts val="0"/>
              </a:spcBef>
              <a:spcAft>
                <a:spcPts val="0"/>
              </a:spcAft>
              <a:buNone/>
            </a:pPr>
            <a:r>
              <a:rPr b="0" i="0" lang="es-CL" sz="1200" u="none" cap="none" strike="noStrike">
                <a:solidFill>
                  <a:schemeClr val="dk1"/>
                </a:solidFill>
                <a:latin typeface="Calibri"/>
                <a:ea typeface="Calibri"/>
                <a:cs typeface="Calibri"/>
                <a:sym typeface="Calibri"/>
              </a:rPr>
              <a:t>Considering that in 153 (84%) of the actually monitored</a:t>
            </a:r>
            <a:endParaRPr/>
          </a:p>
          <a:p>
            <a:pPr indent="0" lvl="0" marL="0" marR="0" rtl="0" algn="l">
              <a:spcBef>
                <a:spcPts val="0"/>
              </a:spcBef>
              <a:spcAft>
                <a:spcPts val="0"/>
              </a:spcAft>
              <a:buNone/>
            </a:pPr>
            <a:r>
              <a:rPr b="0" i="0" lang="es-CL" sz="1200" u="none" cap="none" strike="noStrike">
                <a:solidFill>
                  <a:schemeClr val="dk1"/>
                </a:solidFill>
                <a:latin typeface="Calibri"/>
                <a:ea typeface="Calibri"/>
                <a:cs typeface="Calibri"/>
                <a:sym typeface="Calibri"/>
              </a:rPr>
              <a:t>sets there was no interaction whatsoever and</a:t>
            </a:r>
            <a:endParaRPr/>
          </a:p>
          <a:p>
            <a:pPr indent="0" lvl="0" marL="0" marR="0" rtl="0" algn="l">
              <a:spcBef>
                <a:spcPts val="0"/>
              </a:spcBef>
              <a:spcAft>
                <a:spcPts val="0"/>
              </a:spcAft>
              <a:buNone/>
            </a:pPr>
            <a:r>
              <a:rPr b="0" i="0" lang="es-CL" sz="1200" u="none" cap="none" strike="noStrike">
                <a:solidFill>
                  <a:schemeClr val="dk1"/>
                </a:solidFill>
                <a:latin typeface="Calibri"/>
                <a:ea typeface="Calibri"/>
                <a:cs typeface="Calibri"/>
                <a:sym typeface="Calibri"/>
              </a:rPr>
              <a:t>that the mode and median was 0, the global impact</a:t>
            </a:r>
            <a:endParaRPr/>
          </a:p>
          <a:p>
            <a:pPr indent="0" lvl="0" marL="0" marR="0" rtl="0" algn="l">
              <a:spcBef>
                <a:spcPts val="0"/>
              </a:spcBef>
              <a:spcAft>
                <a:spcPts val="0"/>
              </a:spcAft>
              <a:buNone/>
            </a:pPr>
            <a:r>
              <a:rPr b="0" i="0" lang="es-CL" sz="1200" u="none" cap="none" strike="noStrike">
                <a:solidFill>
                  <a:schemeClr val="dk1"/>
                </a:solidFill>
                <a:latin typeface="Calibri"/>
                <a:ea typeface="Calibri"/>
                <a:cs typeface="Calibri"/>
                <a:sym typeface="Calibri"/>
              </a:rPr>
              <a:t>of cetaceans on the fi shing yield is considered to be</a:t>
            </a:r>
            <a:endParaRPr/>
          </a:p>
          <a:p>
            <a:pPr indent="0" lvl="0" marL="0" marR="0" rtl="0" algn="l">
              <a:spcBef>
                <a:spcPts val="0"/>
              </a:spcBef>
              <a:spcAft>
                <a:spcPts val="0"/>
              </a:spcAft>
              <a:buNone/>
            </a:pPr>
            <a:r>
              <a:rPr b="0" i="0" lang="es-CL" sz="1200" u="none" cap="none" strike="noStrike">
                <a:solidFill>
                  <a:schemeClr val="dk1"/>
                </a:solidFill>
                <a:latin typeface="Calibri"/>
                <a:ea typeface="Calibri"/>
                <a:cs typeface="Calibri"/>
                <a:sym typeface="Calibri"/>
              </a:rPr>
              <a:t>low (Figure 6).</a:t>
            </a:r>
            <a:endParaRPr b="0" i="0" sz="1200" u="none" cap="none" strike="noStrike">
              <a:solidFill>
                <a:schemeClr val="dk1"/>
              </a:solidFill>
              <a:latin typeface="Calibri"/>
              <a:ea typeface="Calibri"/>
              <a:cs typeface="Calibri"/>
              <a:sym typeface="Calibri"/>
            </a:endParaRPr>
          </a:p>
        </p:txBody>
      </p:sp>
      <p:sp>
        <p:nvSpPr>
          <p:cNvPr id="148" name="Shape 14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7" name="Shape 17"/>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14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14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1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72" name="Shape 72"/>
        <p:cNvGrpSpPr/>
        <p:nvPr/>
      </p:nvGrpSpPr>
      <p:grpSpPr>
        <a:xfrm>
          <a:off x="0" y="0"/>
          <a:ext cx="0" cy="0"/>
          <a:chOff x="0" y="0"/>
          <a:chExt cx="0" cy="0"/>
        </a:xfrm>
      </p:grpSpPr>
      <p:sp>
        <p:nvSpPr>
          <p:cNvPr id="73" name="Shape 7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4" name="Shape 74"/>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Arial"/>
              <a:buChar char="•"/>
              <a:defRPr sz="3200">
                <a:solidFill>
                  <a:schemeClr val="dk1"/>
                </a:solidFill>
                <a:latin typeface="Calibri"/>
                <a:ea typeface="Calibri"/>
                <a:cs typeface="Calibri"/>
                <a:sym typeface="Calibri"/>
              </a:defRPr>
            </a:lvl1pPr>
            <a:lvl2pPr indent="-317500" lvl="1" marL="914400" rtl="0" algn="l">
              <a:spcBef>
                <a:spcPts val="560"/>
              </a:spcBef>
              <a:spcAft>
                <a:spcPts val="0"/>
              </a:spcAft>
              <a:buClr>
                <a:schemeClr val="dk1"/>
              </a:buClr>
              <a:buSzPts val="1400"/>
              <a:buFont typeface="Arial"/>
              <a:buChar char="–"/>
              <a:defRPr sz="2800">
                <a:solidFill>
                  <a:schemeClr val="dk1"/>
                </a:solidFill>
                <a:latin typeface="Calibri"/>
                <a:ea typeface="Calibri"/>
                <a:cs typeface="Calibri"/>
                <a:sym typeface="Calibri"/>
              </a:defRPr>
            </a:lvl2pPr>
            <a:lvl3pPr indent="-317500" lvl="2" marL="1371600" rtl="0" algn="l">
              <a:spcBef>
                <a:spcPts val="480"/>
              </a:spcBef>
              <a:spcAft>
                <a:spcPts val="0"/>
              </a:spcAft>
              <a:buClr>
                <a:schemeClr val="dk1"/>
              </a:buClr>
              <a:buSzPts val="1400"/>
              <a:buFont typeface="Arial"/>
              <a:buChar char="•"/>
              <a:defRPr sz="2400">
                <a:solidFill>
                  <a:schemeClr val="dk1"/>
                </a:solidFill>
                <a:latin typeface="Calibri"/>
                <a:ea typeface="Calibri"/>
                <a:cs typeface="Calibri"/>
                <a:sym typeface="Calibri"/>
              </a:defRPr>
            </a:lvl3pPr>
            <a:lvl4pPr indent="-317500" lvl="3" marL="18288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4pPr>
            <a:lvl5pPr indent="-317500" lvl="4" marL="22860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5pPr>
            <a:lvl6pPr indent="-317500" lvl="5" marL="27432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6pPr>
            <a:lvl7pPr indent="-317500" lvl="6" marL="32004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7pPr>
            <a:lvl8pPr indent="-317500" lvl="7" marL="36576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8pPr>
            <a:lvl9pPr indent="-317500" lvl="8" marL="41148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0" name="Shape 80"/>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Arial"/>
              <a:buChar char="•"/>
              <a:defRPr sz="3200">
                <a:solidFill>
                  <a:schemeClr val="dk1"/>
                </a:solidFill>
                <a:latin typeface="Calibri"/>
                <a:ea typeface="Calibri"/>
                <a:cs typeface="Calibri"/>
                <a:sym typeface="Calibri"/>
              </a:defRPr>
            </a:lvl1pPr>
            <a:lvl2pPr indent="-317500" lvl="1" marL="914400" rtl="0" algn="l">
              <a:spcBef>
                <a:spcPts val="560"/>
              </a:spcBef>
              <a:spcAft>
                <a:spcPts val="0"/>
              </a:spcAft>
              <a:buClr>
                <a:schemeClr val="dk1"/>
              </a:buClr>
              <a:buSzPts val="1400"/>
              <a:buFont typeface="Arial"/>
              <a:buChar char="–"/>
              <a:defRPr sz="2800">
                <a:solidFill>
                  <a:schemeClr val="dk1"/>
                </a:solidFill>
                <a:latin typeface="Calibri"/>
                <a:ea typeface="Calibri"/>
                <a:cs typeface="Calibri"/>
                <a:sym typeface="Calibri"/>
              </a:defRPr>
            </a:lvl2pPr>
            <a:lvl3pPr indent="-317500" lvl="2" marL="1371600" rtl="0" algn="l">
              <a:spcBef>
                <a:spcPts val="480"/>
              </a:spcBef>
              <a:spcAft>
                <a:spcPts val="0"/>
              </a:spcAft>
              <a:buClr>
                <a:schemeClr val="dk1"/>
              </a:buClr>
              <a:buSzPts val="1400"/>
              <a:buFont typeface="Arial"/>
              <a:buChar char="•"/>
              <a:defRPr sz="2400">
                <a:solidFill>
                  <a:schemeClr val="dk1"/>
                </a:solidFill>
                <a:latin typeface="Calibri"/>
                <a:ea typeface="Calibri"/>
                <a:cs typeface="Calibri"/>
                <a:sym typeface="Calibri"/>
              </a:defRPr>
            </a:lvl3pPr>
            <a:lvl4pPr indent="-317500" lvl="3" marL="18288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4pPr>
            <a:lvl5pPr indent="-317500" lvl="4" marL="22860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5pPr>
            <a:lvl6pPr indent="-317500" lvl="5" marL="27432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6pPr>
            <a:lvl7pPr indent="-317500" lvl="6" marL="32004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7pPr>
            <a:lvl8pPr indent="-317500" lvl="7" marL="36576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8pPr>
            <a:lvl9pPr indent="-317500" lvl="8" marL="41148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Arial"/>
              <a:buChar char="•"/>
              <a:defRPr sz="3200">
                <a:solidFill>
                  <a:schemeClr val="dk1"/>
                </a:solidFill>
                <a:latin typeface="Calibri"/>
                <a:ea typeface="Calibri"/>
                <a:cs typeface="Calibri"/>
                <a:sym typeface="Calibri"/>
              </a:defRPr>
            </a:lvl1pPr>
            <a:lvl2pPr indent="-317500" lvl="1" marL="914400" rtl="0" algn="l">
              <a:spcBef>
                <a:spcPts val="560"/>
              </a:spcBef>
              <a:spcAft>
                <a:spcPts val="0"/>
              </a:spcAft>
              <a:buClr>
                <a:schemeClr val="dk1"/>
              </a:buClr>
              <a:buSzPts val="1400"/>
              <a:buFont typeface="Arial"/>
              <a:buChar char="–"/>
              <a:defRPr sz="2800">
                <a:solidFill>
                  <a:schemeClr val="dk1"/>
                </a:solidFill>
                <a:latin typeface="Calibri"/>
                <a:ea typeface="Calibri"/>
                <a:cs typeface="Calibri"/>
                <a:sym typeface="Calibri"/>
              </a:defRPr>
            </a:lvl2pPr>
            <a:lvl3pPr indent="-317500" lvl="2" marL="1371600" rtl="0" algn="l">
              <a:spcBef>
                <a:spcPts val="480"/>
              </a:spcBef>
              <a:spcAft>
                <a:spcPts val="0"/>
              </a:spcAft>
              <a:buClr>
                <a:schemeClr val="dk1"/>
              </a:buClr>
              <a:buSzPts val="1400"/>
              <a:buFont typeface="Arial"/>
              <a:buChar char="•"/>
              <a:defRPr sz="2400">
                <a:solidFill>
                  <a:schemeClr val="dk1"/>
                </a:solidFill>
                <a:latin typeface="Calibri"/>
                <a:ea typeface="Calibri"/>
                <a:cs typeface="Calibri"/>
                <a:sym typeface="Calibri"/>
              </a:defRPr>
            </a:lvl3pPr>
            <a:lvl4pPr indent="-317500" lvl="3" marL="18288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4pPr>
            <a:lvl5pPr indent="-317500" lvl="4" marL="22860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5pPr>
            <a:lvl6pPr indent="-317500" lvl="5" marL="27432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6pPr>
            <a:lvl7pPr indent="-317500" lvl="6" marL="32004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7pPr>
            <a:lvl8pPr indent="-317500" lvl="7" marL="36576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8pPr>
            <a:lvl9pPr indent="-317500" lvl="8" marL="4114800" rtl="0" algn="l">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27" name="Shape 27"/>
        <p:cNvGrpSpPr/>
        <p:nvPr/>
      </p:nvGrpSpPr>
      <p:grpSpPr>
        <a:xfrm>
          <a:off x="0" y="0"/>
          <a:ext cx="0" cy="0"/>
          <a:chOff x="0" y="0"/>
          <a:chExt cx="0" cy="0"/>
        </a:xfrm>
      </p:grpSpPr>
      <p:sp>
        <p:nvSpPr>
          <p:cNvPr id="28" name="Shape 28"/>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lvl="0" rtl="0" algn="l">
              <a:spcBef>
                <a:spcPts val="0"/>
              </a:spcBef>
              <a:spcAft>
                <a:spcPts val="0"/>
              </a:spcAft>
              <a:buSzPts val="1400"/>
              <a:buNone/>
              <a:defRPr b="1" sz="4000" cap="none"/>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9" name="Shape 29"/>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Clr>
                <a:srgbClr val="888888"/>
              </a:buClr>
              <a:buSzPts val="1400"/>
              <a:buFont typeface="Calibri"/>
              <a:buNone/>
              <a:defRPr sz="2000">
                <a:solidFill>
                  <a:srgbClr val="888888"/>
                </a:solidFill>
              </a:defRPr>
            </a:lvl1pPr>
            <a:lvl2pPr indent="-228600" lvl="1" marL="914400" rtl="0">
              <a:spcBef>
                <a:spcPts val="560"/>
              </a:spcBef>
              <a:spcAft>
                <a:spcPts val="0"/>
              </a:spcAft>
              <a:buClr>
                <a:srgbClr val="888888"/>
              </a:buClr>
              <a:buSzPts val="1400"/>
              <a:buFont typeface="Calibri"/>
              <a:buNone/>
              <a:defRPr sz="1800">
                <a:solidFill>
                  <a:srgbClr val="888888"/>
                </a:solidFill>
              </a:defRPr>
            </a:lvl2pPr>
            <a:lvl3pPr indent="-228600" lvl="2" marL="1371600" rtl="0">
              <a:spcBef>
                <a:spcPts val="480"/>
              </a:spcBef>
              <a:spcAft>
                <a:spcPts val="0"/>
              </a:spcAft>
              <a:buClr>
                <a:srgbClr val="888888"/>
              </a:buClr>
              <a:buSzPts val="1400"/>
              <a:buFont typeface="Calibri"/>
              <a:buNone/>
              <a:defRPr sz="1600">
                <a:solidFill>
                  <a:srgbClr val="888888"/>
                </a:solidFill>
              </a:defRPr>
            </a:lvl3pPr>
            <a:lvl4pPr indent="-228600" lvl="3" marL="1828800" rtl="0">
              <a:spcBef>
                <a:spcPts val="400"/>
              </a:spcBef>
              <a:spcAft>
                <a:spcPts val="0"/>
              </a:spcAft>
              <a:buClr>
                <a:srgbClr val="888888"/>
              </a:buClr>
              <a:buSzPts val="1400"/>
              <a:buFont typeface="Calibri"/>
              <a:buNone/>
              <a:defRPr sz="1400">
                <a:solidFill>
                  <a:srgbClr val="888888"/>
                </a:solidFill>
              </a:defRPr>
            </a:lvl4pPr>
            <a:lvl5pPr indent="-228600" lvl="4" marL="2286000" rtl="0">
              <a:spcBef>
                <a:spcPts val="400"/>
              </a:spcBef>
              <a:spcAft>
                <a:spcPts val="0"/>
              </a:spcAft>
              <a:buClr>
                <a:srgbClr val="888888"/>
              </a:buClr>
              <a:buSzPts val="1400"/>
              <a:buFont typeface="Calibri"/>
              <a:buNone/>
              <a:defRPr sz="1400">
                <a:solidFill>
                  <a:srgbClr val="888888"/>
                </a:solidFill>
              </a:defRPr>
            </a:lvl5pPr>
            <a:lvl6pPr indent="-228600" lvl="5" marL="2743200" rtl="0">
              <a:spcBef>
                <a:spcPts val="400"/>
              </a:spcBef>
              <a:spcAft>
                <a:spcPts val="0"/>
              </a:spcAft>
              <a:buClr>
                <a:srgbClr val="888888"/>
              </a:buClr>
              <a:buSzPts val="1400"/>
              <a:buFont typeface="Calibri"/>
              <a:buNone/>
              <a:defRPr sz="1400">
                <a:solidFill>
                  <a:srgbClr val="888888"/>
                </a:solidFill>
              </a:defRPr>
            </a:lvl6pPr>
            <a:lvl7pPr indent="-228600" lvl="6" marL="3200400" rtl="0">
              <a:spcBef>
                <a:spcPts val="400"/>
              </a:spcBef>
              <a:spcAft>
                <a:spcPts val="0"/>
              </a:spcAft>
              <a:buClr>
                <a:srgbClr val="888888"/>
              </a:buClr>
              <a:buSzPts val="1400"/>
              <a:buFont typeface="Calibri"/>
              <a:buNone/>
              <a:defRPr sz="1400">
                <a:solidFill>
                  <a:srgbClr val="888888"/>
                </a:solidFill>
              </a:defRPr>
            </a:lvl7pPr>
            <a:lvl8pPr indent="-228600" lvl="7" marL="3657600" rtl="0">
              <a:spcBef>
                <a:spcPts val="400"/>
              </a:spcBef>
              <a:spcAft>
                <a:spcPts val="0"/>
              </a:spcAft>
              <a:buClr>
                <a:srgbClr val="888888"/>
              </a:buClr>
              <a:buSzPts val="1400"/>
              <a:buFont typeface="Calibri"/>
              <a:buNone/>
              <a:defRPr sz="1400">
                <a:solidFill>
                  <a:srgbClr val="888888"/>
                </a:solidFill>
              </a:defRPr>
            </a:lvl8pPr>
            <a:lvl9pPr indent="-228600" lvl="8" marL="4114800" rtl="0">
              <a:spcBef>
                <a:spcPts val="400"/>
              </a:spcBef>
              <a:spcAft>
                <a:spcPts val="0"/>
              </a:spcAft>
              <a:buClr>
                <a:srgbClr val="888888"/>
              </a:buClr>
              <a:buSzPts val="1400"/>
              <a:buFont typeface="Calibri"/>
              <a:buNone/>
              <a:defRPr sz="1400">
                <a:solidFill>
                  <a:srgbClr val="888888"/>
                </a:solidFill>
              </a:defRPr>
            </a:lvl9pPr>
          </a:lstStyle>
          <a:p/>
        </p:txBody>
      </p:sp>
      <p:sp>
        <p:nvSpPr>
          <p:cNvPr id="30" name="Shape 3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33" name="Shape 33"/>
        <p:cNvGrpSpPr/>
        <p:nvPr/>
      </p:nvGrpSpPr>
      <p:grpSpPr>
        <a:xfrm>
          <a:off x="0" y="0"/>
          <a:ext cx="0" cy="0"/>
          <a:chOff x="0" y="0"/>
          <a:chExt cx="0" cy="0"/>
        </a:xfrm>
      </p:grpSpPr>
      <p:sp>
        <p:nvSpPr>
          <p:cNvPr id="34" name="Shape 3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5" name="Shape 35"/>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sz="2800"/>
            </a:lvl1pPr>
            <a:lvl2pPr indent="-317500" lvl="1" marL="914400" rtl="0">
              <a:spcBef>
                <a:spcPts val="560"/>
              </a:spcBef>
              <a:spcAft>
                <a:spcPts val="0"/>
              </a:spcAft>
              <a:buSzPts val="1400"/>
              <a:buChar char="–"/>
              <a:defRPr sz="2400"/>
            </a:lvl2pPr>
            <a:lvl3pPr indent="-317500" lvl="2" marL="1371600" rtl="0">
              <a:spcBef>
                <a:spcPts val="480"/>
              </a:spcBef>
              <a:spcAft>
                <a:spcPts val="0"/>
              </a:spcAft>
              <a:buSzPts val="1400"/>
              <a:buChar char="•"/>
              <a:defRPr sz="2000"/>
            </a:lvl3pPr>
            <a:lvl4pPr indent="-317500" lvl="3" marL="1828800" rtl="0">
              <a:spcBef>
                <a:spcPts val="400"/>
              </a:spcBef>
              <a:spcAft>
                <a:spcPts val="0"/>
              </a:spcAft>
              <a:buSzPts val="1400"/>
              <a:buChar char="–"/>
              <a:defRPr sz="1800"/>
            </a:lvl4pPr>
            <a:lvl5pPr indent="-317500" lvl="4" marL="2286000" rtl="0">
              <a:spcBef>
                <a:spcPts val="400"/>
              </a:spcBef>
              <a:spcAft>
                <a:spcPts val="0"/>
              </a:spcAft>
              <a:buSzPts val="1400"/>
              <a:buChar char="»"/>
              <a:defRPr sz="1800"/>
            </a:lvl5pPr>
            <a:lvl6pPr indent="-317500" lvl="5" marL="2743200" rtl="0">
              <a:spcBef>
                <a:spcPts val="400"/>
              </a:spcBef>
              <a:spcAft>
                <a:spcPts val="0"/>
              </a:spcAft>
              <a:buSzPts val="1400"/>
              <a:buChar char="•"/>
              <a:defRPr sz="1800"/>
            </a:lvl6pPr>
            <a:lvl7pPr indent="-317500" lvl="6" marL="3200400" rtl="0">
              <a:spcBef>
                <a:spcPts val="400"/>
              </a:spcBef>
              <a:spcAft>
                <a:spcPts val="0"/>
              </a:spcAft>
              <a:buSzPts val="1400"/>
              <a:buChar char="•"/>
              <a:defRPr sz="1800"/>
            </a:lvl7pPr>
            <a:lvl8pPr indent="-317500" lvl="7" marL="3657600" rtl="0">
              <a:spcBef>
                <a:spcPts val="400"/>
              </a:spcBef>
              <a:spcAft>
                <a:spcPts val="0"/>
              </a:spcAft>
              <a:buSzPts val="1400"/>
              <a:buChar char="•"/>
              <a:defRPr sz="1800"/>
            </a:lvl8pPr>
            <a:lvl9pPr indent="-317500" lvl="8" marL="4114800" rtl="0">
              <a:spcBef>
                <a:spcPts val="400"/>
              </a:spcBef>
              <a:spcAft>
                <a:spcPts val="0"/>
              </a:spcAft>
              <a:buSzPts val="1400"/>
              <a:buChar char="•"/>
              <a:defRPr sz="1800"/>
            </a:lvl9pPr>
          </a:lstStyle>
          <a:p/>
        </p:txBody>
      </p:sp>
      <p:sp>
        <p:nvSpPr>
          <p:cNvPr id="36" name="Shape 36"/>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sz="2800"/>
            </a:lvl1pPr>
            <a:lvl2pPr indent="-317500" lvl="1" marL="914400" rtl="0">
              <a:spcBef>
                <a:spcPts val="560"/>
              </a:spcBef>
              <a:spcAft>
                <a:spcPts val="0"/>
              </a:spcAft>
              <a:buSzPts val="1400"/>
              <a:buChar char="–"/>
              <a:defRPr sz="2400"/>
            </a:lvl2pPr>
            <a:lvl3pPr indent="-317500" lvl="2" marL="1371600" rtl="0">
              <a:spcBef>
                <a:spcPts val="480"/>
              </a:spcBef>
              <a:spcAft>
                <a:spcPts val="0"/>
              </a:spcAft>
              <a:buSzPts val="1400"/>
              <a:buChar char="•"/>
              <a:defRPr sz="2000"/>
            </a:lvl3pPr>
            <a:lvl4pPr indent="-317500" lvl="3" marL="1828800" rtl="0">
              <a:spcBef>
                <a:spcPts val="400"/>
              </a:spcBef>
              <a:spcAft>
                <a:spcPts val="0"/>
              </a:spcAft>
              <a:buSzPts val="1400"/>
              <a:buChar char="–"/>
              <a:defRPr sz="1800"/>
            </a:lvl4pPr>
            <a:lvl5pPr indent="-317500" lvl="4" marL="2286000" rtl="0">
              <a:spcBef>
                <a:spcPts val="400"/>
              </a:spcBef>
              <a:spcAft>
                <a:spcPts val="0"/>
              </a:spcAft>
              <a:buSzPts val="1400"/>
              <a:buChar char="»"/>
              <a:defRPr sz="1800"/>
            </a:lvl5pPr>
            <a:lvl6pPr indent="-317500" lvl="5" marL="2743200" rtl="0">
              <a:spcBef>
                <a:spcPts val="400"/>
              </a:spcBef>
              <a:spcAft>
                <a:spcPts val="0"/>
              </a:spcAft>
              <a:buSzPts val="1400"/>
              <a:buChar char="•"/>
              <a:defRPr sz="1800"/>
            </a:lvl6pPr>
            <a:lvl7pPr indent="-317500" lvl="6" marL="3200400" rtl="0">
              <a:spcBef>
                <a:spcPts val="400"/>
              </a:spcBef>
              <a:spcAft>
                <a:spcPts val="0"/>
              </a:spcAft>
              <a:buSzPts val="1400"/>
              <a:buChar char="•"/>
              <a:defRPr sz="1800"/>
            </a:lvl7pPr>
            <a:lvl8pPr indent="-317500" lvl="7" marL="3657600" rtl="0">
              <a:spcBef>
                <a:spcPts val="400"/>
              </a:spcBef>
              <a:spcAft>
                <a:spcPts val="0"/>
              </a:spcAft>
              <a:buSzPts val="1400"/>
              <a:buChar char="•"/>
              <a:defRPr sz="1800"/>
            </a:lvl8pPr>
            <a:lvl9pPr indent="-317500" lvl="8" marL="4114800" rtl="0">
              <a:spcBef>
                <a:spcPts val="400"/>
              </a:spcBef>
              <a:spcAft>
                <a:spcPts val="0"/>
              </a:spcAft>
              <a:buSzPts val="1400"/>
              <a:buChar char="•"/>
              <a:defRPr sz="1800"/>
            </a:lvl9pPr>
          </a:lstStyle>
          <a:p/>
        </p:txBody>
      </p:sp>
      <p:sp>
        <p:nvSpPr>
          <p:cNvPr id="37" name="Shape 3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40" name="Shape 40"/>
        <p:cNvGrpSpPr/>
        <p:nvPr/>
      </p:nvGrpSpPr>
      <p:grpSpPr>
        <a:xfrm>
          <a:off x="0" y="0"/>
          <a:ext cx="0" cy="0"/>
          <a:chOff x="0" y="0"/>
          <a:chExt cx="0" cy="0"/>
        </a:xfrm>
      </p:grpSpPr>
      <p:sp>
        <p:nvSpPr>
          <p:cNvPr id="41" name="Shape 4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2" name="Shape 42"/>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Calibri"/>
              <a:buNone/>
              <a:defRPr b="1" sz="2400"/>
            </a:lvl1pPr>
            <a:lvl2pPr indent="-228600" lvl="1" marL="914400" rtl="0">
              <a:spcBef>
                <a:spcPts val="560"/>
              </a:spcBef>
              <a:spcAft>
                <a:spcPts val="0"/>
              </a:spcAft>
              <a:buSzPts val="1400"/>
              <a:buFont typeface="Calibri"/>
              <a:buNone/>
              <a:defRPr b="1" sz="2000"/>
            </a:lvl2pPr>
            <a:lvl3pPr indent="-228600" lvl="2" marL="1371600" rtl="0">
              <a:spcBef>
                <a:spcPts val="480"/>
              </a:spcBef>
              <a:spcAft>
                <a:spcPts val="0"/>
              </a:spcAft>
              <a:buSzPts val="1400"/>
              <a:buFont typeface="Calibri"/>
              <a:buNone/>
              <a:defRPr b="1" sz="1800"/>
            </a:lvl3pPr>
            <a:lvl4pPr indent="-228600" lvl="3" marL="1828800" rtl="0">
              <a:spcBef>
                <a:spcPts val="400"/>
              </a:spcBef>
              <a:spcAft>
                <a:spcPts val="0"/>
              </a:spcAft>
              <a:buSzPts val="1400"/>
              <a:buFont typeface="Calibri"/>
              <a:buNone/>
              <a:defRPr b="1" sz="1600"/>
            </a:lvl4pPr>
            <a:lvl5pPr indent="-228600" lvl="4" marL="2286000" rtl="0">
              <a:spcBef>
                <a:spcPts val="400"/>
              </a:spcBef>
              <a:spcAft>
                <a:spcPts val="0"/>
              </a:spcAft>
              <a:buSzPts val="1400"/>
              <a:buFont typeface="Calibri"/>
              <a:buNone/>
              <a:defRPr b="1" sz="1600"/>
            </a:lvl5pPr>
            <a:lvl6pPr indent="-228600" lvl="5" marL="2743200" rtl="0">
              <a:spcBef>
                <a:spcPts val="400"/>
              </a:spcBef>
              <a:spcAft>
                <a:spcPts val="0"/>
              </a:spcAft>
              <a:buSzPts val="1400"/>
              <a:buFont typeface="Calibri"/>
              <a:buNone/>
              <a:defRPr b="1" sz="1600"/>
            </a:lvl6pPr>
            <a:lvl7pPr indent="-228600" lvl="6" marL="3200400" rtl="0">
              <a:spcBef>
                <a:spcPts val="400"/>
              </a:spcBef>
              <a:spcAft>
                <a:spcPts val="0"/>
              </a:spcAft>
              <a:buSzPts val="1400"/>
              <a:buFont typeface="Calibri"/>
              <a:buNone/>
              <a:defRPr b="1" sz="1600"/>
            </a:lvl7pPr>
            <a:lvl8pPr indent="-228600" lvl="7" marL="3657600" rtl="0">
              <a:spcBef>
                <a:spcPts val="400"/>
              </a:spcBef>
              <a:spcAft>
                <a:spcPts val="0"/>
              </a:spcAft>
              <a:buSzPts val="1400"/>
              <a:buFont typeface="Calibri"/>
              <a:buNone/>
              <a:defRPr b="1" sz="1600"/>
            </a:lvl8pPr>
            <a:lvl9pPr indent="-228600" lvl="8" marL="4114800" rtl="0">
              <a:spcBef>
                <a:spcPts val="400"/>
              </a:spcBef>
              <a:spcAft>
                <a:spcPts val="0"/>
              </a:spcAft>
              <a:buSzPts val="1400"/>
              <a:buFont typeface="Calibri"/>
              <a:buNone/>
              <a:defRPr b="1" sz="1600"/>
            </a:lvl9pPr>
          </a:lstStyle>
          <a:p/>
        </p:txBody>
      </p:sp>
      <p:sp>
        <p:nvSpPr>
          <p:cNvPr id="43" name="Shape 43"/>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sz="2400"/>
            </a:lvl1pPr>
            <a:lvl2pPr indent="-317500" lvl="1" marL="914400" rtl="0">
              <a:spcBef>
                <a:spcPts val="560"/>
              </a:spcBef>
              <a:spcAft>
                <a:spcPts val="0"/>
              </a:spcAft>
              <a:buSzPts val="1400"/>
              <a:buChar char="–"/>
              <a:defRPr sz="2000"/>
            </a:lvl2pPr>
            <a:lvl3pPr indent="-317500" lvl="2" marL="1371600" rtl="0">
              <a:spcBef>
                <a:spcPts val="480"/>
              </a:spcBef>
              <a:spcAft>
                <a:spcPts val="0"/>
              </a:spcAft>
              <a:buSzPts val="1400"/>
              <a:buChar char="•"/>
              <a:defRPr sz="1800"/>
            </a:lvl3pPr>
            <a:lvl4pPr indent="-317500" lvl="3" marL="1828800" rtl="0">
              <a:spcBef>
                <a:spcPts val="400"/>
              </a:spcBef>
              <a:spcAft>
                <a:spcPts val="0"/>
              </a:spcAft>
              <a:buSzPts val="1400"/>
              <a:buChar char="–"/>
              <a:defRPr sz="1600"/>
            </a:lvl4pPr>
            <a:lvl5pPr indent="-317500" lvl="4" marL="2286000" rtl="0">
              <a:spcBef>
                <a:spcPts val="400"/>
              </a:spcBef>
              <a:spcAft>
                <a:spcPts val="0"/>
              </a:spcAft>
              <a:buSzPts val="1400"/>
              <a:buChar char="»"/>
              <a:defRPr sz="1600"/>
            </a:lvl5pPr>
            <a:lvl6pPr indent="-317500" lvl="5" marL="2743200" rtl="0">
              <a:spcBef>
                <a:spcPts val="400"/>
              </a:spcBef>
              <a:spcAft>
                <a:spcPts val="0"/>
              </a:spcAft>
              <a:buSzPts val="1400"/>
              <a:buChar char="•"/>
              <a:defRPr sz="1600"/>
            </a:lvl6pPr>
            <a:lvl7pPr indent="-317500" lvl="6" marL="3200400" rtl="0">
              <a:spcBef>
                <a:spcPts val="400"/>
              </a:spcBef>
              <a:spcAft>
                <a:spcPts val="0"/>
              </a:spcAft>
              <a:buSzPts val="1400"/>
              <a:buChar char="•"/>
              <a:defRPr sz="1600"/>
            </a:lvl7pPr>
            <a:lvl8pPr indent="-317500" lvl="7" marL="3657600" rtl="0">
              <a:spcBef>
                <a:spcPts val="400"/>
              </a:spcBef>
              <a:spcAft>
                <a:spcPts val="0"/>
              </a:spcAft>
              <a:buSzPts val="1400"/>
              <a:buChar char="•"/>
              <a:defRPr sz="1600"/>
            </a:lvl8pPr>
            <a:lvl9pPr indent="-317500" lvl="8" marL="4114800" rtl="0">
              <a:spcBef>
                <a:spcPts val="400"/>
              </a:spcBef>
              <a:spcAft>
                <a:spcPts val="0"/>
              </a:spcAft>
              <a:buSzPts val="1400"/>
              <a:buChar char="•"/>
              <a:defRPr sz="1600"/>
            </a:lvl9pPr>
          </a:lstStyle>
          <a:p/>
        </p:txBody>
      </p:sp>
      <p:sp>
        <p:nvSpPr>
          <p:cNvPr id="44" name="Shape 44"/>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Calibri"/>
              <a:buNone/>
              <a:defRPr b="1" sz="2400"/>
            </a:lvl1pPr>
            <a:lvl2pPr indent="-228600" lvl="1" marL="914400" rtl="0">
              <a:spcBef>
                <a:spcPts val="560"/>
              </a:spcBef>
              <a:spcAft>
                <a:spcPts val="0"/>
              </a:spcAft>
              <a:buSzPts val="1400"/>
              <a:buFont typeface="Calibri"/>
              <a:buNone/>
              <a:defRPr b="1" sz="2000"/>
            </a:lvl2pPr>
            <a:lvl3pPr indent="-228600" lvl="2" marL="1371600" rtl="0">
              <a:spcBef>
                <a:spcPts val="480"/>
              </a:spcBef>
              <a:spcAft>
                <a:spcPts val="0"/>
              </a:spcAft>
              <a:buSzPts val="1400"/>
              <a:buFont typeface="Calibri"/>
              <a:buNone/>
              <a:defRPr b="1" sz="1800"/>
            </a:lvl3pPr>
            <a:lvl4pPr indent="-228600" lvl="3" marL="1828800" rtl="0">
              <a:spcBef>
                <a:spcPts val="400"/>
              </a:spcBef>
              <a:spcAft>
                <a:spcPts val="0"/>
              </a:spcAft>
              <a:buSzPts val="1400"/>
              <a:buFont typeface="Calibri"/>
              <a:buNone/>
              <a:defRPr b="1" sz="1600"/>
            </a:lvl4pPr>
            <a:lvl5pPr indent="-228600" lvl="4" marL="2286000" rtl="0">
              <a:spcBef>
                <a:spcPts val="400"/>
              </a:spcBef>
              <a:spcAft>
                <a:spcPts val="0"/>
              </a:spcAft>
              <a:buSzPts val="1400"/>
              <a:buFont typeface="Calibri"/>
              <a:buNone/>
              <a:defRPr b="1" sz="1600"/>
            </a:lvl5pPr>
            <a:lvl6pPr indent="-228600" lvl="5" marL="2743200" rtl="0">
              <a:spcBef>
                <a:spcPts val="400"/>
              </a:spcBef>
              <a:spcAft>
                <a:spcPts val="0"/>
              </a:spcAft>
              <a:buSzPts val="1400"/>
              <a:buFont typeface="Calibri"/>
              <a:buNone/>
              <a:defRPr b="1" sz="1600"/>
            </a:lvl6pPr>
            <a:lvl7pPr indent="-228600" lvl="6" marL="3200400" rtl="0">
              <a:spcBef>
                <a:spcPts val="400"/>
              </a:spcBef>
              <a:spcAft>
                <a:spcPts val="0"/>
              </a:spcAft>
              <a:buSzPts val="1400"/>
              <a:buFont typeface="Calibri"/>
              <a:buNone/>
              <a:defRPr b="1" sz="1600"/>
            </a:lvl7pPr>
            <a:lvl8pPr indent="-228600" lvl="7" marL="3657600" rtl="0">
              <a:spcBef>
                <a:spcPts val="400"/>
              </a:spcBef>
              <a:spcAft>
                <a:spcPts val="0"/>
              </a:spcAft>
              <a:buSzPts val="1400"/>
              <a:buFont typeface="Calibri"/>
              <a:buNone/>
              <a:defRPr b="1" sz="1600"/>
            </a:lvl8pPr>
            <a:lvl9pPr indent="-228600" lvl="8" marL="4114800" rtl="0">
              <a:spcBef>
                <a:spcPts val="400"/>
              </a:spcBef>
              <a:spcAft>
                <a:spcPts val="0"/>
              </a:spcAft>
              <a:buSzPts val="1400"/>
              <a:buFont typeface="Calibri"/>
              <a:buNone/>
              <a:defRPr b="1" sz="1600"/>
            </a:lvl9pPr>
          </a:lstStyle>
          <a:p/>
        </p:txBody>
      </p:sp>
      <p:sp>
        <p:nvSpPr>
          <p:cNvPr id="45" name="Shape 45"/>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sz="2400"/>
            </a:lvl1pPr>
            <a:lvl2pPr indent="-317500" lvl="1" marL="914400" rtl="0">
              <a:spcBef>
                <a:spcPts val="560"/>
              </a:spcBef>
              <a:spcAft>
                <a:spcPts val="0"/>
              </a:spcAft>
              <a:buSzPts val="1400"/>
              <a:buChar char="–"/>
              <a:defRPr sz="2000"/>
            </a:lvl2pPr>
            <a:lvl3pPr indent="-317500" lvl="2" marL="1371600" rtl="0">
              <a:spcBef>
                <a:spcPts val="480"/>
              </a:spcBef>
              <a:spcAft>
                <a:spcPts val="0"/>
              </a:spcAft>
              <a:buSzPts val="1400"/>
              <a:buChar char="•"/>
              <a:defRPr sz="1800"/>
            </a:lvl3pPr>
            <a:lvl4pPr indent="-317500" lvl="3" marL="1828800" rtl="0">
              <a:spcBef>
                <a:spcPts val="400"/>
              </a:spcBef>
              <a:spcAft>
                <a:spcPts val="0"/>
              </a:spcAft>
              <a:buSzPts val="1400"/>
              <a:buChar char="–"/>
              <a:defRPr sz="1600"/>
            </a:lvl4pPr>
            <a:lvl5pPr indent="-317500" lvl="4" marL="2286000" rtl="0">
              <a:spcBef>
                <a:spcPts val="400"/>
              </a:spcBef>
              <a:spcAft>
                <a:spcPts val="0"/>
              </a:spcAft>
              <a:buSzPts val="1400"/>
              <a:buChar char="»"/>
              <a:defRPr sz="1600"/>
            </a:lvl5pPr>
            <a:lvl6pPr indent="-317500" lvl="5" marL="2743200" rtl="0">
              <a:spcBef>
                <a:spcPts val="400"/>
              </a:spcBef>
              <a:spcAft>
                <a:spcPts val="0"/>
              </a:spcAft>
              <a:buSzPts val="1400"/>
              <a:buChar char="•"/>
              <a:defRPr sz="1600"/>
            </a:lvl6pPr>
            <a:lvl7pPr indent="-317500" lvl="6" marL="3200400" rtl="0">
              <a:spcBef>
                <a:spcPts val="400"/>
              </a:spcBef>
              <a:spcAft>
                <a:spcPts val="0"/>
              </a:spcAft>
              <a:buSzPts val="1400"/>
              <a:buChar char="•"/>
              <a:defRPr sz="1600"/>
            </a:lvl7pPr>
            <a:lvl8pPr indent="-317500" lvl="7" marL="3657600" rtl="0">
              <a:spcBef>
                <a:spcPts val="400"/>
              </a:spcBef>
              <a:spcAft>
                <a:spcPts val="0"/>
              </a:spcAft>
              <a:buSzPts val="1400"/>
              <a:buChar char="•"/>
              <a:defRPr sz="1600"/>
            </a:lvl8pPr>
            <a:lvl9pPr indent="-317500" lvl="8" marL="4114800" rtl="0">
              <a:spcBef>
                <a:spcPts val="400"/>
              </a:spcBef>
              <a:spcAft>
                <a:spcPts val="0"/>
              </a:spcAft>
              <a:buSzPts val="1400"/>
              <a:buChar char="•"/>
              <a:defRPr sz="1600"/>
            </a:lvl9pPr>
          </a:lstStyle>
          <a:p/>
        </p:txBody>
      </p:sp>
      <p:sp>
        <p:nvSpPr>
          <p:cNvPr id="46" name="Shape 4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spTree>
      <p:nvGrpSpPr>
        <p:cNvPr id="49" name="Shape 49"/>
        <p:cNvGrpSpPr/>
        <p:nvPr/>
      </p:nvGrpSpPr>
      <p:grpSpPr>
        <a:xfrm>
          <a:off x="0" y="0"/>
          <a:ext cx="0" cy="0"/>
          <a:chOff x="0" y="0"/>
          <a:chExt cx="0" cy="0"/>
        </a:xfrm>
      </p:grpSpPr>
      <p:sp>
        <p:nvSpPr>
          <p:cNvPr id="50" name="Shape 5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51" name="Shape 5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None/>
              <a:defRPr b="1" sz="20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0" name="Shape 60"/>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sz="3200"/>
            </a:lvl1pPr>
            <a:lvl2pPr indent="-317500" lvl="1" marL="914400" rtl="0">
              <a:spcBef>
                <a:spcPts val="560"/>
              </a:spcBef>
              <a:spcAft>
                <a:spcPts val="0"/>
              </a:spcAft>
              <a:buSzPts val="1400"/>
              <a:buChar char="–"/>
              <a:defRPr sz="2800"/>
            </a:lvl2pPr>
            <a:lvl3pPr indent="-317500" lvl="2" marL="1371600" rtl="0">
              <a:spcBef>
                <a:spcPts val="480"/>
              </a:spcBef>
              <a:spcAft>
                <a:spcPts val="0"/>
              </a:spcAft>
              <a:buSzPts val="1400"/>
              <a:buChar char="•"/>
              <a:defRPr sz="2400"/>
            </a:lvl3pPr>
            <a:lvl4pPr indent="-317500" lvl="3" marL="1828800" rtl="0">
              <a:spcBef>
                <a:spcPts val="400"/>
              </a:spcBef>
              <a:spcAft>
                <a:spcPts val="0"/>
              </a:spcAft>
              <a:buSzPts val="1400"/>
              <a:buChar char="–"/>
              <a:defRPr sz="2000"/>
            </a:lvl4pPr>
            <a:lvl5pPr indent="-317500" lvl="4" marL="2286000" rtl="0">
              <a:spcBef>
                <a:spcPts val="400"/>
              </a:spcBef>
              <a:spcAft>
                <a:spcPts val="0"/>
              </a:spcAft>
              <a:buSzPts val="1400"/>
              <a:buChar char="»"/>
              <a:defRPr sz="2000"/>
            </a:lvl5pPr>
            <a:lvl6pPr indent="-317500" lvl="5" marL="2743200" rtl="0">
              <a:spcBef>
                <a:spcPts val="400"/>
              </a:spcBef>
              <a:spcAft>
                <a:spcPts val="0"/>
              </a:spcAft>
              <a:buSzPts val="1400"/>
              <a:buChar char="•"/>
              <a:defRPr sz="2000"/>
            </a:lvl6pPr>
            <a:lvl7pPr indent="-317500" lvl="6" marL="3200400" rtl="0">
              <a:spcBef>
                <a:spcPts val="400"/>
              </a:spcBef>
              <a:spcAft>
                <a:spcPts val="0"/>
              </a:spcAft>
              <a:buSzPts val="1400"/>
              <a:buChar char="•"/>
              <a:defRPr sz="2000"/>
            </a:lvl7pPr>
            <a:lvl8pPr indent="-317500" lvl="7" marL="3657600" rtl="0">
              <a:spcBef>
                <a:spcPts val="400"/>
              </a:spcBef>
              <a:spcAft>
                <a:spcPts val="0"/>
              </a:spcAft>
              <a:buSzPts val="1400"/>
              <a:buChar char="•"/>
              <a:defRPr sz="2000"/>
            </a:lvl8pPr>
            <a:lvl9pPr indent="-317500" lvl="8" marL="4114800" rtl="0">
              <a:spcBef>
                <a:spcPts val="400"/>
              </a:spcBef>
              <a:spcAft>
                <a:spcPts val="0"/>
              </a:spcAft>
              <a:buSzPts val="1400"/>
              <a:buChar char="•"/>
              <a:defRPr sz="2000"/>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rtl="0">
              <a:spcBef>
                <a:spcPts val="640"/>
              </a:spcBef>
              <a:spcAft>
                <a:spcPts val="0"/>
              </a:spcAft>
              <a:buSzPts val="1400"/>
              <a:buFont typeface="Calibri"/>
              <a:buNone/>
              <a:defRPr sz="1400"/>
            </a:lvl1pPr>
            <a:lvl2pPr indent="-228600" lvl="1" marL="914400" rtl="0">
              <a:spcBef>
                <a:spcPts val="560"/>
              </a:spcBef>
              <a:spcAft>
                <a:spcPts val="0"/>
              </a:spcAft>
              <a:buSzPts val="1400"/>
              <a:buFont typeface="Calibri"/>
              <a:buNone/>
              <a:defRPr sz="1200"/>
            </a:lvl2pPr>
            <a:lvl3pPr indent="-228600" lvl="2" marL="1371600" rtl="0">
              <a:spcBef>
                <a:spcPts val="480"/>
              </a:spcBef>
              <a:spcAft>
                <a:spcPts val="0"/>
              </a:spcAft>
              <a:buSzPts val="1400"/>
              <a:buFont typeface="Calibri"/>
              <a:buNone/>
              <a:defRPr sz="1000"/>
            </a:lvl3pPr>
            <a:lvl4pPr indent="-228600" lvl="3" marL="1828800" rtl="0">
              <a:spcBef>
                <a:spcPts val="400"/>
              </a:spcBef>
              <a:spcAft>
                <a:spcPts val="0"/>
              </a:spcAft>
              <a:buSzPts val="1400"/>
              <a:buFont typeface="Calibri"/>
              <a:buNone/>
              <a:defRPr sz="900"/>
            </a:lvl4pPr>
            <a:lvl5pPr indent="-228600" lvl="4" marL="2286000" rtl="0">
              <a:spcBef>
                <a:spcPts val="400"/>
              </a:spcBef>
              <a:spcAft>
                <a:spcPts val="0"/>
              </a:spcAft>
              <a:buSzPts val="1400"/>
              <a:buFont typeface="Calibri"/>
              <a:buNone/>
              <a:defRPr sz="900"/>
            </a:lvl5pPr>
            <a:lvl6pPr indent="-228600" lvl="5" marL="2743200" rtl="0">
              <a:spcBef>
                <a:spcPts val="400"/>
              </a:spcBef>
              <a:spcAft>
                <a:spcPts val="0"/>
              </a:spcAft>
              <a:buSzPts val="1400"/>
              <a:buFont typeface="Calibri"/>
              <a:buNone/>
              <a:defRPr sz="900"/>
            </a:lvl6pPr>
            <a:lvl7pPr indent="-228600" lvl="6" marL="3200400" rtl="0">
              <a:spcBef>
                <a:spcPts val="400"/>
              </a:spcBef>
              <a:spcAft>
                <a:spcPts val="0"/>
              </a:spcAft>
              <a:buSzPts val="1400"/>
              <a:buFont typeface="Calibri"/>
              <a:buNone/>
              <a:defRPr sz="900"/>
            </a:lvl7pPr>
            <a:lvl8pPr indent="-228600" lvl="7" marL="3657600" rtl="0">
              <a:spcBef>
                <a:spcPts val="400"/>
              </a:spcBef>
              <a:spcAft>
                <a:spcPts val="0"/>
              </a:spcAft>
              <a:buSzPts val="1400"/>
              <a:buFont typeface="Calibri"/>
              <a:buNone/>
              <a:defRPr sz="900"/>
            </a:lvl8pPr>
            <a:lvl9pPr indent="-228600" lvl="8" marL="4114800" rtl="0">
              <a:spcBef>
                <a:spcPts val="400"/>
              </a:spcBef>
              <a:spcAft>
                <a:spcPts val="0"/>
              </a:spcAft>
              <a:buSzPts val="1400"/>
              <a:buFont typeface="Calibri"/>
              <a:buNone/>
              <a:defRPr sz="900"/>
            </a:lvl9pPr>
          </a:lstStyle>
          <a:p/>
        </p:txBody>
      </p:sp>
      <p:sp>
        <p:nvSpPr>
          <p:cNvPr id="62" name="Shape 6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None/>
              <a:defRPr b="1" sz="20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7" name="Shape 67"/>
          <p:cNvSpPr/>
          <p:nvPr>
            <p:ph idx="2" type="pic"/>
          </p:nvPr>
        </p:nvSpPr>
        <p:spPr>
          <a:xfrm>
            <a:off x="1792288" y="612775"/>
            <a:ext cx="5486400" cy="41148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888888"/>
              </a:buClr>
              <a:buSzPts val="1400"/>
              <a:buFont typeface="Calibri"/>
              <a:buNone/>
              <a:defRPr b="0" i="0" sz="3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Clr>
                <a:schemeClr val="dk1"/>
              </a:buClr>
              <a:buSzPts val="1400"/>
              <a:buFont typeface="Calibri"/>
              <a:buNone/>
              <a:defRPr b="0" i="0" sz="2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Clr>
                <a:schemeClr val="dk1"/>
              </a:buClr>
              <a:buSzPts val="1400"/>
              <a:buFont typeface="Calibri"/>
              <a:buNone/>
              <a:defRPr b="0" i="0" sz="20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Clr>
                <a:schemeClr val="dk1"/>
              </a:buClr>
              <a:buSzPts val="1400"/>
              <a:buFont typeface="Calibri"/>
              <a:buNone/>
              <a:defRPr b="0" i="0" sz="20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Clr>
                <a:schemeClr val="dk1"/>
              </a:buClr>
              <a:buSzPts val="1400"/>
              <a:buFont typeface="Calibri"/>
              <a:buNone/>
              <a:defRPr b="0" i="0" sz="20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Clr>
                <a:schemeClr val="dk1"/>
              </a:buClr>
              <a:buSzPts val="1400"/>
              <a:buFont typeface="Calibri"/>
              <a:buNone/>
              <a:defRPr b="0" i="0" sz="20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Clr>
                <a:schemeClr val="dk1"/>
              </a:buClr>
              <a:buSzPts val="1400"/>
              <a:buFont typeface="Calibri"/>
              <a:buNone/>
              <a:defRPr b="0" i="0" sz="20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Clr>
                <a:schemeClr val="dk1"/>
              </a:buClr>
              <a:buSzPts val="1400"/>
              <a:buFont typeface="Calibri"/>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rtl="0">
              <a:spcBef>
                <a:spcPts val="640"/>
              </a:spcBef>
              <a:spcAft>
                <a:spcPts val="0"/>
              </a:spcAft>
              <a:buSzPts val="1400"/>
              <a:buFont typeface="Calibri"/>
              <a:buNone/>
              <a:defRPr sz="1400"/>
            </a:lvl1pPr>
            <a:lvl2pPr indent="-228600" lvl="1" marL="914400" rtl="0">
              <a:spcBef>
                <a:spcPts val="560"/>
              </a:spcBef>
              <a:spcAft>
                <a:spcPts val="0"/>
              </a:spcAft>
              <a:buSzPts val="1400"/>
              <a:buFont typeface="Calibri"/>
              <a:buNone/>
              <a:defRPr sz="1200"/>
            </a:lvl2pPr>
            <a:lvl3pPr indent="-228600" lvl="2" marL="1371600" rtl="0">
              <a:spcBef>
                <a:spcPts val="480"/>
              </a:spcBef>
              <a:spcAft>
                <a:spcPts val="0"/>
              </a:spcAft>
              <a:buSzPts val="1400"/>
              <a:buFont typeface="Calibri"/>
              <a:buNone/>
              <a:defRPr sz="1000"/>
            </a:lvl3pPr>
            <a:lvl4pPr indent="-228600" lvl="3" marL="1828800" rtl="0">
              <a:spcBef>
                <a:spcPts val="400"/>
              </a:spcBef>
              <a:spcAft>
                <a:spcPts val="0"/>
              </a:spcAft>
              <a:buSzPts val="1400"/>
              <a:buFont typeface="Calibri"/>
              <a:buNone/>
              <a:defRPr sz="900"/>
            </a:lvl4pPr>
            <a:lvl5pPr indent="-228600" lvl="4" marL="2286000" rtl="0">
              <a:spcBef>
                <a:spcPts val="400"/>
              </a:spcBef>
              <a:spcAft>
                <a:spcPts val="0"/>
              </a:spcAft>
              <a:buSzPts val="1400"/>
              <a:buFont typeface="Calibri"/>
              <a:buNone/>
              <a:defRPr sz="900"/>
            </a:lvl5pPr>
            <a:lvl6pPr indent="-228600" lvl="5" marL="2743200" rtl="0">
              <a:spcBef>
                <a:spcPts val="400"/>
              </a:spcBef>
              <a:spcAft>
                <a:spcPts val="0"/>
              </a:spcAft>
              <a:buSzPts val="1400"/>
              <a:buFont typeface="Calibri"/>
              <a:buNone/>
              <a:defRPr sz="900"/>
            </a:lvl6pPr>
            <a:lvl7pPr indent="-228600" lvl="6" marL="3200400" rtl="0">
              <a:spcBef>
                <a:spcPts val="400"/>
              </a:spcBef>
              <a:spcAft>
                <a:spcPts val="0"/>
              </a:spcAft>
              <a:buSzPts val="1400"/>
              <a:buFont typeface="Calibri"/>
              <a:buNone/>
              <a:defRPr sz="900"/>
            </a:lvl7pPr>
            <a:lvl8pPr indent="-228600" lvl="7" marL="3657600" rtl="0">
              <a:spcBef>
                <a:spcPts val="400"/>
              </a:spcBef>
              <a:spcAft>
                <a:spcPts val="0"/>
              </a:spcAft>
              <a:buSzPts val="1400"/>
              <a:buFont typeface="Calibri"/>
              <a:buNone/>
              <a:defRPr sz="900"/>
            </a:lvl8pPr>
            <a:lvl9pPr indent="-228600" lvl="8" marL="4114800" rtl="0">
              <a:spcBef>
                <a:spcPts val="400"/>
              </a:spcBef>
              <a:spcAft>
                <a:spcPts val="0"/>
              </a:spcAft>
              <a:buSzPts val="1400"/>
              <a:buFont typeface="Calibri"/>
              <a:buNone/>
              <a:defRPr sz="900"/>
            </a:lvl9pPr>
          </a:lstStyle>
          <a:p/>
        </p:txBody>
      </p:sp>
      <p:sp>
        <p:nvSpPr>
          <p:cNvPr id="69" name="Shape 6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317500" lvl="0" marL="457200" marR="0" rtl="0" algn="l">
              <a:spcBef>
                <a:spcPts val="640"/>
              </a:spcBef>
              <a:spcAft>
                <a:spcPts val="0"/>
              </a:spcAft>
              <a:buClr>
                <a:schemeClr val="dk1"/>
              </a:buClr>
              <a:buSzPts val="1400"/>
              <a:buFont typeface="Arial"/>
              <a:buChar char="•"/>
              <a:defRPr b="0" i="0" sz="3200" u="none" cap="none" strike="noStrike">
                <a:solidFill>
                  <a:schemeClr val="dk1"/>
                </a:solidFill>
                <a:latin typeface="Calibri"/>
                <a:ea typeface="Calibri"/>
                <a:cs typeface="Calibri"/>
                <a:sym typeface="Calibri"/>
              </a:defRPr>
            </a:lvl1pPr>
            <a:lvl2pPr indent="-317500" lvl="1" marL="914400" marR="0" rtl="0" algn="l">
              <a:spcBef>
                <a:spcPts val="56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rtl="0" algn="l">
              <a:spcBef>
                <a:spcPts val="48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rtl="0" algn="l">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rtl="0" algn="l">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rtl="0" algn="l">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rtl="0" algn="l">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rtl="0" algn="l">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rtl="0" algn="l">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5.png"/><Relationship Id="rId5" Type="http://schemas.openxmlformats.org/officeDocument/2006/relationships/image" Target="../media/image2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19.jpg"/><Relationship Id="rId5" Type="http://schemas.openxmlformats.org/officeDocument/2006/relationships/image" Target="../media/image30.png"/><Relationship Id="rId6" Type="http://schemas.openxmlformats.org/officeDocument/2006/relationships/image" Target="../media/image24.png"/><Relationship Id="rId7"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32.png"/><Relationship Id="rId6"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7.jpg"/><Relationship Id="rId5" Type="http://schemas.openxmlformats.org/officeDocument/2006/relationships/image" Target="../media/image13.jpg"/><Relationship Id="rId6"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5.jp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ctrTitle"/>
          </p:nvPr>
        </p:nvSpPr>
        <p:spPr>
          <a:xfrm>
            <a:off x="683568" y="267905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C000"/>
              </a:buClr>
              <a:buFont typeface="Calibri"/>
              <a:buNone/>
            </a:pPr>
            <a:r>
              <a:rPr b="1" i="0" lang="es-CL" sz="2800" u="none" cap="none" strike="noStrike">
                <a:solidFill>
                  <a:srgbClr val="FFC000"/>
                </a:solidFill>
                <a:latin typeface="Calibri"/>
                <a:ea typeface="Calibri"/>
                <a:cs typeface="Calibri"/>
                <a:sym typeface="Calibri"/>
              </a:rPr>
              <a:t>“Interacciones entre las pesquerías de </a:t>
            </a:r>
            <a:r>
              <a:rPr b="1" i="1" lang="es-CL" sz="2800" u="none" cap="none" strike="noStrike">
                <a:solidFill>
                  <a:srgbClr val="FFC000"/>
                </a:solidFill>
                <a:latin typeface="Calibri"/>
                <a:ea typeface="Calibri"/>
                <a:cs typeface="Calibri"/>
                <a:sym typeface="Calibri"/>
              </a:rPr>
              <a:t>Dissostichus eleginoides</a:t>
            </a:r>
            <a:r>
              <a:rPr b="1" i="0" lang="es-CL" sz="2800" u="none" cap="none" strike="noStrike">
                <a:solidFill>
                  <a:srgbClr val="FFC000"/>
                </a:solidFill>
                <a:latin typeface="Calibri"/>
                <a:ea typeface="Calibri"/>
                <a:cs typeface="Calibri"/>
                <a:sym typeface="Calibri"/>
              </a:rPr>
              <a:t>, con los cetáceos odontocetos </a:t>
            </a:r>
            <a:r>
              <a:rPr b="1" i="1" lang="es-CL" sz="2800" u="none" cap="none" strike="noStrike">
                <a:solidFill>
                  <a:srgbClr val="FFC000"/>
                </a:solidFill>
                <a:latin typeface="Calibri"/>
                <a:ea typeface="Calibri"/>
                <a:cs typeface="Calibri"/>
                <a:sym typeface="Calibri"/>
              </a:rPr>
              <a:t>Physeter macrocephalus</a:t>
            </a:r>
            <a:r>
              <a:rPr b="1" i="0" lang="es-CL" sz="2800" u="none" cap="none" strike="noStrike">
                <a:solidFill>
                  <a:srgbClr val="FFC000"/>
                </a:solidFill>
                <a:latin typeface="Calibri"/>
                <a:ea typeface="Calibri"/>
                <a:cs typeface="Calibri"/>
                <a:sym typeface="Calibri"/>
              </a:rPr>
              <a:t> y </a:t>
            </a:r>
            <a:r>
              <a:rPr b="1" i="1" lang="es-CL" sz="2800" u="none" cap="none" strike="noStrike">
                <a:solidFill>
                  <a:srgbClr val="FFC000"/>
                </a:solidFill>
                <a:latin typeface="Calibri"/>
                <a:ea typeface="Calibri"/>
                <a:cs typeface="Calibri"/>
                <a:sym typeface="Calibri"/>
              </a:rPr>
              <a:t>Orcinus orca”</a:t>
            </a:r>
            <a:br>
              <a:rPr b="0" i="0" lang="es-CL" sz="2800" u="none" cap="none" strike="noStrike">
                <a:solidFill>
                  <a:srgbClr val="FFC000"/>
                </a:solidFill>
                <a:latin typeface="Calibri"/>
                <a:ea typeface="Calibri"/>
                <a:cs typeface="Calibri"/>
                <a:sym typeface="Calibri"/>
              </a:rPr>
            </a:br>
            <a:br>
              <a:rPr b="0" i="0" lang="es-CL" sz="2800" u="none" cap="none" strike="noStrike">
                <a:solidFill>
                  <a:srgbClr val="FFC000"/>
                </a:solidFill>
                <a:latin typeface="Calibri"/>
                <a:ea typeface="Calibri"/>
                <a:cs typeface="Calibri"/>
                <a:sym typeface="Calibri"/>
              </a:rPr>
            </a:br>
            <a:endParaRPr b="0" i="0" sz="2800" u="none" cap="none" strike="noStrike">
              <a:solidFill>
                <a:srgbClr val="FFC000"/>
              </a:solidFill>
              <a:latin typeface="Calibri"/>
              <a:ea typeface="Calibri"/>
              <a:cs typeface="Calibri"/>
              <a:sym typeface="Calibri"/>
            </a:endParaRPr>
          </a:p>
        </p:txBody>
      </p:sp>
      <p:sp>
        <p:nvSpPr>
          <p:cNvPr id="90" name="Shape 90"/>
          <p:cNvSpPr txBox="1"/>
          <p:nvPr>
            <p:ph idx="1" type="subTitle"/>
          </p:nvPr>
        </p:nvSpPr>
        <p:spPr>
          <a:xfrm>
            <a:off x="1475656" y="5229200"/>
            <a:ext cx="6400800" cy="122413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C000"/>
              </a:buClr>
              <a:buFont typeface="Arial"/>
              <a:buNone/>
            </a:pPr>
            <a:r>
              <a:rPr b="0" i="0" lang="es-CL" sz="2000" u="none" cap="none" strike="noStrike">
                <a:solidFill>
                  <a:srgbClr val="FFC000"/>
                </a:solidFill>
                <a:latin typeface="Calibri"/>
                <a:ea typeface="Calibri"/>
                <a:cs typeface="Calibri"/>
                <a:sym typeface="Calibri"/>
              </a:rPr>
              <a:t>Benjamín Cáceres – Anelio Aguayo – Jorge Acevedo</a:t>
            </a:r>
            <a:endParaRPr/>
          </a:p>
          <a:p>
            <a:pPr indent="0" lvl="0" marL="0" marR="0" rtl="0" algn="ctr">
              <a:spcBef>
                <a:spcPts val="400"/>
              </a:spcBef>
              <a:spcAft>
                <a:spcPts val="0"/>
              </a:spcAft>
              <a:buClr>
                <a:srgbClr val="FFC000"/>
              </a:buClr>
              <a:buFont typeface="Arial"/>
              <a:buNone/>
            </a:pPr>
            <a:r>
              <a:rPr b="0" i="0" lang="es-CL" sz="2000" u="none" cap="none" strike="noStrike">
                <a:solidFill>
                  <a:srgbClr val="FFC000"/>
                </a:solidFill>
                <a:latin typeface="Calibri"/>
                <a:ea typeface="Calibri"/>
                <a:cs typeface="Calibri"/>
                <a:sym typeface="Calibri"/>
              </a:rPr>
              <a:t>1er Seminario Bacalao</a:t>
            </a:r>
            <a:endParaRPr/>
          </a:p>
          <a:p>
            <a:pPr indent="0" lvl="0" marL="0" marR="0" rtl="0" algn="ctr">
              <a:spcBef>
                <a:spcPts val="400"/>
              </a:spcBef>
              <a:spcAft>
                <a:spcPts val="0"/>
              </a:spcAft>
              <a:buClr>
                <a:srgbClr val="FFC000"/>
              </a:buClr>
              <a:buFont typeface="Arial"/>
              <a:buNone/>
            </a:pPr>
            <a:r>
              <a:rPr b="0" i="0" lang="es-CL" sz="2000" u="none" cap="none" strike="noStrike">
                <a:solidFill>
                  <a:srgbClr val="FFC000"/>
                </a:solidFill>
                <a:latin typeface="Calibri"/>
                <a:ea typeface="Calibri"/>
                <a:cs typeface="Calibri"/>
                <a:sym typeface="Calibri"/>
              </a:rPr>
              <a:t>Punta Arenas, Septiembre 2015</a:t>
            </a:r>
            <a:endParaRPr b="0" i="0" sz="2000" u="none" cap="none" strike="noStrike">
              <a:solidFill>
                <a:srgbClr val="FFC000"/>
              </a:solidFill>
              <a:latin typeface="Calibri"/>
              <a:ea typeface="Calibri"/>
              <a:cs typeface="Calibri"/>
              <a:sym typeface="Calibri"/>
            </a:endParaRPr>
          </a:p>
        </p:txBody>
      </p:sp>
      <p:cxnSp>
        <p:nvCxnSpPr>
          <p:cNvPr id="91" name="Shape 91"/>
          <p:cNvCxnSpPr/>
          <p:nvPr/>
        </p:nvCxnSpPr>
        <p:spPr>
          <a:xfrm>
            <a:off x="683568" y="3789040"/>
            <a:ext cx="8136904" cy="0"/>
          </a:xfrm>
          <a:prstGeom prst="straightConnector1">
            <a:avLst/>
          </a:prstGeom>
          <a:noFill/>
          <a:ln cap="flat" cmpd="sng" w="9525">
            <a:solidFill>
              <a:srgbClr val="FFC000"/>
            </a:solidFill>
            <a:prstDash val="solid"/>
            <a:round/>
            <a:headEnd len="sm" w="sm" type="none"/>
            <a:tailEnd len="sm" w="sm" type="none"/>
          </a:ln>
        </p:spPr>
      </p:cxnSp>
      <p:pic>
        <p:nvPicPr>
          <p:cNvPr id="92" name="Shape 92"/>
          <p:cNvPicPr preferRelativeResize="0"/>
          <p:nvPr/>
        </p:nvPicPr>
        <p:blipFill rotWithShape="1">
          <a:blip r:embed="rId3">
            <a:alphaModFix/>
          </a:blip>
          <a:srcRect b="0" l="0" r="0" t="0"/>
          <a:stretch/>
        </p:blipFill>
        <p:spPr>
          <a:xfrm>
            <a:off x="5580112" y="182384"/>
            <a:ext cx="1064072" cy="1064072"/>
          </a:xfrm>
          <a:prstGeom prst="ellipse">
            <a:avLst/>
          </a:prstGeom>
          <a:noFill/>
          <a:ln>
            <a:noFill/>
          </a:ln>
        </p:spPr>
      </p:pic>
      <p:pic>
        <p:nvPicPr>
          <p:cNvPr id="93" name="Shape 93"/>
          <p:cNvPicPr preferRelativeResize="0"/>
          <p:nvPr/>
        </p:nvPicPr>
        <p:blipFill rotWithShape="1">
          <a:blip r:embed="rId4">
            <a:alphaModFix/>
          </a:blip>
          <a:srcRect b="9535" l="5006" r="15878" t="5309"/>
          <a:stretch/>
        </p:blipFill>
        <p:spPr>
          <a:xfrm>
            <a:off x="7808383" y="160833"/>
            <a:ext cx="1214419" cy="1194641"/>
          </a:xfrm>
          <a:prstGeom prst="ellipse">
            <a:avLst/>
          </a:prstGeom>
          <a:noFill/>
          <a:ln>
            <a:noFill/>
          </a:ln>
        </p:spPr>
      </p:pic>
      <p:pic>
        <p:nvPicPr>
          <p:cNvPr id="94" name="Shape 94"/>
          <p:cNvPicPr preferRelativeResize="0"/>
          <p:nvPr/>
        </p:nvPicPr>
        <p:blipFill rotWithShape="1">
          <a:blip r:embed="rId5">
            <a:alphaModFix/>
          </a:blip>
          <a:srcRect b="0" l="0" r="0" t="0"/>
          <a:stretch/>
        </p:blipFill>
        <p:spPr>
          <a:xfrm>
            <a:off x="6884528" y="182384"/>
            <a:ext cx="761838" cy="10764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Shape 180"/>
          <p:cNvPicPr preferRelativeResize="0"/>
          <p:nvPr/>
        </p:nvPicPr>
        <p:blipFill rotWithShape="1">
          <a:blip r:embed="rId3">
            <a:alphaModFix/>
          </a:blip>
          <a:srcRect b="3077" l="1502" r="2139" t="2382"/>
          <a:stretch/>
        </p:blipFill>
        <p:spPr>
          <a:xfrm>
            <a:off x="755576" y="1659965"/>
            <a:ext cx="6168436" cy="4392488"/>
          </a:xfrm>
          <a:prstGeom prst="rect">
            <a:avLst/>
          </a:prstGeom>
          <a:noFill/>
          <a:ln>
            <a:noFill/>
          </a:ln>
        </p:spPr>
      </p:pic>
      <p:sp>
        <p:nvSpPr>
          <p:cNvPr id="181" name="Shape 181"/>
          <p:cNvSpPr txBox="1"/>
          <p:nvPr/>
        </p:nvSpPr>
        <p:spPr>
          <a:xfrm>
            <a:off x="107504" y="548680"/>
            <a:ext cx="889248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CL" sz="3200" u="none" cap="none" strike="noStrike">
                <a:solidFill>
                  <a:srgbClr val="FFC000"/>
                </a:solidFill>
                <a:latin typeface="Calibri"/>
                <a:ea typeface="Calibri"/>
                <a:cs typeface="Calibri"/>
                <a:sym typeface="Calibri"/>
              </a:rPr>
              <a:t>Cachaloteras o Sistema Chileno (Moreno et al. 2008)</a:t>
            </a:r>
            <a:endParaRPr b="0" i="0" sz="3200" u="none" cap="none" strike="noStrike">
              <a:solidFill>
                <a:srgbClr val="FFC000"/>
              </a:solidFill>
              <a:latin typeface="Calibri"/>
              <a:ea typeface="Calibri"/>
              <a:cs typeface="Calibri"/>
              <a:sym typeface="Calibri"/>
            </a:endParaRPr>
          </a:p>
        </p:txBody>
      </p:sp>
      <p:sp>
        <p:nvSpPr>
          <p:cNvPr id="182" name="Shape 182"/>
          <p:cNvSpPr txBox="1"/>
          <p:nvPr/>
        </p:nvSpPr>
        <p:spPr>
          <a:xfrm>
            <a:off x="2123728" y="6237312"/>
            <a:ext cx="453650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CL" sz="1800" u="none" cap="none" strike="noStrike">
                <a:solidFill>
                  <a:srgbClr val="FFC000"/>
                </a:solidFill>
                <a:latin typeface="Calibri"/>
                <a:ea typeface="Calibri"/>
                <a:cs typeface="Calibri"/>
                <a:sym typeface="Calibri"/>
              </a:rPr>
              <a:t>Adaptado y modificado de Moreno et al. 2008.</a:t>
            </a:r>
            <a:endParaRPr b="0" i="0" sz="1800" u="none" cap="none" strike="noStrike">
              <a:solidFill>
                <a:srgbClr val="FFC000"/>
              </a:solidFill>
              <a:latin typeface="Calibri"/>
              <a:ea typeface="Calibri"/>
              <a:cs typeface="Calibri"/>
              <a:sym typeface="Calibri"/>
            </a:endParaRPr>
          </a:p>
        </p:txBody>
      </p:sp>
      <p:pic>
        <p:nvPicPr>
          <p:cNvPr id="183" name="Shape 183"/>
          <p:cNvPicPr preferRelativeResize="0"/>
          <p:nvPr/>
        </p:nvPicPr>
        <p:blipFill rotWithShape="1">
          <a:blip r:embed="rId4">
            <a:alphaModFix/>
          </a:blip>
          <a:srcRect b="39757" l="25671" r="60567" t="26910"/>
          <a:stretch/>
        </p:blipFill>
        <p:spPr>
          <a:xfrm>
            <a:off x="6660232" y="2060848"/>
            <a:ext cx="2024888" cy="2757294"/>
          </a:xfrm>
          <a:prstGeom prst="rect">
            <a:avLst/>
          </a:prstGeom>
          <a:noFill/>
          <a:ln>
            <a:noFill/>
          </a:ln>
        </p:spPr>
      </p:pic>
      <p:pic>
        <p:nvPicPr>
          <p:cNvPr id="184" name="Shape 184"/>
          <p:cNvPicPr preferRelativeResize="0"/>
          <p:nvPr/>
        </p:nvPicPr>
        <p:blipFill rotWithShape="1">
          <a:blip r:embed="rId5">
            <a:alphaModFix/>
          </a:blip>
          <a:srcRect b="23958" l="26745" r="22986" t="17708"/>
          <a:stretch/>
        </p:blipFill>
        <p:spPr>
          <a:xfrm>
            <a:off x="971600" y="1381234"/>
            <a:ext cx="7416824" cy="48389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467544" y="2204864"/>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C000"/>
              </a:buClr>
              <a:buFont typeface="Calibri"/>
              <a:buNone/>
            </a:pPr>
            <a:r>
              <a:rPr b="0" i="0" lang="es-CL" sz="3959" u="none" cap="none" strike="noStrike">
                <a:solidFill>
                  <a:srgbClr val="FFC000"/>
                </a:solidFill>
                <a:latin typeface="Calibri"/>
                <a:ea typeface="Calibri"/>
                <a:cs typeface="Calibri"/>
                <a:sym typeface="Calibri"/>
              </a:rPr>
              <a:t>Interacciones de las pesquerías con</a:t>
            </a:r>
            <a:br>
              <a:rPr b="0" i="0" lang="es-CL" sz="3959" u="none" cap="none" strike="noStrike">
                <a:solidFill>
                  <a:srgbClr val="FFC000"/>
                </a:solidFill>
                <a:latin typeface="Calibri"/>
                <a:ea typeface="Calibri"/>
                <a:cs typeface="Calibri"/>
                <a:sym typeface="Calibri"/>
              </a:rPr>
            </a:br>
            <a:r>
              <a:rPr b="0" i="0" lang="es-CL" sz="3959" u="none" cap="none" strike="noStrike">
                <a:solidFill>
                  <a:srgbClr val="FFC000"/>
                </a:solidFill>
                <a:latin typeface="Calibri"/>
                <a:ea typeface="Calibri"/>
                <a:cs typeface="Calibri"/>
                <a:sym typeface="Calibri"/>
              </a:rPr>
              <a:t> la orca, </a:t>
            </a:r>
            <a:r>
              <a:rPr b="0" i="1" lang="es-CL" sz="3959" u="none" cap="none" strike="noStrike">
                <a:solidFill>
                  <a:srgbClr val="FFC000"/>
                </a:solidFill>
                <a:latin typeface="Calibri"/>
                <a:ea typeface="Calibri"/>
                <a:cs typeface="Calibri"/>
                <a:sym typeface="Calibri"/>
              </a:rPr>
              <a:t>Orcinus orca </a:t>
            </a:r>
            <a:r>
              <a:rPr b="0" i="0" lang="es-CL" sz="3959" u="none" cap="none" strike="noStrike">
                <a:solidFill>
                  <a:srgbClr val="FFC000"/>
                </a:solidFill>
                <a:latin typeface="Calibri"/>
                <a:ea typeface="Calibri"/>
                <a:cs typeface="Calibri"/>
                <a:sym typeface="Calibri"/>
              </a:rPr>
              <a:t>(Linnaeus 1758)</a:t>
            </a:r>
            <a:endParaRPr b="0" i="0" sz="3959" u="none" cap="none" strike="noStrike">
              <a:solidFill>
                <a:srgbClr val="FFC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p:nvPr/>
        </p:nvSpPr>
        <p:spPr>
          <a:xfrm>
            <a:off x="395536" y="332656"/>
            <a:ext cx="598830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CL" sz="3200" u="none" cap="none" strike="noStrike">
                <a:solidFill>
                  <a:srgbClr val="FFC000"/>
                </a:solidFill>
                <a:latin typeface="Calibri"/>
                <a:ea typeface="Calibri"/>
                <a:cs typeface="Calibri"/>
                <a:sym typeface="Calibri"/>
              </a:rPr>
              <a:t>Orca, </a:t>
            </a:r>
            <a:r>
              <a:rPr b="0" i="1" lang="es-CL" sz="3200" u="none" cap="none" strike="noStrike">
                <a:solidFill>
                  <a:srgbClr val="FFC000"/>
                </a:solidFill>
                <a:latin typeface="Calibri"/>
                <a:ea typeface="Calibri"/>
                <a:cs typeface="Calibri"/>
                <a:sym typeface="Calibri"/>
              </a:rPr>
              <a:t>Orcinus orca </a:t>
            </a:r>
            <a:r>
              <a:rPr b="0" i="0" lang="es-CL" sz="3200" u="none" cap="none" strike="noStrike">
                <a:solidFill>
                  <a:srgbClr val="FFC000"/>
                </a:solidFill>
                <a:latin typeface="Calibri"/>
                <a:ea typeface="Calibri"/>
                <a:cs typeface="Calibri"/>
                <a:sym typeface="Calibri"/>
              </a:rPr>
              <a:t>(Linnaeus 1758)</a:t>
            </a:r>
            <a:endParaRPr b="0" i="0" sz="3200" u="none" cap="none" strike="noStrike">
              <a:solidFill>
                <a:schemeClr val="dk1"/>
              </a:solidFill>
              <a:latin typeface="Calibri"/>
              <a:ea typeface="Calibri"/>
              <a:cs typeface="Calibri"/>
              <a:sym typeface="Calibri"/>
            </a:endParaRPr>
          </a:p>
        </p:txBody>
      </p:sp>
      <p:pic>
        <p:nvPicPr>
          <p:cNvPr id="195" name="Shape 195"/>
          <p:cNvPicPr preferRelativeResize="0"/>
          <p:nvPr/>
        </p:nvPicPr>
        <p:blipFill rotWithShape="1">
          <a:blip r:embed="rId3">
            <a:alphaModFix/>
          </a:blip>
          <a:srcRect b="0" l="0" r="0" t="0"/>
          <a:stretch/>
        </p:blipFill>
        <p:spPr>
          <a:xfrm>
            <a:off x="3995936" y="1340768"/>
            <a:ext cx="4522540" cy="2096814"/>
          </a:xfrm>
          <a:prstGeom prst="rect">
            <a:avLst/>
          </a:prstGeom>
          <a:noFill/>
          <a:ln>
            <a:noFill/>
          </a:ln>
        </p:spPr>
      </p:pic>
      <p:pic>
        <p:nvPicPr>
          <p:cNvPr id="196" name="Shape 196"/>
          <p:cNvPicPr preferRelativeResize="0"/>
          <p:nvPr/>
        </p:nvPicPr>
        <p:blipFill rotWithShape="1">
          <a:blip r:embed="rId4">
            <a:alphaModFix/>
          </a:blip>
          <a:srcRect b="0" l="0" r="0" t="0"/>
          <a:stretch/>
        </p:blipFill>
        <p:spPr>
          <a:xfrm>
            <a:off x="395536" y="1340768"/>
            <a:ext cx="3150950" cy="2096814"/>
          </a:xfrm>
          <a:prstGeom prst="rect">
            <a:avLst/>
          </a:prstGeom>
          <a:noFill/>
          <a:ln>
            <a:noFill/>
          </a:ln>
        </p:spPr>
      </p:pic>
      <p:sp>
        <p:nvSpPr>
          <p:cNvPr id="197" name="Shape 197"/>
          <p:cNvSpPr txBox="1"/>
          <p:nvPr/>
        </p:nvSpPr>
        <p:spPr>
          <a:xfrm>
            <a:off x="395536" y="4149080"/>
            <a:ext cx="8208912" cy="2554545"/>
          </a:xfrm>
          <a:prstGeom prst="rect">
            <a:avLst/>
          </a:prstGeom>
          <a:noFill/>
          <a:ln>
            <a:noFill/>
          </a:ln>
        </p:spPr>
        <p:txBody>
          <a:bodyPr anchorCtr="0" anchor="t" bIns="45700" lIns="91425" spcFirstLastPara="1" rIns="91425" wrap="square" tIns="45700">
            <a:noAutofit/>
          </a:bodyPr>
          <a:lstStyle/>
          <a:p>
            <a:pPr indent="-285750" lvl="0" marL="285750" marR="0" rtl="0" algn="just">
              <a:spcBef>
                <a:spcPts val="0"/>
              </a:spcBef>
              <a:spcAft>
                <a:spcPts val="0"/>
              </a:spcAft>
              <a:buClr>
                <a:srgbClr val="FFC000"/>
              </a:buClr>
              <a:buSzPts val="2000"/>
              <a:buFont typeface="Calibri"/>
              <a:buChar char="-"/>
            </a:pPr>
            <a:r>
              <a:rPr b="0" i="0" lang="es-CL" sz="2000" u="none" cap="none" strike="noStrike">
                <a:solidFill>
                  <a:srgbClr val="FFC000"/>
                </a:solidFill>
                <a:latin typeface="Calibri"/>
                <a:ea typeface="Calibri"/>
                <a:cs typeface="Calibri"/>
                <a:sym typeface="Calibri"/>
              </a:rPr>
              <a:t>Predador tope del ecosistema marino.</a:t>
            </a:r>
            <a:endParaRPr/>
          </a:p>
          <a:p>
            <a:pPr indent="-285750" lvl="0" marL="285750" marR="0" rtl="0" algn="just">
              <a:spcBef>
                <a:spcPts val="0"/>
              </a:spcBef>
              <a:spcAft>
                <a:spcPts val="0"/>
              </a:spcAft>
              <a:buClr>
                <a:srgbClr val="FFC000"/>
              </a:buClr>
              <a:buSzPts val="2000"/>
              <a:buFont typeface="Calibri"/>
              <a:buChar char="-"/>
            </a:pPr>
            <a:r>
              <a:rPr b="0" i="0" lang="es-CL" sz="2000" u="none" cap="none" strike="noStrike">
                <a:solidFill>
                  <a:srgbClr val="FFC000"/>
                </a:solidFill>
                <a:latin typeface="Calibri"/>
                <a:ea typeface="Calibri"/>
                <a:cs typeface="Calibri"/>
                <a:sym typeface="Calibri"/>
              </a:rPr>
              <a:t>Se encuentra en todos los Océanos y en la mayoría de los mares.</a:t>
            </a:r>
            <a:endParaRPr/>
          </a:p>
          <a:p>
            <a:pPr indent="-285750" lvl="0" marL="285750" marR="0" rtl="0" algn="just">
              <a:spcBef>
                <a:spcPts val="0"/>
              </a:spcBef>
              <a:spcAft>
                <a:spcPts val="0"/>
              </a:spcAft>
              <a:buClr>
                <a:srgbClr val="FFC000"/>
              </a:buClr>
              <a:buSzPts val="2000"/>
              <a:buFont typeface="Calibri"/>
              <a:buChar char="-"/>
            </a:pPr>
            <a:r>
              <a:rPr b="0" i="0" lang="es-CL" sz="2000" u="none" cap="none" strike="noStrike">
                <a:solidFill>
                  <a:srgbClr val="FFC000"/>
                </a:solidFill>
                <a:latin typeface="Calibri"/>
                <a:ea typeface="Calibri"/>
                <a:cs typeface="Calibri"/>
                <a:sym typeface="Calibri"/>
              </a:rPr>
              <a:t>Habita con mayor frecuencia las aguas costeras en un rango de 800 km y las aguas frías a latitudes altas en ambos Hemisferios.</a:t>
            </a:r>
            <a:endParaRPr/>
          </a:p>
          <a:p>
            <a:pPr indent="-285750" lvl="0" marL="285750" marR="0" rtl="0" algn="just">
              <a:spcBef>
                <a:spcPts val="0"/>
              </a:spcBef>
              <a:spcAft>
                <a:spcPts val="0"/>
              </a:spcAft>
              <a:buClr>
                <a:srgbClr val="FFC000"/>
              </a:buClr>
              <a:buSzPts val="2000"/>
              <a:buFont typeface="Calibri"/>
              <a:buChar char="-"/>
            </a:pPr>
            <a:r>
              <a:rPr b="0" i="0" lang="es-CL" sz="2000" u="none" cap="none" strike="noStrike">
                <a:solidFill>
                  <a:srgbClr val="FFC000"/>
                </a:solidFill>
                <a:latin typeface="Calibri"/>
                <a:ea typeface="Calibri"/>
                <a:cs typeface="Calibri"/>
                <a:sym typeface="Calibri"/>
              </a:rPr>
              <a:t>A pesar del conocimiento que existe de las orcas en el Hemisferio Norte, las orcas en el Hemisferio Sur y especialmente en Chile han sido muy poco estudiadas.</a:t>
            </a:r>
            <a:endParaRPr/>
          </a:p>
          <a:p>
            <a:pPr indent="-158750" lvl="0" marL="285750" marR="0" rtl="0" algn="just">
              <a:spcBef>
                <a:spcPts val="0"/>
              </a:spcBef>
              <a:spcAft>
                <a:spcPts val="0"/>
              </a:spcAft>
              <a:buClr>
                <a:schemeClr val="dk1"/>
              </a:buClr>
              <a:buSzPts val="2000"/>
              <a:buFont typeface="Calibri"/>
              <a:buNone/>
            </a:pPr>
            <a:r>
              <a:t/>
            </a:r>
            <a:endParaRPr b="0" i="0" sz="2000" u="none" cap="none" strike="noStrike">
              <a:solidFill>
                <a:srgbClr val="FFC000"/>
              </a:solidFill>
              <a:latin typeface="Calibri"/>
              <a:ea typeface="Calibri"/>
              <a:cs typeface="Calibri"/>
              <a:sym typeface="Calibri"/>
            </a:endParaRPr>
          </a:p>
        </p:txBody>
      </p:sp>
      <p:pic>
        <p:nvPicPr>
          <p:cNvPr id="198" name="Shape 198"/>
          <p:cNvPicPr preferRelativeResize="0"/>
          <p:nvPr/>
        </p:nvPicPr>
        <p:blipFill rotWithShape="1">
          <a:blip r:embed="rId5">
            <a:alphaModFix/>
          </a:blip>
          <a:srcRect b="47568" l="22084" r="32527" t="21454"/>
          <a:stretch/>
        </p:blipFill>
        <p:spPr>
          <a:xfrm>
            <a:off x="2483768" y="4149080"/>
            <a:ext cx="5905500" cy="2266032"/>
          </a:xfrm>
          <a:prstGeom prst="rect">
            <a:avLst/>
          </a:prstGeom>
          <a:noFill/>
          <a:ln>
            <a:noFill/>
          </a:ln>
        </p:spPr>
      </p:pic>
      <p:pic>
        <p:nvPicPr>
          <p:cNvPr id="199" name="Shape 199"/>
          <p:cNvPicPr preferRelativeResize="0"/>
          <p:nvPr/>
        </p:nvPicPr>
        <p:blipFill rotWithShape="1">
          <a:blip r:embed="rId6">
            <a:alphaModFix/>
          </a:blip>
          <a:srcRect b="49805" l="27258" r="25621" t="20833"/>
          <a:stretch/>
        </p:blipFill>
        <p:spPr>
          <a:xfrm>
            <a:off x="385347" y="2127701"/>
            <a:ext cx="6130914" cy="2147875"/>
          </a:xfrm>
          <a:prstGeom prst="rect">
            <a:avLst/>
          </a:prstGeom>
          <a:noFill/>
          <a:ln>
            <a:noFill/>
          </a:ln>
        </p:spPr>
      </p:pic>
      <p:pic>
        <p:nvPicPr>
          <p:cNvPr id="200" name="Shape 200"/>
          <p:cNvPicPr preferRelativeResize="0"/>
          <p:nvPr/>
        </p:nvPicPr>
        <p:blipFill rotWithShape="1">
          <a:blip r:embed="rId7">
            <a:alphaModFix/>
          </a:blip>
          <a:srcRect b="42708" l="22279" r="44826" t="45313"/>
          <a:stretch/>
        </p:blipFill>
        <p:spPr>
          <a:xfrm>
            <a:off x="2917783" y="929387"/>
            <a:ext cx="5686665" cy="11643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b="0" l="0" r="0" t="0"/>
          <a:stretch/>
        </p:blipFill>
        <p:spPr>
          <a:xfrm>
            <a:off x="0" y="404664"/>
            <a:ext cx="9144000" cy="609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p:nvPr/>
        </p:nvSpPr>
        <p:spPr>
          <a:xfrm>
            <a:off x="179512" y="404664"/>
            <a:ext cx="8712968" cy="203132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1800" u="none" cap="none" strike="noStrike">
                <a:solidFill>
                  <a:srgbClr val="FFC000"/>
                </a:solidFill>
                <a:latin typeface="Calibri"/>
                <a:ea typeface="Calibri"/>
                <a:cs typeface="Calibri"/>
                <a:sym typeface="Calibri"/>
              </a:rPr>
              <a:t>De acuerdo con Moreno et al. (2008), la “cachalotera”, bajó la tasa de depredación en forma significativa, tanto para los cachalotes como para las orcas. Sin embargo, las actividades pesqueras que se han realizado posteriormente estarían indicando que esta medida no resulta como medida de mitigación en el caso de las orcas. Durante los últimos años, en el Hemisferio Sur las interacciones entre la pesquería del bacalao de profundidad se realizan en su mayor parte con las orcas y no con los cachalotes (Clark &amp; Agnew 2010, Soffker et al. 2015).</a:t>
            </a:r>
            <a:endParaRPr/>
          </a:p>
        </p:txBody>
      </p:sp>
      <p:pic>
        <p:nvPicPr>
          <p:cNvPr id="211" name="Shape 211"/>
          <p:cNvPicPr preferRelativeResize="0"/>
          <p:nvPr/>
        </p:nvPicPr>
        <p:blipFill rotWithShape="1">
          <a:blip r:embed="rId3">
            <a:alphaModFix/>
          </a:blip>
          <a:srcRect b="50000" l="24817" r="10078" t="18229"/>
          <a:stretch/>
        </p:blipFill>
        <p:spPr>
          <a:xfrm>
            <a:off x="32544" y="2691779"/>
            <a:ext cx="5220072" cy="1328679"/>
          </a:xfrm>
          <a:prstGeom prst="rect">
            <a:avLst/>
          </a:prstGeom>
          <a:noFill/>
          <a:ln>
            <a:noFill/>
          </a:ln>
        </p:spPr>
      </p:pic>
      <p:pic>
        <p:nvPicPr>
          <p:cNvPr id="212" name="Shape 212"/>
          <p:cNvPicPr preferRelativeResize="0"/>
          <p:nvPr/>
        </p:nvPicPr>
        <p:blipFill rotWithShape="1">
          <a:blip r:embed="rId4">
            <a:alphaModFix/>
          </a:blip>
          <a:srcRect b="47570" l="12690" r="35578" t="33854"/>
          <a:stretch/>
        </p:blipFill>
        <p:spPr>
          <a:xfrm>
            <a:off x="2395488" y="5373216"/>
            <a:ext cx="6731000" cy="1358900"/>
          </a:xfrm>
          <a:prstGeom prst="rect">
            <a:avLst/>
          </a:prstGeom>
          <a:noFill/>
          <a:ln>
            <a:noFill/>
          </a:ln>
        </p:spPr>
      </p:pic>
      <p:pic>
        <p:nvPicPr>
          <p:cNvPr id="213" name="Shape 213"/>
          <p:cNvPicPr preferRelativeResize="0"/>
          <p:nvPr/>
        </p:nvPicPr>
        <p:blipFill rotWithShape="1">
          <a:blip r:embed="rId5">
            <a:alphaModFix/>
          </a:blip>
          <a:srcRect b="32118" l="16240" r="44768" t="50000"/>
          <a:stretch/>
        </p:blipFill>
        <p:spPr>
          <a:xfrm>
            <a:off x="1691680" y="4149080"/>
            <a:ext cx="5937200" cy="1076021"/>
          </a:xfrm>
          <a:prstGeom prst="rect">
            <a:avLst/>
          </a:prstGeom>
          <a:noFill/>
          <a:ln>
            <a:noFill/>
          </a:ln>
        </p:spPr>
      </p:pic>
      <p:pic>
        <p:nvPicPr>
          <p:cNvPr id="214" name="Shape 214"/>
          <p:cNvPicPr preferRelativeResize="0"/>
          <p:nvPr/>
        </p:nvPicPr>
        <p:blipFill rotWithShape="1">
          <a:blip r:embed="rId6">
            <a:alphaModFix/>
          </a:blip>
          <a:srcRect b="66698" l="25964" r="23572" t="11284"/>
          <a:stretch/>
        </p:blipFill>
        <p:spPr>
          <a:xfrm>
            <a:off x="2326580" y="2852936"/>
            <a:ext cx="6565900" cy="16104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189356" y="269776"/>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C000"/>
              </a:buClr>
              <a:buFont typeface="Calibri"/>
              <a:buNone/>
            </a:pPr>
            <a:r>
              <a:rPr b="0" i="0" lang="es-CL" sz="3600" u="none" cap="none" strike="noStrike">
                <a:solidFill>
                  <a:srgbClr val="FFC000"/>
                </a:solidFill>
                <a:latin typeface="Calibri"/>
                <a:ea typeface="Calibri"/>
                <a:cs typeface="Calibri"/>
                <a:sym typeface="Calibri"/>
              </a:rPr>
              <a:t>Medidas de mitigación</a:t>
            </a:r>
            <a:endParaRPr b="0" i="0" sz="3600" u="none" cap="none" strike="noStrike">
              <a:solidFill>
                <a:srgbClr val="FFC000"/>
              </a:solidFill>
              <a:latin typeface="Calibri"/>
              <a:ea typeface="Calibri"/>
              <a:cs typeface="Calibri"/>
              <a:sym typeface="Calibri"/>
            </a:endParaRPr>
          </a:p>
        </p:txBody>
      </p:sp>
      <p:sp>
        <p:nvSpPr>
          <p:cNvPr id="220" name="Shape 220"/>
          <p:cNvSpPr/>
          <p:nvPr/>
        </p:nvSpPr>
        <p:spPr>
          <a:xfrm>
            <a:off x="179512" y="1855852"/>
            <a:ext cx="8856984" cy="470898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Se han desarrollado varias medidas de mitigación y puestas a prueba en los últimos años, con el objetivo de disminuir la predación por orcas.</a:t>
            </a:r>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 </a:t>
            </a:r>
            <a:endParaRPr/>
          </a:p>
          <a:p>
            <a:pPr indent="-342900" lvl="0" marL="342900" marR="0" rtl="0" algn="just">
              <a:spcBef>
                <a:spcPts val="0"/>
              </a:spcBef>
              <a:spcAft>
                <a:spcPts val="0"/>
              </a:spcAft>
              <a:buClr>
                <a:srgbClr val="FFC000"/>
              </a:buClr>
              <a:buSzPts val="2000"/>
              <a:buFont typeface="Calibri"/>
              <a:buAutoNum type="arabicParenR"/>
            </a:pPr>
            <a:r>
              <a:rPr b="0" i="0" lang="es-CL" sz="2000" u="none" cap="none" strike="noStrike">
                <a:solidFill>
                  <a:srgbClr val="FFC000"/>
                </a:solidFill>
                <a:latin typeface="Calibri"/>
                <a:ea typeface="Calibri"/>
                <a:cs typeface="Calibri"/>
                <a:sym typeface="Calibri"/>
              </a:rPr>
              <a:t>Dispositivos de Acoso Acústico, los cuales emiten un sonido de disuasión. </a:t>
            </a:r>
            <a:endParaRPr b="0" i="0" sz="2000" u="none" cap="none" strike="noStrike">
              <a:solidFill>
                <a:srgbClr val="FFC000"/>
              </a:solidFill>
              <a:latin typeface="Calibri"/>
              <a:ea typeface="Calibri"/>
              <a:cs typeface="Calibri"/>
              <a:sym typeface="Calibri"/>
            </a:endParaRPr>
          </a:p>
          <a:p>
            <a:pPr indent="-215900" lvl="0" marL="342900" marR="0" rtl="0" algn="just">
              <a:spcBef>
                <a:spcPts val="0"/>
              </a:spcBef>
              <a:spcAft>
                <a:spcPts val="0"/>
              </a:spcAft>
              <a:buClr>
                <a:schemeClr val="dk1"/>
              </a:buClr>
              <a:buSzPts val="2000"/>
              <a:buFont typeface="Calibri"/>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2) La protección física de la captura de los bacalaos, por redes, ganchos y alambres.</a:t>
            </a:r>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3) Cambios en las prácticas de pesca, tales como  moverse a un área diferente, cuando las orcas están presentes y apagando los dispositivos acústicos.</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4) Cambiando las prácticas comunes de desecho de descarte.</a:t>
            </a:r>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5) Utilizando líneas de diferentes longitudes.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p:txBody>
      </p:sp>
      <p:pic>
        <p:nvPicPr>
          <p:cNvPr id="221" name="Shape 221"/>
          <p:cNvPicPr preferRelativeResize="0"/>
          <p:nvPr/>
        </p:nvPicPr>
        <p:blipFill rotWithShape="1">
          <a:blip r:embed="rId3">
            <a:alphaModFix/>
          </a:blip>
          <a:srcRect b="47570" l="34554" r="15079" t="31944"/>
          <a:stretch/>
        </p:blipFill>
        <p:spPr>
          <a:xfrm>
            <a:off x="125636" y="3475083"/>
            <a:ext cx="8890768" cy="2427418"/>
          </a:xfrm>
          <a:prstGeom prst="rect">
            <a:avLst/>
          </a:prstGeom>
          <a:noFill/>
          <a:ln>
            <a:noFill/>
          </a:ln>
        </p:spPr>
      </p:pic>
      <p:grpSp>
        <p:nvGrpSpPr>
          <p:cNvPr id="222" name="Shape 222"/>
          <p:cNvGrpSpPr/>
          <p:nvPr/>
        </p:nvGrpSpPr>
        <p:grpSpPr>
          <a:xfrm>
            <a:off x="179512" y="3965186"/>
            <a:ext cx="8172729" cy="1937315"/>
            <a:chOff x="179512" y="1830871"/>
            <a:chExt cx="8172729" cy="1937315"/>
          </a:xfrm>
        </p:grpSpPr>
        <p:sp>
          <p:nvSpPr>
            <p:cNvPr id="223" name="Shape 223"/>
            <p:cNvSpPr/>
            <p:nvPr/>
          </p:nvSpPr>
          <p:spPr>
            <a:xfrm rot="-2875560">
              <a:off x="400946" y="2168294"/>
              <a:ext cx="979200" cy="1031842"/>
            </a:xfrm>
            <a:prstGeom prst="mathPlus">
              <a:avLst>
                <a:gd fmla="val 23520" name="adj1"/>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4" name="Shape 224"/>
            <p:cNvSpPr/>
            <p:nvPr/>
          </p:nvSpPr>
          <p:spPr>
            <a:xfrm rot="-2875560">
              <a:off x="2129138" y="2320693"/>
              <a:ext cx="979200" cy="1031842"/>
            </a:xfrm>
            <a:prstGeom prst="mathPlus">
              <a:avLst>
                <a:gd fmla="val 23520" name="adj1"/>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5" name="Shape 225"/>
            <p:cNvSpPr/>
            <p:nvPr/>
          </p:nvSpPr>
          <p:spPr>
            <a:xfrm rot="-2875560">
              <a:off x="3785322" y="2543132"/>
              <a:ext cx="979200" cy="1031842"/>
            </a:xfrm>
            <a:prstGeom prst="mathPlus">
              <a:avLst>
                <a:gd fmla="val 23520" name="adj1"/>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6" name="Shape 226"/>
            <p:cNvSpPr/>
            <p:nvPr/>
          </p:nvSpPr>
          <p:spPr>
            <a:xfrm rot="-2875560">
              <a:off x="5729538" y="2543131"/>
              <a:ext cx="979200" cy="1031842"/>
            </a:xfrm>
            <a:prstGeom prst="mathPlus">
              <a:avLst>
                <a:gd fmla="val 23520" name="adj1"/>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7" name="Shape 227"/>
            <p:cNvSpPr/>
            <p:nvPr/>
          </p:nvSpPr>
          <p:spPr>
            <a:xfrm rot="-2875560">
              <a:off x="7151607" y="2024084"/>
              <a:ext cx="979200" cy="1031842"/>
            </a:xfrm>
            <a:prstGeom prst="mathPlus">
              <a:avLst>
                <a:gd fmla="val 23520" name="adj1"/>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228" name="Shape 228"/>
          <p:cNvPicPr preferRelativeResize="0"/>
          <p:nvPr/>
        </p:nvPicPr>
        <p:blipFill rotWithShape="1">
          <a:blip r:embed="rId4">
            <a:alphaModFix/>
          </a:blip>
          <a:srcRect b="38195" l="48511" r="27183" t="38776"/>
          <a:stretch/>
        </p:blipFill>
        <p:spPr>
          <a:xfrm>
            <a:off x="4803109" y="3356992"/>
            <a:ext cx="4254128" cy="22662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189356" y="269776"/>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C000"/>
              </a:buClr>
              <a:buFont typeface="Calibri"/>
              <a:buNone/>
            </a:pPr>
            <a:r>
              <a:rPr b="0" i="0" lang="es-CL" sz="3600" u="none" cap="none" strike="noStrike">
                <a:solidFill>
                  <a:srgbClr val="FFC000"/>
                </a:solidFill>
                <a:latin typeface="Calibri"/>
                <a:ea typeface="Calibri"/>
                <a:cs typeface="Calibri"/>
                <a:sym typeface="Calibri"/>
              </a:rPr>
              <a:t>Medidas de mitigación</a:t>
            </a:r>
            <a:endParaRPr b="0" i="0" sz="3600" u="none" cap="none" strike="noStrike">
              <a:solidFill>
                <a:srgbClr val="FFC000"/>
              </a:solidFill>
              <a:latin typeface="Calibri"/>
              <a:ea typeface="Calibri"/>
              <a:cs typeface="Calibri"/>
              <a:sym typeface="Calibri"/>
            </a:endParaRPr>
          </a:p>
        </p:txBody>
      </p:sp>
      <p:sp>
        <p:nvSpPr>
          <p:cNvPr id="234" name="Shape 234"/>
          <p:cNvSpPr/>
          <p:nvPr/>
        </p:nvSpPr>
        <p:spPr>
          <a:xfrm>
            <a:off x="179512" y="1855852"/>
            <a:ext cx="8856984" cy="470898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Se han desarrollado varias medidas de mitigación y puestas a prueba en los últimos años, con el objetivo de disminuir la predación por orcas.</a:t>
            </a:r>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 </a:t>
            </a:r>
            <a:endParaRPr/>
          </a:p>
          <a:p>
            <a:pPr indent="-342900" lvl="0" marL="342900" marR="0" rtl="0" algn="just">
              <a:spcBef>
                <a:spcPts val="0"/>
              </a:spcBef>
              <a:spcAft>
                <a:spcPts val="0"/>
              </a:spcAft>
              <a:buClr>
                <a:srgbClr val="FFC000"/>
              </a:buClr>
              <a:buSzPts val="2000"/>
              <a:buFont typeface="Calibri"/>
              <a:buAutoNum type="arabicParenR"/>
            </a:pPr>
            <a:r>
              <a:rPr b="0" i="0" lang="es-CL" sz="2000" u="none" cap="none" strike="noStrike">
                <a:solidFill>
                  <a:srgbClr val="FFC000"/>
                </a:solidFill>
                <a:latin typeface="Calibri"/>
                <a:ea typeface="Calibri"/>
                <a:cs typeface="Calibri"/>
                <a:sym typeface="Calibri"/>
              </a:rPr>
              <a:t>Dispositivos de Acoso Acústico, los cuales emiten un sonido de disuasión. </a:t>
            </a:r>
            <a:endParaRPr b="0" i="0" sz="2000" u="none" cap="none" strike="noStrike">
              <a:solidFill>
                <a:srgbClr val="FFC000"/>
              </a:solidFill>
              <a:latin typeface="Calibri"/>
              <a:ea typeface="Calibri"/>
              <a:cs typeface="Calibri"/>
              <a:sym typeface="Calibri"/>
            </a:endParaRPr>
          </a:p>
          <a:p>
            <a:pPr indent="-215900" lvl="0" marL="342900" marR="0" rtl="0" algn="just">
              <a:spcBef>
                <a:spcPts val="0"/>
              </a:spcBef>
              <a:spcAft>
                <a:spcPts val="0"/>
              </a:spcAft>
              <a:buClr>
                <a:schemeClr val="dk1"/>
              </a:buClr>
              <a:buSzPts val="2000"/>
              <a:buFont typeface="Calibri"/>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2) La protección física de la captura de los bacalaos, por redes, ganchos y alambres.</a:t>
            </a:r>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3) Cambios en las prácticas de pesca, tales como  moverse a un área diferente, cuando las orcas están presentes y apagando los dispositivos acústicos.</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4) Cambiando las prácticas comunes de desecho de descarte.</a:t>
            </a:r>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5) Utilizando líneas de diferentes longitudes.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p:txBody>
      </p:sp>
      <p:sp>
        <p:nvSpPr>
          <p:cNvPr id="235" name="Shape 235"/>
          <p:cNvSpPr/>
          <p:nvPr/>
        </p:nvSpPr>
        <p:spPr>
          <a:xfrm rot="-2875560">
            <a:off x="8105801" y="3199403"/>
            <a:ext cx="979200" cy="1031842"/>
          </a:xfrm>
          <a:prstGeom prst="mathPlus">
            <a:avLst>
              <a:gd fmla="val 23520" name="adj1"/>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107504" y="116632"/>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C000"/>
              </a:buClr>
              <a:buFont typeface="Calibri"/>
              <a:buNone/>
            </a:pPr>
            <a:r>
              <a:rPr b="0" i="0" lang="es-CL" sz="3600" u="none" cap="none" strike="noStrike">
                <a:solidFill>
                  <a:srgbClr val="FFC000"/>
                </a:solidFill>
                <a:latin typeface="Calibri"/>
                <a:ea typeface="Calibri"/>
                <a:cs typeface="Calibri"/>
                <a:sym typeface="Calibri"/>
              </a:rPr>
              <a:t>Conclusiones</a:t>
            </a:r>
            <a:endParaRPr b="0" i="0" sz="3600" u="none" cap="none" strike="noStrike">
              <a:solidFill>
                <a:srgbClr val="FFC000"/>
              </a:solidFill>
              <a:latin typeface="Calibri"/>
              <a:ea typeface="Calibri"/>
              <a:cs typeface="Calibri"/>
              <a:sym typeface="Calibri"/>
            </a:endParaRPr>
          </a:p>
        </p:txBody>
      </p:sp>
      <p:sp>
        <p:nvSpPr>
          <p:cNvPr id="241" name="Shape 241"/>
          <p:cNvSpPr/>
          <p:nvPr/>
        </p:nvSpPr>
        <p:spPr>
          <a:xfrm>
            <a:off x="179512" y="1495812"/>
            <a:ext cx="8712968" cy="44012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1) El uso de las cachaloteras para evitar la interacción entre la pesquería y el cachalote es efectiva. Sin embargo, predación por orcas continúa.</a:t>
            </a:r>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2) Bibliográficamente, la manera más eficiente de evadir la interacción con mamíferos marinos, es evitar los “hot spots” de las dos maneras siguientes: No lanzar el equipo al mar en caso de presenciar orcas y volver posteriormente y en el caso de que el equipo ya esté en el mar y aparezcan las orcas, suspender las faenas para no izar, retirarse del lugar, alejarse y volver a retirar el equipo al otro día. </a:t>
            </a:r>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3) Indudablemente, faltan estudios de escala temporal y espacial de poblaciones de orcas en aguas chilenas, como también de los hábitos tróficos, los cuales podrían rendir resultados sobre áreas de concentración y los patrones estacionales de movimiento.</a:t>
            </a:r>
            <a:endParaRPr b="0" i="0" sz="2000" u="none" cap="none" strike="noStrike">
              <a:solidFill>
                <a:srgbClr val="FFC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p:nvPr/>
        </p:nvSpPr>
        <p:spPr>
          <a:xfrm>
            <a:off x="395536" y="476672"/>
            <a:ext cx="8352928" cy="59708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4) Faltan observaciones sobre los potenciales morfotipos (B y D) que también podrían estar interactuando con las pesquerías  en  aguas chilenas (Ej: telemetría satelital).</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5) Estudios deberían efectuarse en el marco de un programa de investigación  colaborativo, eficiente y sinérgico, con el apoyo del Gobierno a través de la Subsecretaria de Pesca con un buque de investigación, de la Industria Pesquera con sus buques pesqueros y la Academia con los especialistas de la Sociedad de Ciencias del Mar, a fin de  llevar a cabo estudios capaces de buscar y encontrar las mejores soluciones de mitigación de los efectos ecológicos y económicos de las mencionadas interacciones.</a:t>
            </a:r>
            <a:endParaRPr/>
          </a:p>
        </p:txBody>
      </p:sp>
      <p:pic>
        <p:nvPicPr>
          <p:cNvPr id="247" name="Shape 247"/>
          <p:cNvPicPr preferRelativeResize="0"/>
          <p:nvPr/>
        </p:nvPicPr>
        <p:blipFill rotWithShape="1">
          <a:blip r:embed="rId3">
            <a:alphaModFix/>
          </a:blip>
          <a:srcRect b="23631" l="64988" r="9789" t="47602"/>
          <a:stretch/>
        </p:blipFill>
        <p:spPr>
          <a:xfrm>
            <a:off x="4788024" y="1700809"/>
            <a:ext cx="3281819" cy="1944410"/>
          </a:xfrm>
          <a:prstGeom prst="rect">
            <a:avLst/>
          </a:prstGeom>
          <a:noFill/>
          <a:ln>
            <a:noFill/>
          </a:ln>
        </p:spPr>
      </p:pic>
      <p:pic>
        <p:nvPicPr>
          <p:cNvPr id="248" name="Shape 248"/>
          <p:cNvPicPr preferRelativeResize="0"/>
          <p:nvPr/>
        </p:nvPicPr>
        <p:blipFill rotWithShape="1">
          <a:blip r:embed="rId4">
            <a:alphaModFix/>
          </a:blip>
          <a:srcRect b="53983" l="51560" r="4391" t="5868"/>
          <a:stretch/>
        </p:blipFill>
        <p:spPr>
          <a:xfrm>
            <a:off x="899592" y="1700809"/>
            <a:ext cx="3354478" cy="19444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230832" y="44624"/>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C000"/>
              </a:buClr>
              <a:buFont typeface="Calibri"/>
              <a:buNone/>
            </a:pPr>
            <a:r>
              <a:rPr b="0" i="0" lang="es-CL" sz="3600" u="none" cap="none" strike="noStrike">
                <a:solidFill>
                  <a:srgbClr val="FFC000"/>
                </a:solidFill>
                <a:latin typeface="Calibri"/>
                <a:ea typeface="Calibri"/>
                <a:cs typeface="Calibri"/>
                <a:sym typeface="Calibri"/>
              </a:rPr>
              <a:t>Agradecimientos</a:t>
            </a:r>
            <a:endParaRPr b="0" i="0" sz="3600" u="none" cap="none" strike="noStrike">
              <a:solidFill>
                <a:srgbClr val="FFC000"/>
              </a:solidFill>
              <a:latin typeface="Calibri"/>
              <a:ea typeface="Calibri"/>
              <a:cs typeface="Calibri"/>
              <a:sym typeface="Calibri"/>
            </a:endParaRPr>
          </a:p>
        </p:txBody>
      </p:sp>
      <p:sp>
        <p:nvSpPr>
          <p:cNvPr id="254" name="Shape 254"/>
          <p:cNvSpPr/>
          <p:nvPr/>
        </p:nvSpPr>
        <p:spPr>
          <a:xfrm>
            <a:off x="179512" y="1149712"/>
            <a:ext cx="8712968" cy="163121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A la Asociación de Investigadores del Museo de Historia Natural de Río Seco, a la Dirección del Instituto Antártico Chileno (Inach) y a la Dirección del Centro de Estudios del Cuaternario Fuego Patagonia (Cequa). A Eduardo Infante por la organización e invitación a participar en el 1er Seminario de Bacalao en Magallanes.</a:t>
            </a:r>
            <a:endParaRPr/>
          </a:p>
        </p:txBody>
      </p:sp>
      <p:sp>
        <p:nvSpPr>
          <p:cNvPr id="255" name="Shape 255"/>
          <p:cNvSpPr txBox="1"/>
          <p:nvPr/>
        </p:nvSpPr>
        <p:spPr>
          <a:xfrm>
            <a:off x="5220072" y="5733256"/>
            <a:ext cx="367240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CL" sz="3600" u="none" cap="none" strike="noStrike">
                <a:solidFill>
                  <a:srgbClr val="FFC000"/>
                </a:solidFill>
                <a:latin typeface="Calibri"/>
                <a:ea typeface="Calibri"/>
                <a:cs typeface="Calibri"/>
                <a:sym typeface="Calibri"/>
              </a:rPr>
              <a:t>Muchas gracias.</a:t>
            </a:r>
            <a:endParaRPr b="0" i="0" sz="3600" u="none" cap="none" strike="noStrike">
              <a:solidFill>
                <a:srgbClr val="FFC000"/>
              </a:solidFill>
              <a:latin typeface="Calibri"/>
              <a:ea typeface="Calibri"/>
              <a:cs typeface="Calibri"/>
              <a:sym typeface="Calibri"/>
            </a:endParaRPr>
          </a:p>
        </p:txBody>
      </p:sp>
      <p:pic>
        <p:nvPicPr>
          <p:cNvPr id="256" name="Shape 256"/>
          <p:cNvPicPr preferRelativeResize="0"/>
          <p:nvPr/>
        </p:nvPicPr>
        <p:blipFill rotWithShape="1">
          <a:blip r:embed="rId3">
            <a:alphaModFix/>
          </a:blip>
          <a:srcRect b="0" l="0" r="0" t="0"/>
          <a:stretch/>
        </p:blipFill>
        <p:spPr>
          <a:xfrm>
            <a:off x="1445427" y="2996952"/>
            <a:ext cx="3090569" cy="36645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107504" y="-27384"/>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C000"/>
              </a:buClr>
              <a:buFont typeface="Calibri"/>
              <a:buNone/>
            </a:pPr>
            <a:r>
              <a:rPr b="0" i="0" lang="es-CL" sz="3600" u="none" cap="none" strike="noStrike">
                <a:solidFill>
                  <a:srgbClr val="FFC000"/>
                </a:solidFill>
                <a:latin typeface="Calibri"/>
                <a:ea typeface="Calibri"/>
                <a:cs typeface="Calibri"/>
                <a:sym typeface="Calibri"/>
              </a:rPr>
              <a:t>Introducción</a:t>
            </a:r>
            <a:endParaRPr b="0" i="0" sz="3600" u="none" cap="none" strike="noStrike">
              <a:solidFill>
                <a:srgbClr val="FFC000"/>
              </a:solidFill>
              <a:latin typeface="Calibri"/>
              <a:ea typeface="Calibri"/>
              <a:cs typeface="Calibri"/>
              <a:sym typeface="Calibri"/>
            </a:endParaRPr>
          </a:p>
        </p:txBody>
      </p:sp>
      <p:sp>
        <p:nvSpPr>
          <p:cNvPr id="101" name="Shape 101"/>
          <p:cNvSpPr txBox="1"/>
          <p:nvPr/>
        </p:nvSpPr>
        <p:spPr>
          <a:xfrm>
            <a:off x="107504" y="5757063"/>
            <a:ext cx="8928992" cy="92333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i="0" lang="es-CL" sz="1800" u="none" cap="none" strike="noStrike">
                <a:solidFill>
                  <a:srgbClr val="FFC000"/>
                </a:solidFill>
                <a:latin typeface="Calibri"/>
                <a:ea typeface="Calibri"/>
                <a:cs typeface="Calibri"/>
                <a:sym typeface="Calibri"/>
              </a:rPr>
              <a:t>Objetivo: </a:t>
            </a:r>
            <a:r>
              <a:rPr b="0" i="0" lang="es-CL" sz="1800" u="none" cap="none" strike="noStrike">
                <a:solidFill>
                  <a:srgbClr val="FFC000"/>
                </a:solidFill>
                <a:latin typeface="Calibri"/>
                <a:ea typeface="Calibri"/>
                <a:cs typeface="Calibri"/>
                <a:sym typeface="Calibri"/>
              </a:rPr>
              <a:t>Dar a conocer las interacciones en la denominada predación de los cetáceos sobre los peces capturados durante las faenas de pesca del Bacalao de profundidad, en mar abierto.</a:t>
            </a:r>
            <a:endParaRPr/>
          </a:p>
          <a:p>
            <a:pPr indent="0" lvl="0" marL="0" marR="0" rtl="0" algn="l">
              <a:spcBef>
                <a:spcPts val="0"/>
              </a:spcBef>
              <a:spcAft>
                <a:spcPts val="0"/>
              </a:spcAft>
              <a:buNone/>
            </a:pPr>
            <a:r>
              <a:t/>
            </a:r>
            <a:endParaRPr b="0" i="0" sz="1800" u="none" cap="none" strike="noStrike">
              <a:solidFill>
                <a:srgbClr val="FFC000"/>
              </a:solidFill>
              <a:latin typeface="Calibri"/>
              <a:ea typeface="Calibri"/>
              <a:cs typeface="Calibri"/>
              <a:sym typeface="Calibri"/>
            </a:endParaRPr>
          </a:p>
        </p:txBody>
      </p:sp>
      <p:sp>
        <p:nvSpPr>
          <p:cNvPr id="102" name="Shape 102"/>
          <p:cNvSpPr txBox="1"/>
          <p:nvPr/>
        </p:nvSpPr>
        <p:spPr>
          <a:xfrm>
            <a:off x="35496" y="1052736"/>
            <a:ext cx="8640960"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1800" u="none" cap="none" strike="noStrike">
                <a:solidFill>
                  <a:srgbClr val="FFC000"/>
                </a:solidFill>
                <a:latin typeface="Calibri"/>
                <a:ea typeface="Calibri"/>
                <a:cs typeface="Calibri"/>
                <a:sym typeface="Calibri"/>
              </a:rPr>
              <a:t>Las interacciones entre los cetáceos y las pesquerías, han sido ampliamente informadas desde hace más de dos décadas (Northridge 1984; Ashford et al. 1996).</a:t>
            </a:r>
            <a:endParaRPr/>
          </a:p>
        </p:txBody>
      </p:sp>
      <p:sp>
        <p:nvSpPr>
          <p:cNvPr id="103" name="Shape 103"/>
          <p:cNvSpPr/>
          <p:nvPr/>
        </p:nvSpPr>
        <p:spPr>
          <a:xfrm>
            <a:off x="35496" y="1700808"/>
            <a:ext cx="8640960"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1800" u="none" cap="none" strike="noStrike">
                <a:solidFill>
                  <a:srgbClr val="FFC000"/>
                </a:solidFill>
                <a:latin typeface="Calibri"/>
                <a:ea typeface="Calibri"/>
                <a:cs typeface="Calibri"/>
                <a:sym typeface="Calibri"/>
              </a:rPr>
              <a:t>Sin embargo, nosotros entendemos, que la interacción se produce entre el hombre (Pesquerías) y los cetáceos (Trites et al. 1997, Aguayo-Lobo et al. 1998, Aguayo-Lobo 1999).</a:t>
            </a:r>
            <a:endParaRPr/>
          </a:p>
        </p:txBody>
      </p:sp>
      <p:pic>
        <p:nvPicPr>
          <p:cNvPr id="104" name="Shape 104"/>
          <p:cNvPicPr preferRelativeResize="0"/>
          <p:nvPr/>
        </p:nvPicPr>
        <p:blipFill rotWithShape="1">
          <a:blip r:embed="rId3">
            <a:alphaModFix/>
          </a:blip>
          <a:srcRect b="0" l="0" r="0" t="0"/>
          <a:stretch/>
        </p:blipFill>
        <p:spPr>
          <a:xfrm>
            <a:off x="611560" y="2802419"/>
            <a:ext cx="3419872" cy="2282765"/>
          </a:xfrm>
          <a:prstGeom prst="rect">
            <a:avLst/>
          </a:prstGeom>
          <a:noFill/>
          <a:ln>
            <a:noFill/>
          </a:ln>
        </p:spPr>
      </p:pic>
      <p:pic>
        <p:nvPicPr>
          <p:cNvPr id="105" name="Shape 105"/>
          <p:cNvPicPr preferRelativeResize="0"/>
          <p:nvPr/>
        </p:nvPicPr>
        <p:blipFill rotWithShape="1">
          <a:blip r:embed="rId4">
            <a:alphaModFix/>
          </a:blip>
          <a:srcRect b="0" l="0" r="0" t="0"/>
          <a:stretch/>
        </p:blipFill>
        <p:spPr>
          <a:xfrm>
            <a:off x="4572000" y="2780928"/>
            <a:ext cx="3466381" cy="2297690"/>
          </a:xfrm>
          <a:prstGeom prst="rect">
            <a:avLst/>
          </a:prstGeom>
          <a:noFill/>
          <a:ln>
            <a:noFill/>
          </a:ln>
        </p:spPr>
      </p:pic>
      <p:pic>
        <p:nvPicPr>
          <p:cNvPr id="106" name="Shape 106"/>
          <p:cNvPicPr preferRelativeResize="0"/>
          <p:nvPr/>
        </p:nvPicPr>
        <p:blipFill rotWithShape="1">
          <a:blip r:embed="rId5">
            <a:alphaModFix/>
          </a:blip>
          <a:srcRect b="19271" l="34670" r="14104" t="30728"/>
          <a:stretch/>
        </p:blipFill>
        <p:spPr>
          <a:xfrm>
            <a:off x="35496" y="908720"/>
            <a:ext cx="9127852" cy="48186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158824" y="44624"/>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C000"/>
              </a:buClr>
              <a:buFont typeface="Calibri"/>
              <a:buNone/>
            </a:pPr>
            <a:r>
              <a:rPr b="0" i="0" lang="es-CL" sz="3200" u="none" cap="none" strike="noStrike">
                <a:solidFill>
                  <a:srgbClr val="FFC000"/>
                </a:solidFill>
                <a:latin typeface="Calibri"/>
                <a:ea typeface="Calibri"/>
                <a:cs typeface="Calibri"/>
                <a:sym typeface="Calibri"/>
              </a:rPr>
              <a:t>Referencias</a:t>
            </a:r>
            <a:endParaRPr b="0" i="0" sz="3200" u="none" cap="none" strike="noStrike">
              <a:solidFill>
                <a:srgbClr val="FFC000"/>
              </a:solidFill>
              <a:latin typeface="Calibri"/>
              <a:ea typeface="Calibri"/>
              <a:cs typeface="Calibri"/>
              <a:sym typeface="Calibri"/>
            </a:endParaRPr>
          </a:p>
        </p:txBody>
      </p:sp>
      <p:sp>
        <p:nvSpPr>
          <p:cNvPr id="262" name="Shape 262"/>
          <p:cNvSpPr/>
          <p:nvPr/>
        </p:nvSpPr>
        <p:spPr>
          <a:xfrm>
            <a:off x="107504" y="1088152"/>
            <a:ext cx="8856984" cy="550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-Aguayo-Lobo, A., D. Torres y J. Acevedo, 1998a. </a:t>
            </a:r>
            <a:r>
              <a:rPr b="0" i="1" lang="es-CL" sz="1600" u="none" cap="none" strike="noStrike">
                <a:solidFill>
                  <a:srgbClr val="FFC000"/>
                </a:solidFill>
                <a:latin typeface="Calibri"/>
                <a:ea typeface="Calibri"/>
                <a:cs typeface="Calibri"/>
                <a:sym typeface="Calibri"/>
              </a:rPr>
              <a:t>Serie Científica Inach.,</a:t>
            </a:r>
            <a:r>
              <a:rPr b="0" i="0" lang="es-CL" sz="1600" u="none" cap="none" strike="noStrike">
                <a:solidFill>
                  <a:srgbClr val="FFC000"/>
                </a:solidFill>
                <a:latin typeface="Calibri"/>
                <a:ea typeface="Calibri"/>
                <a:cs typeface="Calibri"/>
                <a:sym typeface="Calibri"/>
              </a:rPr>
              <a:t> (48): 19-159</a:t>
            </a:r>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-Clark J., y D.J Agnew. 2010. CCAMLR Science, 17: 163 – 178.</a:t>
            </a:r>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-González N., E.F. 2003. Tesis de Licenciatura, Facultad de Ciencias del Mar. Universidad de Valparaíso. 87 páginas más 23 páginas de Anexos.</a:t>
            </a:r>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-Hucke-Gaete, R., C.A. Moreno y J. Arata. 2004. </a:t>
            </a:r>
            <a:r>
              <a:rPr b="0" i="1" lang="es-CL" sz="1600" u="none" cap="none" strike="noStrike">
                <a:solidFill>
                  <a:srgbClr val="FFC000"/>
                </a:solidFill>
                <a:latin typeface="Calibri"/>
                <a:ea typeface="Calibri"/>
                <a:cs typeface="Calibri"/>
                <a:sym typeface="Calibri"/>
              </a:rPr>
              <a:t>CCAMLR Science</a:t>
            </a:r>
            <a:r>
              <a:rPr b="0" i="0" lang="es-CL" sz="1600" u="none" cap="none" strike="noStrike">
                <a:solidFill>
                  <a:srgbClr val="FFC000"/>
                </a:solidFill>
                <a:latin typeface="Calibri"/>
                <a:ea typeface="Calibri"/>
                <a:cs typeface="Calibri"/>
                <a:sym typeface="Calibri"/>
              </a:rPr>
              <a:t>, 11: 127–140.</a:t>
            </a:r>
            <a:endParaRPr b="0" i="0" sz="1600" u="none" cap="none" strike="noStrike">
              <a:solidFill>
                <a:srgbClr val="FFC000"/>
              </a:solidFill>
              <a:latin typeface="Calibri"/>
              <a:ea typeface="Calibri"/>
              <a:cs typeface="Calibri"/>
              <a:sym typeface="Calibri"/>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-Kaschner, K., &amp; Pauly, D. 2005. In D.J. Salem &amp; A.N. Rowan (Eds.), The state of the animals III: 2005 (pp.95-117). Washington, DC: Humane Society Press.</a:t>
            </a:r>
            <a:endParaRPr b="0" i="0" sz="1600" u="none" cap="none" strike="noStrike">
              <a:solidFill>
                <a:srgbClr val="FFC000"/>
              </a:solidFill>
              <a:latin typeface="Calibri"/>
              <a:ea typeface="Calibri"/>
              <a:cs typeface="Calibri"/>
              <a:sym typeface="Calibri"/>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-Kock K y G. Duhamel. 2006. Polar Biol. 29: 379 – 388.</a:t>
            </a:r>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-Moreno, C.A., R. Castro, L.J. Mújica y P. Reyes. 2008. </a:t>
            </a:r>
            <a:r>
              <a:rPr b="0" i="1" lang="es-CL" sz="1600" u="none" cap="none" strike="noStrike">
                <a:solidFill>
                  <a:srgbClr val="FFC000"/>
                </a:solidFill>
                <a:latin typeface="Calibri"/>
                <a:ea typeface="Calibri"/>
                <a:cs typeface="Calibri"/>
                <a:sym typeface="Calibri"/>
              </a:rPr>
              <a:t>CCAMLR Science</a:t>
            </a:r>
            <a:r>
              <a:rPr b="0" i="0" lang="es-CL" sz="1600" u="none" cap="none" strike="noStrike">
                <a:solidFill>
                  <a:srgbClr val="FFC000"/>
                </a:solidFill>
                <a:latin typeface="Calibri"/>
                <a:ea typeface="Calibri"/>
                <a:cs typeface="Calibri"/>
                <a:sym typeface="Calibri"/>
              </a:rPr>
              <a:t>, 15: 79 – 91. </a:t>
            </a:r>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-Pávez P, E. Yañez, N. Salas, W. Tarky, P. Rojas y H. Flores. 1983. Estudios y Documentos Universidad Católica de Valparaíso. Facultad de recursos naturales. Escuela de Ciencias del mar. Valparaíso, Chile. N°1 / 83:136 pp.</a:t>
            </a:r>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-Purves, M.G., D.G. Agnew, E. Balguerías, C.A. Moreno y B. Watkins. 2004. </a:t>
            </a:r>
            <a:r>
              <a:rPr b="0" i="1" lang="es-CL" sz="1600" u="none" cap="none" strike="noStrike">
                <a:solidFill>
                  <a:srgbClr val="FFC000"/>
                </a:solidFill>
                <a:latin typeface="Calibri"/>
                <a:ea typeface="Calibri"/>
                <a:cs typeface="Calibri"/>
                <a:sym typeface="Calibri"/>
              </a:rPr>
              <a:t>CCAMLR Science</a:t>
            </a:r>
            <a:r>
              <a:rPr b="0" i="0" lang="es-CL" sz="1600" u="none" cap="none" strike="noStrike">
                <a:solidFill>
                  <a:srgbClr val="FFC000"/>
                </a:solidFill>
                <a:latin typeface="Calibri"/>
                <a:ea typeface="Calibri"/>
                <a:cs typeface="Calibri"/>
                <a:sym typeface="Calibri"/>
              </a:rPr>
              <a:t>, 11: 111 – 126.</a:t>
            </a:r>
            <a:endParaRPr b="0" i="0" sz="1600" u="none" cap="none" strike="noStrike">
              <a:solidFill>
                <a:srgbClr val="FFC000"/>
              </a:solidFill>
              <a:latin typeface="Calibri"/>
              <a:ea typeface="Calibri"/>
              <a:cs typeface="Calibri"/>
              <a:sym typeface="Calibri"/>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-Pitman RL, y P. Ensor. 2003. J Cetacean Res Manag 5: 131 – 139.</a:t>
            </a:r>
            <a:endParaRPr b="0" i="0" sz="1600" u="none" cap="none" strike="noStrike">
              <a:solidFill>
                <a:srgbClr val="FFC000"/>
              </a:solidFill>
              <a:latin typeface="Calibri"/>
              <a:ea typeface="Calibri"/>
              <a:cs typeface="Calibri"/>
              <a:sym typeface="Calibri"/>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-Pitman RL, D. John, G. Michael, C. Guinet, M. Jorgensen, P. Olson, J. Plana, P. Tixier, J. Towers. 2011. Polar Biol. 34:303-306.</a:t>
            </a:r>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-Salas R., Robotham H., y G. Lizama. 1987. Intendencia región del Bío-Bío, Instituto de Fomento Pesquero. 107 pp. </a:t>
            </a:r>
            <a:endParaRPr b="0" i="0" sz="1600" u="none" cap="none" strike="noStrike">
              <a:solidFill>
                <a:srgbClr val="FFC000"/>
              </a:solidFill>
              <a:latin typeface="Calibri"/>
              <a:ea typeface="Calibri"/>
              <a:cs typeface="Calibri"/>
              <a:sym typeface="Calibri"/>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-Söffker M, Trathan P, Clark J, Collins MA, Belchier M, Scott R. 2015. PLoS ONE 10(3): e0118113. doi:10.1371/journal.pone.0118113</a:t>
            </a:r>
            <a:endParaRPr b="0" i="0" sz="1600" u="none" cap="none" strike="noStrike">
              <a:solidFill>
                <a:srgbClr val="FFC000"/>
              </a:solidFill>
              <a:latin typeface="Calibri"/>
              <a:ea typeface="Calibri"/>
              <a:cs typeface="Calibri"/>
              <a:sym typeface="Calibri"/>
            </a:endParaRPr>
          </a:p>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-Trites A. W, C. Villy y D. Pauly. 1997. J. Northw. Atl. Fish. 22: 173-187.</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Shape 111"/>
          <p:cNvPicPr preferRelativeResize="0"/>
          <p:nvPr/>
        </p:nvPicPr>
        <p:blipFill rotWithShape="1">
          <a:blip r:embed="rId3">
            <a:alphaModFix/>
          </a:blip>
          <a:srcRect b="0" l="0" r="0" t="0"/>
          <a:stretch/>
        </p:blipFill>
        <p:spPr>
          <a:xfrm>
            <a:off x="107504" y="446002"/>
            <a:ext cx="4824536" cy="3127014"/>
          </a:xfrm>
          <a:prstGeom prst="rect">
            <a:avLst/>
          </a:prstGeom>
          <a:noFill/>
          <a:ln>
            <a:noFill/>
          </a:ln>
        </p:spPr>
      </p:pic>
      <p:sp>
        <p:nvSpPr>
          <p:cNvPr id="112" name="Shape 112"/>
          <p:cNvSpPr txBox="1"/>
          <p:nvPr>
            <p:ph type="title"/>
          </p:nvPr>
        </p:nvSpPr>
        <p:spPr>
          <a:xfrm>
            <a:off x="97160" y="116632"/>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C000"/>
              </a:buClr>
              <a:buFont typeface="Calibri"/>
              <a:buNone/>
            </a:pPr>
            <a:r>
              <a:rPr b="1" i="0" lang="es-CL" sz="2400" u="none" cap="none" strike="noStrike">
                <a:solidFill>
                  <a:srgbClr val="FFC000"/>
                </a:solidFill>
                <a:latin typeface="Calibri"/>
                <a:ea typeface="Calibri"/>
                <a:cs typeface="Calibri"/>
                <a:sym typeface="Calibri"/>
              </a:rPr>
              <a:t>Bacalao de profundidad</a:t>
            </a:r>
            <a:r>
              <a:rPr b="0" i="0" lang="es-CL" sz="2400" u="none" cap="none" strike="noStrike">
                <a:solidFill>
                  <a:srgbClr val="FFC000"/>
                </a:solidFill>
                <a:latin typeface="Calibri"/>
                <a:ea typeface="Calibri"/>
                <a:cs typeface="Calibri"/>
                <a:sym typeface="Calibri"/>
              </a:rPr>
              <a:t>, </a:t>
            </a:r>
            <a:r>
              <a:rPr b="0" i="1" lang="es-CL" sz="2400" u="none" cap="none" strike="noStrike">
                <a:solidFill>
                  <a:srgbClr val="FFC000"/>
                </a:solidFill>
                <a:latin typeface="Calibri"/>
                <a:ea typeface="Calibri"/>
                <a:cs typeface="Calibri"/>
                <a:sym typeface="Calibri"/>
              </a:rPr>
              <a:t>Dissostichus eleginoides</a:t>
            </a:r>
            <a:r>
              <a:rPr b="0" i="0" lang="es-CL" sz="2400" u="none" cap="none" strike="noStrike">
                <a:solidFill>
                  <a:srgbClr val="FFC000"/>
                </a:solidFill>
                <a:latin typeface="Calibri"/>
                <a:ea typeface="Calibri"/>
                <a:cs typeface="Calibri"/>
                <a:sym typeface="Calibri"/>
              </a:rPr>
              <a:t> (Smitt 1898)</a:t>
            </a:r>
            <a:endParaRPr b="0" i="0" sz="2400" u="none" cap="none" strike="noStrike">
              <a:solidFill>
                <a:srgbClr val="FFC000"/>
              </a:solidFill>
              <a:latin typeface="Calibri"/>
              <a:ea typeface="Calibri"/>
              <a:cs typeface="Calibri"/>
              <a:sym typeface="Calibri"/>
            </a:endParaRPr>
          </a:p>
        </p:txBody>
      </p:sp>
      <p:cxnSp>
        <p:nvCxnSpPr>
          <p:cNvPr id="113" name="Shape 113"/>
          <p:cNvCxnSpPr/>
          <p:nvPr/>
        </p:nvCxnSpPr>
        <p:spPr>
          <a:xfrm>
            <a:off x="3347864" y="2636912"/>
            <a:ext cx="792088" cy="0"/>
          </a:xfrm>
          <a:prstGeom prst="straightConnector1">
            <a:avLst/>
          </a:prstGeom>
          <a:noFill/>
          <a:ln cap="flat" cmpd="sng" w="19050">
            <a:solidFill>
              <a:schemeClr val="lt1"/>
            </a:solidFill>
            <a:prstDash val="solid"/>
            <a:round/>
            <a:headEnd len="sm" w="sm" type="none"/>
            <a:tailEnd len="sm" w="sm" type="none"/>
          </a:ln>
        </p:spPr>
      </p:cxnSp>
      <p:sp>
        <p:nvSpPr>
          <p:cNvPr id="114" name="Shape 114"/>
          <p:cNvSpPr txBox="1"/>
          <p:nvPr/>
        </p:nvSpPr>
        <p:spPr>
          <a:xfrm>
            <a:off x="4211960" y="2452826"/>
            <a:ext cx="93610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CL" sz="2000" u="none" cap="none" strike="noStrike">
                <a:solidFill>
                  <a:srgbClr val="F2F2F2"/>
                </a:solidFill>
                <a:latin typeface="Libre Baskerville"/>
                <a:ea typeface="Libre Baskerville"/>
                <a:cs typeface="Libre Baskerville"/>
                <a:sym typeface="Libre Baskerville"/>
              </a:rPr>
              <a:t>±91 cm</a:t>
            </a:r>
            <a:endParaRPr b="1" i="0" sz="2000" u="none" cap="none" strike="noStrike">
              <a:solidFill>
                <a:srgbClr val="F2F2F2"/>
              </a:solidFill>
              <a:latin typeface="Libre Baskerville"/>
              <a:ea typeface="Libre Baskerville"/>
              <a:cs typeface="Libre Baskerville"/>
              <a:sym typeface="Libre Baskerville"/>
            </a:endParaRPr>
          </a:p>
        </p:txBody>
      </p:sp>
      <p:sp>
        <p:nvSpPr>
          <p:cNvPr id="115" name="Shape 115"/>
          <p:cNvSpPr/>
          <p:nvPr/>
        </p:nvSpPr>
        <p:spPr>
          <a:xfrm>
            <a:off x="216024" y="3429000"/>
            <a:ext cx="4572000" cy="1754326"/>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C000"/>
              </a:buClr>
              <a:buSzPts val="1800"/>
              <a:buFont typeface="Arial"/>
              <a:buChar char="•"/>
            </a:pPr>
            <a:r>
              <a:rPr b="0" i="0" lang="es-CL" sz="1800" u="none" cap="none" strike="noStrike">
                <a:solidFill>
                  <a:srgbClr val="FFC000"/>
                </a:solidFill>
                <a:latin typeface="Calibri"/>
                <a:ea typeface="Calibri"/>
                <a:cs typeface="Calibri"/>
                <a:sym typeface="Calibri"/>
              </a:rPr>
              <a:t>Pez nototénido.</a:t>
            </a:r>
            <a:endParaRPr b="0" i="0" sz="1800" u="none" cap="none" strike="noStrike">
              <a:solidFill>
                <a:srgbClr val="FFC000"/>
              </a:solidFill>
              <a:latin typeface="Calibri"/>
              <a:ea typeface="Calibri"/>
              <a:cs typeface="Calibri"/>
              <a:sym typeface="Calibri"/>
            </a:endParaRPr>
          </a:p>
          <a:p>
            <a:pPr indent="-285750" lvl="0" marL="285750" marR="0" rtl="0" algn="l">
              <a:spcBef>
                <a:spcPts val="0"/>
              </a:spcBef>
              <a:spcAft>
                <a:spcPts val="0"/>
              </a:spcAft>
              <a:buClr>
                <a:srgbClr val="FFC000"/>
              </a:buClr>
              <a:buSzPts val="1800"/>
              <a:buFont typeface="Arial"/>
              <a:buChar char="•"/>
            </a:pPr>
            <a:r>
              <a:rPr b="0" i="0" lang="es-CL" sz="1800" u="none" cap="none" strike="noStrike">
                <a:solidFill>
                  <a:srgbClr val="FFC000"/>
                </a:solidFill>
                <a:latin typeface="Calibri"/>
                <a:ea typeface="Calibri"/>
                <a:cs typeface="Calibri"/>
                <a:sym typeface="Calibri"/>
              </a:rPr>
              <a:t>Vive en grandes profundidades llegando a más de 3.000 m. </a:t>
            </a:r>
            <a:endParaRPr/>
          </a:p>
          <a:p>
            <a:pPr indent="-285750" lvl="0" marL="285750" marR="0" rtl="0" algn="l">
              <a:spcBef>
                <a:spcPts val="0"/>
              </a:spcBef>
              <a:spcAft>
                <a:spcPts val="0"/>
              </a:spcAft>
              <a:buClr>
                <a:srgbClr val="FFC000"/>
              </a:buClr>
              <a:buSzPts val="1800"/>
              <a:buFont typeface="Arial"/>
              <a:buChar char="•"/>
            </a:pPr>
            <a:r>
              <a:rPr b="0" i="0" lang="es-CL" sz="1800" u="none" cap="none" strike="noStrike">
                <a:solidFill>
                  <a:srgbClr val="FFC000"/>
                </a:solidFill>
                <a:latin typeface="Calibri"/>
                <a:ea typeface="Calibri"/>
                <a:cs typeface="Calibri"/>
                <a:sym typeface="Calibri"/>
              </a:rPr>
              <a:t>Recurso catalogado como abiso-bentónico (Pavéz et al. 1983) y/o bento-demersal (Salas et al. 1987).  </a:t>
            </a:r>
            <a:endParaRPr/>
          </a:p>
        </p:txBody>
      </p:sp>
      <p:sp>
        <p:nvSpPr>
          <p:cNvPr id="116" name="Shape 116"/>
          <p:cNvSpPr/>
          <p:nvPr/>
        </p:nvSpPr>
        <p:spPr>
          <a:xfrm>
            <a:off x="233772" y="3284984"/>
            <a:ext cx="4446240" cy="2088232"/>
          </a:xfrm>
          <a:prstGeom prst="rect">
            <a:avLst/>
          </a:prstGeom>
          <a:noFill/>
          <a:ln cap="flat" cmpd="sng" w="190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7" name="Shape 117"/>
          <p:cNvPicPr preferRelativeResize="0"/>
          <p:nvPr/>
        </p:nvPicPr>
        <p:blipFill rotWithShape="1">
          <a:blip r:embed="rId4">
            <a:alphaModFix/>
          </a:blip>
          <a:srcRect b="0" l="0" r="0" t="0"/>
          <a:stretch/>
        </p:blipFill>
        <p:spPr>
          <a:xfrm>
            <a:off x="5220072" y="3212976"/>
            <a:ext cx="3656525" cy="2253766"/>
          </a:xfrm>
          <a:prstGeom prst="rect">
            <a:avLst/>
          </a:prstGeom>
          <a:noFill/>
          <a:ln>
            <a:noFill/>
          </a:ln>
        </p:spPr>
      </p:pic>
      <p:sp>
        <p:nvSpPr>
          <p:cNvPr id="118" name="Shape 118"/>
          <p:cNvSpPr txBox="1"/>
          <p:nvPr/>
        </p:nvSpPr>
        <p:spPr>
          <a:xfrm>
            <a:off x="6660233" y="5394702"/>
            <a:ext cx="237626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(NIWA Research Institute) </a:t>
            </a:r>
            <a:endParaRPr b="0" i="0" sz="1600" u="none" cap="none" strike="noStrike">
              <a:solidFill>
                <a:srgbClr val="FFC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86816" y="897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C000"/>
              </a:buClr>
              <a:buFont typeface="Calibri"/>
              <a:buNone/>
            </a:pPr>
            <a:r>
              <a:rPr b="0" i="0" lang="es-CL" sz="3600" u="none" cap="none" strike="noStrike">
                <a:solidFill>
                  <a:srgbClr val="FFC000"/>
                </a:solidFill>
                <a:latin typeface="Calibri"/>
                <a:ea typeface="Calibri"/>
                <a:cs typeface="Calibri"/>
                <a:sym typeface="Calibri"/>
              </a:rPr>
              <a:t>Competencia alimentaria</a:t>
            </a:r>
            <a:endParaRPr b="0" i="0" sz="3600" u="none" cap="none" strike="noStrike">
              <a:solidFill>
                <a:srgbClr val="FFC000"/>
              </a:solidFill>
              <a:latin typeface="Calibri"/>
              <a:ea typeface="Calibri"/>
              <a:cs typeface="Calibri"/>
              <a:sym typeface="Calibri"/>
            </a:endParaRPr>
          </a:p>
        </p:txBody>
      </p:sp>
      <p:sp>
        <p:nvSpPr>
          <p:cNvPr id="125" name="Shape 125"/>
          <p:cNvSpPr txBox="1"/>
          <p:nvPr/>
        </p:nvSpPr>
        <p:spPr>
          <a:xfrm>
            <a:off x="107504" y="1124744"/>
            <a:ext cx="8784976" cy="230832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1800" u="none" cap="none" strike="noStrike">
                <a:solidFill>
                  <a:srgbClr val="FFC000"/>
                </a:solidFill>
                <a:latin typeface="Calibri"/>
                <a:ea typeface="Calibri"/>
                <a:cs typeface="Calibri"/>
                <a:sym typeface="Calibri"/>
              </a:rPr>
              <a:t>Entendemos como competencia, desde el punto de vista ecológico, cuando nos encontramos con la presencia simultánea de dos o más especies consumidoras de la misma presa o recurso. Esta situación de competencia, es desventajosa para ambas especies.</a:t>
            </a:r>
            <a:endParaRPr/>
          </a:p>
          <a:p>
            <a:pPr indent="0" lvl="0" marL="0" marR="0" rtl="0" algn="just">
              <a:spcBef>
                <a:spcPts val="0"/>
              </a:spcBef>
              <a:spcAft>
                <a:spcPts val="0"/>
              </a:spcAft>
              <a:buNone/>
            </a:pPr>
            <a:r>
              <a:t/>
            </a:r>
            <a:endParaRPr b="0" i="0" sz="18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rPr b="0" i="0" lang="es-CL" sz="1800" u="none" cap="none" strike="noStrike">
                <a:solidFill>
                  <a:srgbClr val="FFC000"/>
                </a:solidFill>
                <a:latin typeface="Calibri"/>
                <a:ea typeface="Calibri"/>
                <a:cs typeface="Calibri"/>
                <a:sym typeface="Calibri"/>
              </a:rPr>
              <a:t>Las interacciones entre las pesquerías y los mamíferos marinos traen consecuencias que pueden ser negativas para ambos o negativas para una sola de ellos.</a:t>
            </a:r>
            <a:endParaRPr/>
          </a:p>
          <a:p>
            <a:pPr indent="0" lvl="0" marL="0" marR="0" rtl="0" algn="just">
              <a:spcBef>
                <a:spcPts val="0"/>
              </a:spcBef>
              <a:spcAft>
                <a:spcPts val="0"/>
              </a:spcAft>
              <a:buNone/>
            </a:pPr>
            <a:r>
              <a:t/>
            </a:r>
            <a:endParaRPr b="0" i="0" sz="1800" u="none" cap="none" strike="noStrike">
              <a:solidFill>
                <a:srgbClr val="FFC000"/>
              </a:solidFill>
              <a:latin typeface="Calibri"/>
              <a:ea typeface="Calibri"/>
              <a:cs typeface="Calibri"/>
              <a:sym typeface="Calibri"/>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26" name="Shape 126"/>
          <p:cNvPicPr preferRelativeResize="0"/>
          <p:nvPr/>
        </p:nvPicPr>
        <p:blipFill rotWithShape="1">
          <a:blip r:embed="rId3">
            <a:alphaModFix/>
          </a:blip>
          <a:srcRect b="20767" l="2247" r="50000" t="13438"/>
          <a:stretch/>
        </p:blipFill>
        <p:spPr>
          <a:xfrm>
            <a:off x="3957328" y="5621418"/>
            <a:ext cx="1334752" cy="1191958"/>
          </a:xfrm>
          <a:prstGeom prst="ellipse">
            <a:avLst/>
          </a:prstGeom>
          <a:noFill/>
          <a:ln cap="rnd" cmpd="sng" w="19050">
            <a:solidFill>
              <a:srgbClr val="333333"/>
            </a:solidFill>
            <a:prstDash val="solid"/>
            <a:round/>
            <a:headEnd len="sm" w="sm" type="none"/>
            <a:tailEnd len="sm" w="sm" type="none"/>
          </a:ln>
        </p:spPr>
      </p:pic>
      <p:pic>
        <p:nvPicPr>
          <p:cNvPr id="127" name="Shape 127"/>
          <p:cNvPicPr preferRelativeResize="0"/>
          <p:nvPr/>
        </p:nvPicPr>
        <p:blipFill rotWithShape="1">
          <a:blip r:embed="rId4">
            <a:alphaModFix/>
          </a:blip>
          <a:srcRect b="1400" l="2824" r="32090" t="-1401"/>
          <a:stretch/>
        </p:blipFill>
        <p:spPr>
          <a:xfrm>
            <a:off x="611560" y="3068960"/>
            <a:ext cx="1975077" cy="1800200"/>
          </a:xfrm>
          <a:prstGeom prst="ellipse">
            <a:avLst/>
          </a:prstGeom>
          <a:noFill/>
          <a:ln cap="rnd" cmpd="sng" w="41275">
            <a:solidFill>
              <a:srgbClr val="333333"/>
            </a:solidFill>
            <a:prstDash val="solid"/>
            <a:round/>
            <a:headEnd len="sm" w="sm" type="none"/>
            <a:tailEnd len="sm" w="sm" type="none"/>
          </a:ln>
        </p:spPr>
      </p:pic>
      <p:pic>
        <p:nvPicPr>
          <p:cNvPr id="128" name="Shape 128"/>
          <p:cNvPicPr preferRelativeResize="0"/>
          <p:nvPr/>
        </p:nvPicPr>
        <p:blipFill rotWithShape="1">
          <a:blip r:embed="rId5">
            <a:alphaModFix/>
          </a:blip>
          <a:srcRect b="2550" l="42702" r="5317" t="1672"/>
          <a:stretch/>
        </p:blipFill>
        <p:spPr>
          <a:xfrm>
            <a:off x="6660232" y="3068960"/>
            <a:ext cx="2068264" cy="1811833"/>
          </a:xfrm>
          <a:prstGeom prst="ellipse">
            <a:avLst/>
          </a:prstGeom>
          <a:noFill/>
          <a:ln cap="rnd" cmpd="sng" w="44450">
            <a:solidFill>
              <a:srgbClr val="333333"/>
            </a:solidFill>
            <a:prstDash val="solid"/>
            <a:round/>
            <a:headEnd len="sm" w="sm" type="none"/>
            <a:tailEnd len="sm" w="sm" type="none"/>
          </a:ln>
        </p:spPr>
      </p:pic>
      <p:pic>
        <p:nvPicPr>
          <p:cNvPr id="129" name="Shape 129"/>
          <p:cNvPicPr preferRelativeResize="0"/>
          <p:nvPr/>
        </p:nvPicPr>
        <p:blipFill rotWithShape="1">
          <a:blip r:embed="rId6">
            <a:alphaModFix/>
          </a:blip>
          <a:srcRect b="0" l="28214" r="21643" t="0"/>
          <a:stretch/>
        </p:blipFill>
        <p:spPr>
          <a:xfrm>
            <a:off x="3484586" y="3068960"/>
            <a:ext cx="2213435" cy="1872882"/>
          </a:xfrm>
          <a:prstGeom prst="ellipse">
            <a:avLst/>
          </a:prstGeom>
          <a:noFill/>
          <a:ln cap="rnd" cmpd="sng" w="44450">
            <a:solidFill>
              <a:srgbClr val="333333"/>
            </a:solidFill>
            <a:prstDash val="solid"/>
            <a:round/>
            <a:headEnd len="sm" w="sm" type="none"/>
            <a:tailEnd len="sm" w="sm" type="none"/>
          </a:ln>
        </p:spPr>
      </p:pic>
      <p:cxnSp>
        <p:nvCxnSpPr>
          <p:cNvPr id="130" name="Shape 130"/>
          <p:cNvCxnSpPr/>
          <p:nvPr/>
        </p:nvCxnSpPr>
        <p:spPr>
          <a:xfrm>
            <a:off x="2586637" y="4941842"/>
            <a:ext cx="984340" cy="889909"/>
          </a:xfrm>
          <a:prstGeom prst="straightConnector1">
            <a:avLst/>
          </a:prstGeom>
          <a:noFill/>
          <a:ln cap="flat" cmpd="sng" w="25400">
            <a:solidFill>
              <a:srgbClr val="FFC000"/>
            </a:solidFill>
            <a:prstDash val="solid"/>
            <a:round/>
            <a:headEnd len="sm" w="sm" type="none"/>
            <a:tailEnd len="med" w="med" type="stealth"/>
          </a:ln>
        </p:spPr>
      </p:cxnSp>
      <p:cxnSp>
        <p:nvCxnSpPr>
          <p:cNvPr id="131" name="Shape 131"/>
          <p:cNvCxnSpPr/>
          <p:nvPr/>
        </p:nvCxnSpPr>
        <p:spPr>
          <a:xfrm flipH="1">
            <a:off x="5698021" y="4951696"/>
            <a:ext cx="1119659" cy="880055"/>
          </a:xfrm>
          <a:prstGeom prst="straightConnector1">
            <a:avLst/>
          </a:prstGeom>
          <a:noFill/>
          <a:ln cap="flat" cmpd="sng" w="25400">
            <a:solidFill>
              <a:srgbClr val="FFC000"/>
            </a:solidFill>
            <a:prstDash val="solid"/>
            <a:round/>
            <a:headEnd len="sm" w="sm" type="none"/>
            <a:tailEnd len="med" w="med" type="stealth"/>
          </a:ln>
        </p:spPr>
      </p:cxnSp>
      <p:cxnSp>
        <p:nvCxnSpPr>
          <p:cNvPr id="132" name="Shape 132"/>
          <p:cNvCxnSpPr/>
          <p:nvPr/>
        </p:nvCxnSpPr>
        <p:spPr>
          <a:xfrm>
            <a:off x="4624704" y="5193196"/>
            <a:ext cx="0" cy="324036"/>
          </a:xfrm>
          <a:prstGeom prst="straightConnector1">
            <a:avLst/>
          </a:prstGeom>
          <a:noFill/>
          <a:ln cap="flat" cmpd="sng" w="25400">
            <a:solidFill>
              <a:srgbClr val="FFC000"/>
            </a:solidFill>
            <a:prstDash val="solid"/>
            <a:round/>
            <a:headEnd len="sm" w="sm" type="none"/>
            <a:tailEnd len="med" w="med" type="stealth"/>
          </a:ln>
        </p:spPr>
      </p:cxnSp>
      <p:sp>
        <p:nvSpPr>
          <p:cNvPr id="133" name="Shape 133"/>
          <p:cNvSpPr/>
          <p:nvPr/>
        </p:nvSpPr>
        <p:spPr>
          <a:xfrm rot="-2486254">
            <a:off x="4841557" y="4372919"/>
            <a:ext cx="1152128" cy="379955"/>
          </a:xfrm>
          <a:prstGeom prst="corner">
            <a:avLst>
              <a:gd fmla="val 50000" name="adj1"/>
              <a:gd fmla="val 50000" name="adj2"/>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Shape 134"/>
          <p:cNvSpPr/>
          <p:nvPr/>
        </p:nvSpPr>
        <p:spPr>
          <a:xfrm rot="-2875560">
            <a:off x="1372860" y="4246116"/>
            <a:ext cx="1005486" cy="1008112"/>
          </a:xfrm>
          <a:prstGeom prst="mathPlus">
            <a:avLst>
              <a:gd fmla="val 23520" name="adj1"/>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Shape 135"/>
          <p:cNvSpPr/>
          <p:nvPr/>
        </p:nvSpPr>
        <p:spPr>
          <a:xfrm rot="-2875560">
            <a:off x="3749872" y="4302237"/>
            <a:ext cx="1005486" cy="1008112"/>
          </a:xfrm>
          <a:prstGeom prst="mathPlus">
            <a:avLst>
              <a:gd fmla="val 23520" name="adj1"/>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Shape 136"/>
          <p:cNvSpPr/>
          <p:nvPr/>
        </p:nvSpPr>
        <p:spPr>
          <a:xfrm rot="-2875560">
            <a:off x="531819" y="4303475"/>
            <a:ext cx="1005486" cy="1008112"/>
          </a:xfrm>
          <a:prstGeom prst="mathPlus">
            <a:avLst>
              <a:gd fmla="val 23520" name="adj1"/>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Shape 137"/>
          <p:cNvSpPr/>
          <p:nvPr/>
        </p:nvSpPr>
        <p:spPr>
          <a:xfrm rot="-2486254">
            <a:off x="7505854" y="4479555"/>
            <a:ext cx="1152128" cy="379955"/>
          </a:xfrm>
          <a:prstGeom prst="corner">
            <a:avLst>
              <a:gd fmla="val 50000" name="adj1"/>
              <a:gd fmla="val 50000" name="adj2"/>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Shape 138"/>
          <p:cNvSpPr/>
          <p:nvPr/>
        </p:nvSpPr>
        <p:spPr>
          <a:xfrm rot="-2875560">
            <a:off x="2981843" y="4310035"/>
            <a:ext cx="1005486" cy="1008112"/>
          </a:xfrm>
          <a:prstGeom prst="mathPlus">
            <a:avLst>
              <a:gd fmla="val 23520" name="adj1"/>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611560" y="270892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C000"/>
              </a:buClr>
              <a:buFont typeface="Calibri"/>
              <a:buNone/>
            </a:pPr>
            <a:r>
              <a:rPr b="0" i="0" lang="es-CL" sz="3959" u="none" cap="none" strike="noStrike">
                <a:solidFill>
                  <a:srgbClr val="FFC000"/>
                </a:solidFill>
                <a:latin typeface="Calibri"/>
                <a:ea typeface="Calibri"/>
                <a:cs typeface="Calibri"/>
                <a:sym typeface="Calibri"/>
              </a:rPr>
              <a:t>Interacciones de las pesquerías con el cachalote, </a:t>
            </a:r>
            <a:r>
              <a:rPr b="0" i="1" lang="es-CL" sz="3959" u="none" cap="none" strike="noStrike">
                <a:solidFill>
                  <a:srgbClr val="FFC000"/>
                </a:solidFill>
                <a:latin typeface="Calibri"/>
                <a:ea typeface="Calibri"/>
                <a:cs typeface="Calibri"/>
                <a:sym typeface="Calibri"/>
              </a:rPr>
              <a:t>Physeter macrocephalus </a:t>
            </a:r>
            <a:r>
              <a:rPr b="0" i="0" lang="es-CL" sz="3959" u="none" cap="none" strike="noStrike">
                <a:solidFill>
                  <a:srgbClr val="FFC000"/>
                </a:solidFill>
                <a:latin typeface="Calibri"/>
                <a:ea typeface="Calibri"/>
                <a:cs typeface="Calibri"/>
                <a:sym typeface="Calibri"/>
              </a:rPr>
              <a:t>(Linnaeus, 1758)</a:t>
            </a:r>
            <a:endParaRPr b="0" i="0" sz="3959" u="none" cap="none" strike="noStrike">
              <a:solidFill>
                <a:srgbClr val="FFC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179512" y="44624"/>
            <a:ext cx="8784976"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C000"/>
              </a:buClr>
              <a:buFont typeface="Calibri"/>
              <a:buNone/>
            </a:pPr>
            <a:r>
              <a:rPr b="1" i="0" lang="es-CL" sz="2800" u="none" cap="none" strike="noStrike">
                <a:solidFill>
                  <a:srgbClr val="FFC000"/>
                </a:solidFill>
                <a:latin typeface="Calibri"/>
                <a:ea typeface="Calibri"/>
                <a:cs typeface="Calibri"/>
                <a:sym typeface="Calibri"/>
              </a:rPr>
              <a:t>Cachalote</a:t>
            </a:r>
            <a:r>
              <a:rPr b="0" i="0" lang="es-CL" sz="2800" u="none" cap="none" strike="noStrike">
                <a:solidFill>
                  <a:srgbClr val="FFC000"/>
                </a:solidFill>
                <a:latin typeface="Calibri"/>
                <a:ea typeface="Calibri"/>
                <a:cs typeface="Calibri"/>
                <a:sym typeface="Calibri"/>
              </a:rPr>
              <a:t>, </a:t>
            </a:r>
            <a:r>
              <a:rPr b="0" i="1" lang="es-CL" sz="2800" u="none" cap="none" strike="noStrike">
                <a:solidFill>
                  <a:srgbClr val="FFC000"/>
                </a:solidFill>
                <a:latin typeface="Calibri"/>
                <a:ea typeface="Calibri"/>
                <a:cs typeface="Calibri"/>
                <a:sym typeface="Calibri"/>
              </a:rPr>
              <a:t>Physeter macrocephalus</a:t>
            </a:r>
            <a:r>
              <a:rPr b="0" i="0" lang="es-CL" sz="2800" u="none" cap="none" strike="noStrike">
                <a:solidFill>
                  <a:srgbClr val="FFC000"/>
                </a:solidFill>
                <a:latin typeface="Calibri"/>
                <a:ea typeface="Calibri"/>
                <a:cs typeface="Calibri"/>
                <a:sym typeface="Calibri"/>
              </a:rPr>
              <a:t> (Linnaeus, 1758)</a:t>
            </a:r>
            <a:endParaRPr b="0" i="0" sz="2800" u="none" cap="none" strike="noStrike">
              <a:solidFill>
                <a:srgbClr val="FFC000"/>
              </a:solidFill>
              <a:latin typeface="Calibri"/>
              <a:ea typeface="Calibri"/>
              <a:cs typeface="Calibri"/>
              <a:sym typeface="Calibri"/>
            </a:endParaRPr>
          </a:p>
        </p:txBody>
      </p:sp>
      <p:pic>
        <p:nvPicPr>
          <p:cNvPr id="151" name="Shape 151"/>
          <p:cNvPicPr preferRelativeResize="0"/>
          <p:nvPr/>
        </p:nvPicPr>
        <p:blipFill rotWithShape="1">
          <a:blip r:embed="rId3">
            <a:alphaModFix/>
          </a:blip>
          <a:srcRect b="0" l="0" r="0" t="0"/>
          <a:stretch/>
        </p:blipFill>
        <p:spPr>
          <a:xfrm>
            <a:off x="5662275" y="4082076"/>
            <a:ext cx="2853523" cy="2089786"/>
          </a:xfrm>
          <a:prstGeom prst="rect">
            <a:avLst/>
          </a:prstGeom>
          <a:noFill/>
          <a:ln>
            <a:noFill/>
          </a:ln>
        </p:spPr>
      </p:pic>
      <p:pic>
        <p:nvPicPr>
          <p:cNvPr id="152" name="Shape 152"/>
          <p:cNvPicPr preferRelativeResize="0"/>
          <p:nvPr/>
        </p:nvPicPr>
        <p:blipFill rotWithShape="1">
          <a:blip r:embed="rId4">
            <a:alphaModFix/>
          </a:blip>
          <a:srcRect b="0" l="0" r="16861" t="0"/>
          <a:stretch/>
        </p:blipFill>
        <p:spPr>
          <a:xfrm>
            <a:off x="5441726" y="1556792"/>
            <a:ext cx="3305882" cy="1890531"/>
          </a:xfrm>
          <a:prstGeom prst="rect">
            <a:avLst/>
          </a:prstGeom>
          <a:noFill/>
          <a:ln>
            <a:noFill/>
          </a:ln>
        </p:spPr>
      </p:pic>
      <p:sp>
        <p:nvSpPr>
          <p:cNvPr id="153" name="Shape 153"/>
          <p:cNvSpPr txBox="1"/>
          <p:nvPr/>
        </p:nvSpPr>
        <p:spPr>
          <a:xfrm>
            <a:off x="263276" y="1340768"/>
            <a:ext cx="4824536" cy="193899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Interacciones entre las pesquerías del bacalao de profundidad y el cachalote registradas en el país, fueron informadas por observadores chilenos a bordo de buques industriales (Hucke-Gaete et al. 2004), durante el año 2002 y 2003.</a:t>
            </a:r>
            <a:endParaRPr b="0" i="0" sz="2000" u="none" cap="none" strike="noStrike">
              <a:solidFill>
                <a:srgbClr val="FFC000"/>
              </a:solidFill>
              <a:latin typeface="Calibri"/>
              <a:ea typeface="Calibri"/>
              <a:cs typeface="Calibri"/>
              <a:sym typeface="Calibri"/>
            </a:endParaRPr>
          </a:p>
        </p:txBody>
      </p:sp>
      <p:pic>
        <p:nvPicPr>
          <p:cNvPr id="154" name="Shape 154"/>
          <p:cNvPicPr preferRelativeResize="0"/>
          <p:nvPr/>
        </p:nvPicPr>
        <p:blipFill rotWithShape="1">
          <a:blip r:embed="rId5">
            <a:alphaModFix/>
          </a:blip>
          <a:srcRect b="17013" l="19919" r="14884" t="23091"/>
          <a:stretch/>
        </p:blipFill>
        <p:spPr>
          <a:xfrm>
            <a:off x="264988" y="3861048"/>
            <a:ext cx="4858010" cy="2509292"/>
          </a:xfrm>
          <a:prstGeom prst="rect">
            <a:avLst/>
          </a:prstGeom>
          <a:noFill/>
          <a:ln>
            <a:noFill/>
          </a:ln>
        </p:spPr>
      </p:pic>
      <p:sp>
        <p:nvSpPr>
          <p:cNvPr id="155" name="Shape 155"/>
          <p:cNvSpPr txBox="1"/>
          <p:nvPr/>
        </p:nvSpPr>
        <p:spPr>
          <a:xfrm>
            <a:off x="257124" y="6444044"/>
            <a:ext cx="525658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CL" sz="1600" u="none" cap="none" strike="noStrike">
                <a:solidFill>
                  <a:srgbClr val="FFC000"/>
                </a:solidFill>
                <a:latin typeface="Calibri"/>
                <a:ea typeface="Calibri"/>
                <a:cs typeface="Calibri"/>
                <a:sym typeface="Calibri"/>
              </a:rPr>
              <a:t>Adaptado y modificado de Hucke-Gaete et al. (2004)</a:t>
            </a:r>
            <a:endParaRPr b="0" i="0" sz="1600" u="none" cap="none" strike="noStrike">
              <a:solidFill>
                <a:srgbClr val="FFC000"/>
              </a:solidFill>
              <a:latin typeface="Calibri"/>
              <a:ea typeface="Calibri"/>
              <a:cs typeface="Calibri"/>
              <a:sym typeface="Calibri"/>
            </a:endParaRPr>
          </a:p>
        </p:txBody>
      </p:sp>
      <p:sp>
        <p:nvSpPr>
          <p:cNvPr id="156" name="Shape 156"/>
          <p:cNvSpPr txBox="1"/>
          <p:nvPr/>
        </p:nvSpPr>
        <p:spPr>
          <a:xfrm>
            <a:off x="4211960" y="4117722"/>
            <a:ext cx="8758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CL" sz="2400" u="none" cap="none" strike="noStrike">
                <a:solidFill>
                  <a:schemeClr val="dk1"/>
                </a:solidFill>
                <a:latin typeface="Calibri"/>
                <a:ea typeface="Calibri"/>
                <a:cs typeface="Calibri"/>
                <a:sym typeface="Calibri"/>
              </a:rPr>
              <a:t>16%</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p:nvPr/>
        </p:nvSpPr>
        <p:spPr>
          <a:xfrm>
            <a:off x="179512" y="260648"/>
            <a:ext cx="8640960" cy="31700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Terminan los autores indicando algunas medidas de mitigación para esta interacción: </a:t>
            </a:r>
            <a:endParaRPr/>
          </a:p>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 </a:t>
            </a:r>
            <a:endParaRPr/>
          </a:p>
          <a:p>
            <a:pPr indent="-171450" lvl="0" marL="171450" marR="0" rtl="0" algn="just">
              <a:spcBef>
                <a:spcPts val="0"/>
              </a:spcBef>
              <a:spcAft>
                <a:spcPts val="0"/>
              </a:spcAft>
              <a:buClr>
                <a:srgbClr val="FFC000"/>
              </a:buClr>
              <a:buSzPts val="2000"/>
              <a:buFont typeface="Arial"/>
              <a:buChar char="•"/>
            </a:pPr>
            <a:r>
              <a:rPr b="0" i="0" lang="es-CL" sz="2000" u="none" cap="none" strike="noStrike">
                <a:solidFill>
                  <a:srgbClr val="FFC000"/>
                </a:solidFill>
                <a:latin typeface="Calibri"/>
                <a:ea typeface="Calibri"/>
                <a:cs typeface="Calibri"/>
                <a:sym typeface="Calibri"/>
              </a:rPr>
              <a:t>Un monitoreo nocturno acústico, como una manera de conocer por sus sonidos, las diferentes especies de cetáceos involucradas.</a:t>
            </a:r>
            <a:endParaRPr/>
          </a:p>
          <a:p>
            <a:pPr indent="-171450" lvl="0" marL="171450" marR="0" rtl="0" algn="just">
              <a:spcBef>
                <a:spcPts val="0"/>
              </a:spcBef>
              <a:spcAft>
                <a:spcPts val="0"/>
              </a:spcAft>
              <a:buClr>
                <a:srgbClr val="FFC000"/>
              </a:buClr>
              <a:buSzPts val="2000"/>
              <a:buFont typeface="Arial"/>
              <a:buChar char="•"/>
            </a:pPr>
            <a:r>
              <a:rPr b="0" i="0" lang="es-CL" sz="2000" u="none" cap="none" strike="noStrike">
                <a:solidFill>
                  <a:srgbClr val="FFC000"/>
                </a:solidFill>
                <a:latin typeface="Calibri"/>
                <a:ea typeface="Calibri"/>
                <a:cs typeface="Calibri"/>
                <a:sym typeface="Calibri"/>
              </a:rPr>
              <a:t>El uso de cámaras submarinas como una manera complementaria de conocer el comportamiento de los mamíferos marinos bajo el agua, donde pasan la mayor parte de su vida. </a:t>
            </a:r>
            <a:endParaRPr/>
          </a:p>
          <a:p>
            <a:pPr indent="-171450" lvl="0" marL="171450" marR="0" rtl="0" algn="just">
              <a:spcBef>
                <a:spcPts val="0"/>
              </a:spcBef>
              <a:spcAft>
                <a:spcPts val="0"/>
              </a:spcAft>
              <a:buClr>
                <a:srgbClr val="FFC000"/>
              </a:buClr>
              <a:buSzPts val="2000"/>
              <a:buFont typeface="Arial"/>
              <a:buChar char="•"/>
            </a:pPr>
            <a:r>
              <a:rPr b="0" i="0" lang="es-CL" sz="2000" u="none" cap="none" strike="noStrike">
                <a:solidFill>
                  <a:srgbClr val="FFC000"/>
                </a:solidFill>
                <a:latin typeface="Calibri"/>
                <a:ea typeface="Calibri"/>
                <a:cs typeface="Calibri"/>
                <a:sym typeface="Calibri"/>
              </a:rPr>
              <a:t>Sugieren evitar los lugares donde se alimentan los mamíferos marinos para calar los espineles (“Hot spots”). </a:t>
            </a:r>
            <a:endParaRPr/>
          </a:p>
        </p:txBody>
      </p:sp>
      <p:pic>
        <p:nvPicPr>
          <p:cNvPr id="162" name="Shape 162"/>
          <p:cNvPicPr preferRelativeResize="0"/>
          <p:nvPr/>
        </p:nvPicPr>
        <p:blipFill rotWithShape="1">
          <a:blip r:embed="rId3">
            <a:alphaModFix/>
          </a:blip>
          <a:srcRect b="0" l="0" r="0" t="0"/>
          <a:stretch/>
        </p:blipFill>
        <p:spPr>
          <a:xfrm>
            <a:off x="2231740" y="3717032"/>
            <a:ext cx="4536504" cy="2768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nvSpPr>
        <p:spPr>
          <a:xfrm>
            <a:off x="251520" y="404664"/>
            <a:ext cx="8496944" cy="286232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CL" sz="2000" u="none" cap="none" strike="noStrike">
                <a:solidFill>
                  <a:srgbClr val="FFC000"/>
                </a:solidFill>
                <a:latin typeface="Calibri"/>
                <a:ea typeface="Calibri"/>
                <a:cs typeface="Calibri"/>
                <a:sym typeface="Calibri"/>
              </a:rPr>
              <a:t>En el segundo trabajo de Chile, Moreno et al. (2008), informan una comparación de los lances realizados durante dos temporadas. Se utilizó una nueva tecnología diseñada previamente, en conjunto con los pescadores artesanales, y adaptada del sistema español de palangre para implementarla en el Sector Industrial, denominada “Cachalotera”. </a:t>
            </a:r>
            <a:r>
              <a:rPr b="1" i="0" lang="es-CL" sz="2000" u="none" cap="none" strike="noStrike">
                <a:solidFill>
                  <a:srgbClr val="FFC000"/>
                </a:solidFill>
                <a:latin typeface="Calibri"/>
                <a:ea typeface="Calibri"/>
                <a:cs typeface="Calibri"/>
                <a:sym typeface="Calibri"/>
              </a:rPr>
              <a:t>Este artefacto disminuyó significativamente la tasa de depredación de un 5% a un 0.36%. </a:t>
            </a:r>
            <a:r>
              <a:rPr b="0" i="0" lang="es-CL" sz="2000" u="none" cap="none" strike="noStrike">
                <a:solidFill>
                  <a:srgbClr val="FFC000"/>
                </a:solidFill>
                <a:latin typeface="Calibri"/>
                <a:ea typeface="Calibri"/>
                <a:cs typeface="Calibri"/>
                <a:sym typeface="Calibri"/>
              </a:rPr>
              <a:t>Según los autores, la ventaja de este sistema es la reducción significativa de la depredación de los peces capturados, por mamíferos marinos.</a:t>
            </a:r>
            <a:endParaRPr b="0" i="0" sz="2000" u="none" cap="none" strike="noStrike">
              <a:solidFill>
                <a:srgbClr val="FFC000"/>
              </a:solidFill>
              <a:latin typeface="Calibri"/>
              <a:ea typeface="Calibri"/>
              <a:cs typeface="Calibri"/>
              <a:sym typeface="Calibri"/>
            </a:endParaRPr>
          </a:p>
          <a:p>
            <a:pPr indent="0" lvl="0" marL="0" marR="0" rtl="0" algn="just">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pic>
        <p:nvPicPr>
          <p:cNvPr id="168" name="Shape 168"/>
          <p:cNvPicPr preferRelativeResize="0"/>
          <p:nvPr/>
        </p:nvPicPr>
        <p:blipFill rotWithShape="1">
          <a:blip r:embed="rId3">
            <a:alphaModFix/>
          </a:blip>
          <a:srcRect b="24998" l="30229" r="25293" t="25096"/>
          <a:stretch/>
        </p:blipFill>
        <p:spPr>
          <a:xfrm>
            <a:off x="1547664" y="3266986"/>
            <a:ext cx="5328592" cy="3361387"/>
          </a:xfrm>
          <a:prstGeom prst="rect">
            <a:avLst/>
          </a:prstGeom>
          <a:noFill/>
          <a:ln>
            <a:noFill/>
          </a:ln>
        </p:spPr>
      </p:pic>
      <p:sp>
        <p:nvSpPr>
          <p:cNvPr id="169" name="Shape 169"/>
          <p:cNvSpPr txBox="1"/>
          <p:nvPr/>
        </p:nvSpPr>
        <p:spPr>
          <a:xfrm>
            <a:off x="7020272" y="5445224"/>
            <a:ext cx="187220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CL" sz="1800" u="none" cap="none" strike="noStrike">
                <a:solidFill>
                  <a:srgbClr val="FFC000"/>
                </a:solidFill>
                <a:latin typeface="Calibri"/>
                <a:ea typeface="Calibri"/>
                <a:cs typeface="Calibri"/>
                <a:sym typeface="Calibri"/>
              </a:rPr>
              <a:t>Adaptado y modificado de Moreno et al. (2008)</a:t>
            </a:r>
            <a:endParaRPr b="0" i="0" sz="1800" u="none" cap="none" strike="noStrike">
              <a:solidFill>
                <a:srgbClr val="FFC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b="0" l="0" r="0" t="10862"/>
          <a:stretch/>
        </p:blipFill>
        <p:spPr>
          <a:xfrm>
            <a:off x="1331640" y="1700808"/>
            <a:ext cx="6408713" cy="4383410"/>
          </a:xfrm>
          <a:prstGeom prst="rect">
            <a:avLst/>
          </a:prstGeom>
          <a:noFill/>
          <a:ln>
            <a:noFill/>
          </a:ln>
        </p:spPr>
      </p:pic>
      <p:sp>
        <p:nvSpPr>
          <p:cNvPr id="175" name="Shape 175"/>
          <p:cNvSpPr txBox="1"/>
          <p:nvPr/>
        </p:nvSpPr>
        <p:spPr>
          <a:xfrm>
            <a:off x="683569" y="548680"/>
            <a:ext cx="770485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CL" sz="3200" u="none" cap="none" strike="noStrike">
                <a:solidFill>
                  <a:srgbClr val="FFC000"/>
                </a:solidFill>
                <a:latin typeface="Calibri"/>
                <a:ea typeface="Calibri"/>
                <a:cs typeface="Calibri"/>
                <a:sym typeface="Calibri"/>
              </a:rPr>
              <a:t>Sistema Español de palangre tradicional</a:t>
            </a:r>
            <a:endParaRPr b="1" i="0" sz="3200" u="none" cap="none" strike="noStrike">
              <a:solidFill>
                <a:srgbClr val="FFC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