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9753600" cx="13004800"/>
  <p:notesSz cx="6858000" cy="9144000"/>
  <p:embeddedFontLst>
    <p:embeddedFont>
      <p:font typeface="Libre Baskerville"/>
      <p:regular r:id="rId20"/>
      <p:bold r:id="rId21"/>
      <p:italic r:id="rId22"/>
    </p:embeddedFont>
    <p:embeddedFont>
      <p:font typeface="Helvetica Neue"/>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LibreBaskerville-regular.fntdata"/><Relationship Id="rId22" Type="http://schemas.openxmlformats.org/officeDocument/2006/relationships/font" Target="fonts/LibreBaskerville-italic.fntdata"/><Relationship Id="rId21" Type="http://schemas.openxmlformats.org/officeDocument/2006/relationships/font" Target="fonts/LibreBaskerville-bold.fntdata"/><Relationship Id="rId24" Type="http://schemas.openxmlformats.org/officeDocument/2006/relationships/font" Target="fonts/HelveticaNeue-bold.fntdata"/><Relationship Id="rId23" Type="http://schemas.openxmlformats.org/officeDocument/2006/relationships/font" Target="fonts/HelveticaNeue-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HelveticaNeue-boldItalic.fntdata"/><Relationship Id="rId25" Type="http://schemas.openxmlformats.org/officeDocument/2006/relationships/font" Target="fonts/HelveticaNeue-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 name="Shape 4"/>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6" name="Shape 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9" name="Shape 1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6" name="Shape 1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2" name="Shape 1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9" name="Shape 1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7" name="Shape 1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72" name="Shape 1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2" name="Shape 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Shape 80"/>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1" name="Shape 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6" name="Shape 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4" name="Shape 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0" name="Shape 1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8" name="Shape 1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8" name="Shape 1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4" name="Shape 1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tx">
  <p:cSld name="TITLE_AND_BODY">
    <p:spTree>
      <p:nvGrpSpPr>
        <p:cNvPr id="9" name="Shape 9"/>
        <p:cNvGrpSpPr/>
        <p:nvPr/>
      </p:nvGrpSpPr>
      <p:grpSpPr>
        <a:xfrm>
          <a:off x="0" y="0"/>
          <a:ext cx="0" cy="0"/>
          <a:chOff x="0" y="0"/>
          <a:chExt cx="0" cy="0"/>
        </a:xfrm>
      </p:grpSpPr>
      <p:sp>
        <p:nvSpPr>
          <p:cNvPr id="10" name="Shape 10"/>
          <p:cNvSpPr txBox="1"/>
          <p:nvPr>
            <p:ph idx="12" type="sldNum"/>
          </p:nvPr>
        </p:nvSpPr>
        <p:spPr>
          <a:xfrm>
            <a:off x="12081047" y="9194800"/>
            <a:ext cx="309365" cy="342900"/>
          </a:xfrm>
          <a:prstGeom prst="rect">
            <a:avLst/>
          </a:prstGeom>
          <a:noFill/>
          <a:ln>
            <a:noFill/>
          </a:ln>
        </p:spPr>
        <p:txBody>
          <a:bodyPr anchorCtr="0" anchor="t" bIns="50800" lIns="50800" spcFirstLastPara="1" rIns="50800" wrap="square" tIns="50800">
            <a:noAutofit/>
          </a:bodyPr>
          <a:lstStyle>
            <a:lvl1pPr indent="0" lvl="0"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1pPr>
            <a:lvl2pPr indent="0" lvl="1"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2pPr>
            <a:lvl3pPr indent="0" lvl="2"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3pPr>
            <a:lvl4pPr indent="0" lvl="3"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4pPr>
            <a:lvl5pPr indent="0" lvl="4"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5pPr>
            <a:lvl6pPr indent="0" lvl="5"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6pPr>
            <a:lvl7pPr indent="0" lvl="6"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7pPr>
            <a:lvl8pPr indent="0" lvl="7"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8pPr>
            <a:lvl9pPr indent="0" lvl="8"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s">
  <p:cSld name="Bullets">
    <p:spTree>
      <p:nvGrpSpPr>
        <p:cNvPr id="50" name="Shape 50"/>
        <p:cNvGrpSpPr/>
        <p:nvPr/>
      </p:nvGrpSpPr>
      <p:grpSpPr>
        <a:xfrm>
          <a:off x="0" y="0"/>
          <a:ext cx="0" cy="0"/>
          <a:chOff x="0" y="0"/>
          <a:chExt cx="0" cy="0"/>
        </a:xfrm>
      </p:grpSpPr>
      <p:sp>
        <p:nvSpPr>
          <p:cNvPr id="51" name="Shape 51"/>
          <p:cNvSpPr txBox="1"/>
          <p:nvPr>
            <p:ph idx="1" type="body"/>
          </p:nvPr>
        </p:nvSpPr>
        <p:spPr>
          <a:xfrm>
            <a:off x="571500" y="1803400"/>
            <a:ext cx="11861800" cy="7226300"/>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1pPr>
            <a:lvl2pPr indent="-381000" lvl="1" marL="9144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2pPr>
            <a:lvl3pPr indent="-381000" lvl="2" marL="13716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3pPr>
            <a:lvl4pPr indent="-381000" lvl="3" marL="18288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4pPr>
            <a:lvl5pPr indent="-381000" lvl="4" marL="22860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5pPr>
            <a:lvl6pPr indent="-381000" lvl="5" marL="27432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6pPr>
            <a:lvl7pPr indent="-381000" lvl="6" marL="32004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7pPr>
            <a:lvl8pPr indent="-381000" lvl="7" marL="36576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8pPr>
            <a:lvl9pPr indent="-381000" lvl="8" marL="41148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9pPr>
          </a:lstStyle>
          <a:p/>
        </p:txBody>
      </p:sp>
      <p:sp>
        <p:nvSpPr>
          <p:cNvPr id="52" name="Shape 52"/>
          <p:cNvSpPr txBox="1"/>
          <p:nvPr>
            <p:ph idx="12" type="sldNum"/>
          </p:nvPr>
        </p:nvSpPr>
        <p:spPr>
          <a:xfrm>
            <a:off x="12081047" y="9194800"/>
            <a:ext cx="309365" cy="342900"/>
          </a:xfrm>
          <a:prstGeom prst="rect">
            <a:avLst/>
          </a:prstGeom>
          <a:noFill/>
          <a:ln>
            <a:noFill/>
          </a:ln>
        </p:spPr>
        <p:txBody>
          <a:bodyPr anchorCtr="0" anchor="t" bIns="50800" lIns="50800" spcFirstLastPara="1" rIns="50800" wrap="square" tIns="50800">
            <a:noAutofit/>
          </a:bodyPr>
          <a:lstStyle>
            <a:lvl1pPr indent="0" lvl="0"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1pPr>
            <a:lvl2pPr indent="0" lvl="1"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2pPr>
            <a:lvl3pPr indent="0" lvl="2"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3pPr>
            <a:lvl4pPr indent="0" lvl="3"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4pPr>
            <a:lvl5pPr indent="0" lvl="4"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5pPr>
            <a:lvl6pPr indent="0" lvl="5"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6pPr>
            <a:lvl7pPr indent="0" lvl="6"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7pPr>
            <a:lvl8pPr indent="0" lvl="7"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8pPr>
            <a:lvl9pPr indent="0" lvl="8"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3 Up">
  <p:cSld name="Photo - 3 Up">
    <p:spTree>
      <p:nvGrpSpPr>
        <p:cNvPr id="53" name="Shape 53"/>
        <p:cNvGrpSpPr/>
        <p:nvPr/>
      </p:nvGrpSpPr>
      <p:grpSpPr>
        <a:xfrm>
          <a:off x="0" y="0"/>
          <a:ext cx="0" cy="0"/>
          <a:chOff x="0" y="0"/>
          <a:chExt cx="0" cy="0"/>
        </a:xfrm>
      </p:grpSpPr>
      <p:sp>
        <p:nvSpPr>
          <p:cNvPr id="54" name="Shape 54"/>
          <p:cNvSpPr/>
          <p:nvPr>
            <p:ph idx="2" type="pic"/>
          </p:nvPr>
        </p:nvSpPr>
        <p:spPr>
          <a:xfrm>
            <a:off x="571500" y="571500"/>
            <a:ext cx="7429500" cy="7315200"/>
          </a:xfrm>
          <a:prstGeom prst="rect">
            <a:avLst/>
          </a:prstGeom>
          <a:noFill/>
          <a:ln>
            <a:noFill/>
          </a:ln>
        </p:spPr>
        <p:txBody>
          <a:bodyPr anchorCtr="0" anchor="t" bIns="91425" lIns="91425" spcFirstLastPara="1" rIns="91425" wrap="square" tIns="91425"/>
          <a:lstStyle>
            <a:lvl1pPr indent="-469900" lvl="0" marL="4699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1pPr>
            <a:lvl2pPr indent="-469900" lvl="1" marL="9398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2pPr>
            <a:lvl3pPr indent="-469900" lvl="2" marL="14097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3pPr>
            <a:lvl4pPr indent="-469900" lvl="3" marL="18796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4pPr>
            <a:lvl5pPr indent="-469900" lvl="4" marL="23495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5pPr>
            <a:lvl6pPr indent="-469900" lvl="5" marL="28194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6pPr>
            <a:lvl7pPr indent="-469900" lvl="6" marL="32893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7pPr>
            <a:lvl8pPr indent="-469900" lvl="7" marL="37592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8pPr>
            <a:lvl9pPr indent="-469900" lvl="8" marL="42291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9pPr>
          </a:lstStyle>
          <a:p/>
        </p:txBody>
      </p:sp>
      <p:sp>
        <p:nvSpPr>
          <p:cNvPr id="55" name="Shape 55"/>
          <p:cNvSpPr/>
          <p:nvPr>
            <p:ph idx="3" type="pic"/>
          </p:nvPr>
        </p:nvSpPr>
        <p:spPr>
          <a:xfrm>
            <a:off x="8128000" y="571500"/>
            <a:ext cx="4305300" cy="3594100"/>
          </a:xfrm>
          <a:prstGeom prst="rect">
            <a:avLst/>
          </a:prstGeom>
          <a:noFill/>
          <a:ln>
            <a:noFill/>
          </a:ln>
        </p:spPr>
        <p:txBody>
          <a:bodyPr anchorCtr="0" anchor="t" bIns="91425" lIns="91425" spcFirstLastPara="1" rIns="91425" wrap="square" tIns="91425"/>
          <a:lstStyle>
            <a:lvl1pPr indent="-469900" lvl="0" marL="4699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1pPr>
            <a:lvl2pPr indent="-469900" lvl="1" marL="9398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2pPr>
            <a:lvl3pPr indent="-469900" lvl="2" marL="14097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3pPr>
            <a:lvl4pPr indent="-469900" lvl="3" marL="18796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4pPr>
            <a:lvl5pPr indent="-469900" lvl="4" marL="23495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5pPr>
            <a:lvl6pPr indent="-469900" lvl="5" marL="28194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6pPr>
            <a:lvl7pPr indent="-469900" lvl="6" marL="32893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7pPr>
            <a:lvl8pPr indent="-469900" lvl="7" marL="37592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8pPr>
            <a:lvl9pPr indent="-469900" lvl="8" marL="42291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9pPr>
          </a:lstStyle>
          <a:p/>
        </p:txBody>
      </p:sp>
      <p:sp>
        <p:nvSpPr>
          <p:cNvPr id="56" name="Shape 56"/>
          <p:cNvSpPr/>
          <p:nvPr>
            <p:ph idx="4" type="pic"/>
          </p:nvPr>
        </p:nvSpPr>
        <p:spPr>
          <a:xfrm>
            <a:off x="8128000" y="4292600"/>
            <a:ext cx="4305300" cy="3594100"/>
          </a:xfrm>
          <a:prstGeom prst="rect">
            <a:avLst/>
          </a:prstGeom>
          <a:noFill/>
          <a:ln>
            <a:noFill/>
          </a:ln>
        </p:spPr>
        <p:txBody>
          <a:bodyPr anchorCtr="0" anchor="t" bIns="91425" lIns="91425" spcFirstLastPara="1" rIns="91425" wrap="square" tIns="91425"/>
          <a:lstStyle>
            <a:lvl1pPr indent="-469900" lvl="0" marL="4699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1pPr>
            <a:lvl2pPr indent="-469900" lvl="1" marL="9398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2pPr>
            <a:lvl3pPr indent="-469900" lvl="2" marL="14097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3pPr>
            <a:lvl4pPr indent="-469900" lvl="3" marL="18796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4pPr>
            <a:lvl5pPr indent="-469900" lvl="4" marL="23495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5pPr>
            <a:lvl6pPr indent="-469900" lvl="5" marL="28194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6pPr>
            <a:lvl7pPr indent="-469900" lvl="6" marL="32893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7pPr>
            <a:lvl8pPr indent="-469900" lvl="7" marL="37592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8pPr>
            <a:lvl9pPr indent="-469900" lvl="8" marL="42291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9pPr>
          </a:lstStyle>
          <a:p/>
        </p:txBody>
      </p:sp>
      <p:sp>
        <p:nvSpPr>
          <p:cNvPr id="57" name="Shape 57"/>
          <p:cNvSpPr txBox="1"/>
          <p:nvPr>
            <p:ph idx="1" type="body"/>
          </p:nvPr>
        </p:nvSpPr>
        <p:spPr>
          <a:xfrm>
            <a:off x="571500" y="8051800"/>
            <a:ext cx="11861800" cy="1333500"/>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1400"/>
              </a:spcBef>
              <a:spcAft>
                <a:spcPts val="0"/>
              </a:spcAft>
              <a:buClr>
                <a:srgbClr val="5C5C5C"/>
              </a:buClr>
              <a:buSzPts val="2400"/>
              <a:buFont typeface="Arial"/>
              <a:buNone/>
              <a:defRPr b="0" i="1" sz="2800" u="none" cap="none" strike="noStrike">
                <a:solidFill>
                  <a:srgbClr val="5C5C5C"/>
                </a:solidFill>
                <a:latin typeface="Arial"/>
                <a:ea typeface="Arial"/>
                <a:cs typeface="Arial"/>
                <a:sym typeface="Arial"/>
              </a:defRPr>
            </a:lvl1pPr>
            <a:lvl2pPr indent="-228600" lvl="1" marL="914400" marR="0" rtl="0" algn="l">
              <a:lnSpc>
                <a:spcPct val="100000"/>
              </a:lnSpc>
              <a:spcBef>
                <a:spcPts val="1400"/>
              </a:spcBef>
              <a:spcAft>
                <a:spcPts val="0"/>
              </a:spcAft>
              <a:buClr>
                <a:srgbClr val="5C5C5C"/>
              </a:buClr>
              <a:buSzPts val="2400"/>
              <a:buFont typeface="Arial"/>
              <a:buNone/>
              <a:defRPr b="0" i="1" sz="2800" u="none" cap="none" strike="noStrike">
                <a:solidFill>
                  <a:srgbClr val="5C5C5C"/>
                </a:solidFill>
                <a:latin typeface="Arial"/>
                <a:ea typeface="Arial"/>
                <a:cs typeface="Arial"/>
                <a:sym typeface="Arial"/>
              </a:defRPr>
            </a:lvl2pPr>
            <a:lvl3pPr indent="-228600" lvl="2" marL="1371600" marR="0" rtl="0" algn="l">
              <a:lnSpc>
                <a:spcPct val="100000"/>
              </a:lnSpc>
              <a:spcBef>
                <a:spcPts val="1400"/>
              </a:spcBef>
              <a:spcAft>
                <a:spcPts val="0"/>
              </a:spcAft>
              <a:buClr>
                <a:srgbClr val="5C5C5C"/>
              </a:buClr>
              <a:buSzPts val="2400"/>
              <a:buFont typeface="Arial"/>
              <a:buNone/>
              <a:defRPr b="0" i="1" sz="2800" u="none" cap="none" strike="noStrike">
                <a:solidFill>
                  <a:srgbClr val="5C5C5C"/>
                </a:solidFill>
                <a:latin typeface="Arial"/>
                <a:ea typeface="Arial"/>
                <a:cs typeface="Arial"/>
                <a:sym typeface="Arial"/>
              </a:defRPr>
            </a:lvl3pPr>
            <a:lvl4pPr indent="-228600" lvl="3" marL="1828800" marR="0" rtl="0" algn="l">
              <a:lnSpc>
                <a:spcPct val="100000"/>
              </a:lnSpc>
              <a:spcBef>
                <a:spcPts val="1400"/>
              </a:spcBef>
              <a:spcAft>
                <a:spcPts val="0"/>
              </a:spcAft>
              <a:buClr>
                <a:srgbClr val="5C5C5C"/>
              </a:buClr>
              <a:buSzPts val="2400"/>
              <a:buFont typeface="Arial"/>
              <a:buNone/>
              <a:defRPr b="0" i="1" sz="2800" u="none" cap="none" strike="noStrike">
                <a:solidFill>
                  <a:srgbClr val="5C5C5C"/>
                </a:solidFill>
                <a:latin typeface="Arial"/>
                <a:ea typeface="Arial"/>
                <a:cs typeface="Arial"/>
                <a:sym typeface="Arial"/>
              </a:defRPr>
            </a:lvl4pPr>
            <a:lvl5pPr indent="-228600" lvl="4" marL="2286000" marR="0" rtl="0" algn="l">
              <a:lnSpc>
                <a:spcPct val="100000"/>
              </a:lnSpc>
              <a:spcBef>
                <a:spcPts val="1400"/>
              </a:spcBef>
              <a:spcAft>
                <a:spcPts val="0"/>
              </a:spcAft>
              <a:buClr>
                <a:srgbClr val="5C5C5C"/>
              </a:buClr>
              <a:buSzPts val="2400"/>
              <a:buFont typeface="Arial"/>
              <a:buNone/>
              <a:defRPr b="0" i="1" sz="2800" u="none" cap="none" strike="noStrike">
                <a:solidFill>
                  <a:srgbClr val="5C5C5C"/>
                </a:solidFill>
                <a:latin typeface="Arial"/>
                <a:ea typeface="Arial"/>
                <a:cs typeface="Arial"/>
                <a:sym typeface="Arial"/>
              </a:defRPr>
            </a:lvl5pPr>
            <a:lvl6pPr indent="-381000" lvl="5" marL="27432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6pPr>
            <a:lvl7pPr indent="-381000" lvl="6" marL="32004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7pPr>
            <a:lvl8pPr indent="-381000" lvl="7" marL="36576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8pPr>
            <a:lvl9pPr indent="-381000" lvl="8" marL="41148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9pPr>
          </a:lstStyle>
          <a:p/>
        </p:txBody>
      </p:sp>
      <p:sp>
        <p:nvSpPr>
          <p:cNvPr id="58" name="Shape 58"/>
          <p:cNvSpPr txBox="1"/>
          <p:nvPr>
            <p:ph idx="12" type="sldNum"/>
          </p:nvPr>
        </p:nvSpPr>
        <p:spPr>
          <a:xfrm>
            <a:off x="12081047" y="9194800"/>
            <a:ext cx="309365" cy="342900"/>
          </a:xfrm>
          <a:prstGeom prst="rect">
            <a:avLst/>
          </a:prstGeom>
          <a:noFill/>
          <a:ln>
            <a:noFill/>
          </a:ln>
        </p:spPr>
        <p:txBody>
          <a:bodyPr anchorCtr="0" anchor="t" bIns="50800" lIns="50800" spcFirstLastPara="1" rIns="50800" wrap="square" tIns="50800">
            <a:noAutofit/>
          </a:bodyPr>
          <a:lstStyle>
            <a:lvl1pPr indent="0" lvl="0"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1pPr>
            <a:lvl2pPr indent="0" lvl="1"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2pPr>
            <a:lvl3pPr indent="0" lvl="2"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3pPr>
            <a:lvl4pPr indent="0" lvl="3"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4pPr>
            <a:lvl5pPr indent="0" lvl="4"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5pPr>
            <a:lvl6pPr indent="0" lvl="5"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6pPr>
            <a:lvl7pPr indent="0" lvl="6"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7pPr>
            <a:lvl8pPr indent="0" lvl="7"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8pPr>
            <a:lvl9pPr indent="0" lvl="8"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Quote">
    <p:spTree>
      <p:nvGrpSpPr>
        <p:cNvPr id="59" name="Shape 59"/>
        <p:cNvGrpSpPr/>
        <p:nvPr/>
      </p:nvGrpSpPr>
      <p:grpSpPr>
        <a:xfrm>
          <a:off x="0" y="0"/>
          <a:ext cx="0" cy="0"/>
          <a:chOff x="0" y="0"/>
          <a:chExt cx="0" cy="0"/>
        </a:xfrm>
      </p:grpSpPr>
      <p:sp>
        <p:nvSpPr>
          <p:cNvPr id="60" name="Shape 60"/>
          <p:cNvSpPr txBox="1"/>
          <p:nvPr/>
        </p:nvSpPr>
        <p:spPr>
          <a:xfrm>
            <a:off x="508000" y="1771650"/>
            <a:ext cx="1697832" cy="3175000"/>
          </a:xfrm>
          <a:prstGeom prst="rect">
            <a:avLst/>
          </a:prstGeom>
          <a:noFill/>
          <a:ln>
            <a:noFill/>
          </a:ln>
        </p:spPr>
        <p:txBody>
          <a:bodyPr anchorCtr="0" anchor="ctr" bIns="50800" lIns="50800" spcFirstLastPara="1" rIns="50800" wrap="square" tIns="50800">
            <a:noAutofit/>
          </a:bodyPr>
          <a:lstStyle/>
          <a:p>
            <a:pPr indent="0" lvl="0" marL="0" marR="0" rtl="0" algn="l">
              <a:lnSpc>
                <a:spcPct val="80000"/>
              </a:lnSpc>
              <a:spcBef>
                <a:spcPts val="0"/>
              </a:spcBef>
              <a:spcAft>
                <a:spcPts val="0"/>
              </a:spcAft>
              <a:buClr>
                <a:srgbClr val="E4E4E4"/>
              </a:buClr>
              <a:buFont typeface="Libre Baskerville"/>
              <a:buNone/>
            </a:pPr>
            <a:r>
              <a:rPr b="1" i="0" lang="en-US" sz="21000" u="none" cap="none" strike="noStrike">
                <a:solidFill>
                  <a:srgbClr val="E4E4E4"/>
                </a:solidFill>
                <a:latin typeface="Libre Baskerville"/>
                <a:ea typeface="Libre Baskerville"/>
                <a:cs typeface="Libre Baskerville"/>
                <a:sym typeface="Libre Baskerville"/>
              </a:rPr>
              <a:t>“</a:t>
            </a:r>
            <a:endParaRPr/>
          </a:p>
        </p:txBody>
      </p:sp>
      <p:sp>
        <p:nvSpPr>
          <p:cNvPr id="61" name="Shape 61"/>
          <p:cNvSpPr txBox="1"/>
          <p:nvPr>
            <p:ph idx="1" type="body"/>
          </p:nvPr>
        </p:nvSpPr>
        <p:spPr>
          <a:xfrm>
            <a:off x="1943100" y="3870536"/>
            <a:ext cx="10490200" cy="939801"/>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1600"/>
              </a:spcBef>
              <a:spcAft>
                <a:spcPts val="0"/>
              </a:spcAft>
              <a:buClr>
                <a:srgbClr val="747676"/>
              </a:buClr>
              <a:buSzPts val="2400"/>
              <a:buFont typeface="Arial"/>
              <a:buNone/>
              <a:defRPr b="0" i="0" sz="4800" u="none" cap="none" strike="noStrike">
                <a:solidFill>
                  <a:srgbClr val="747676"/>
                </a:solidFill>
                <a:latin typeface="Arial"/>
                <a:ea typeface="Arial"/>
                <a:cs typeface="Arial"/>
                <a:sym typeface="Arial"/>
              </a:defRPr>
            </a:lvl1pPr>
            <a:lvl2pPr indent="-381000" lvl="1" marL="9144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2pPr>
            <a:lvl3pPr indent="-381000" lvl="2" marL="13716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3pPr>
            <a:lvl4pPr indent="-381000" lvl="3" marL="18288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4pPr>
            <a:lvl5pPr indent="-381000" lvl="4" marL="22860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5pPr>
            <a:lvl6pPr indent="-381000" lvl="5" marL="27432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6pPr>
            <a:lvl7pPr indent="-381000" lvl="6" marL="32004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7pPr>
            <a:lvl8pPr indent="-381000" lvl="7" marL="36576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8pPr>
            <a:lvl9pPr indent="-381000" lvl="8" marL="41148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9pPr>
          </a:lstStyle>
          <a:p/>
        </p:txBody>
      </p:sp>
      <p:sp>
        <p:nvSpPr>
          <p:cNvPr id="62" name="Shape 62"/>
          <p:cNvSpPr txBox="1"/>
          <p:nvPr>
            <p:ph idx="2" type="body"/>
          </p:nvPr>
        </p:nvSpPr>
        <p:spPr>
          <a:xfrm>
            <a:off x="1943100" y="7772400"/>
            <a:ext cx="10490200" cy="939800"/>
          </a:xfrm>
          <a:prstGeom prst="rect">
            <a:avLst/>
          </a:prstGeom>
          <a:noFill/>
          <a:ln>
            <a:noFill/>
          </a:ln>
        </p:spPr>
        <p:txBody>
          <a:bodyPr anchorCtr="0" anchor="t" bIns="91425" lIns="91425" spcFirstLastPara="1" rIns="91425" wrap="square" tIns="91425"/>
          <a:lstStyle>
            <a:lvl1pPr indent="-228600" lvl="0" marL="457200" marR="0" rtl="0" algn="r">
              <a:lnSpc>
                <a:spcPct val="70000"/>
              </a:lnSpc>
              <a:spcBef>
                <a:spcPts val="1600"/>
              </a:spcBef>
              <a:spcAft>
                <a:spcPts val="0"/>
              </a:spcAft>
              <a:buClr>
                <a:srgbClr val="6B6D6D"/>
              </a:buClr>
              <a:buSzPts val="2400"/>
              <a:buFont typeface="Arial"/>
              <a:buNone/>
              <a:defRPr b="0" i="1" sz="4800" u="none" cap="none" strike="noStrike">
                <a:solidFill>
                  <a:srgbClr val="6B6D6D"/>
                </a:solidFill>
                <a:latin typeface="Arial"/>
                <a:ea typeface="Arial"/>
                <a:cs typeface="Arial"/>
                <a:sym typeface="Arial"/>
              </a:defRPr>
            </a:lvl1pPr>
            <a:lvl2pPr indent="-381000" lvl="1" marL="9144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2pPr>
            <a:lvl3pPr indent="-381000" lvl="2" marL="13716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3pPr>
            <a:lvl4pPr indent="-381000" lvl="3" marL="18288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4pPr>
            <a:lvl5pPr indent="-381000" lvl="4" marL="22860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5pPr>
            <a:lvl6pPr indent="-381000" lvl="5" marL="27432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6pPr>
            <a:lvl7pPr indent="-381000" lvl="6" marL="32004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7pPr>
            <a:lvl8pPr indent="-381000" lvl="7" marL="36576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8pPr>
            <a:lvl9pPr indent="-381000" lvl="8" marL="41148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9pPr>
          </a:lstStyle>
          <a:p/>
        </p:txBody>
      </p:sp>
      <p:sp>
        <p:nvSpPr>
          <p:cNvPr id="63" name="Shape 63"/>
          <p:cNvSpPr txBox="1"/>
          <p:nvPr>
            <p:ph idx="12" type="sldNum"/>
          </p:nvPr>
        </p:nvSpPr>
        <p:spPr>
          <a:xfrm>
            <a:off x="12081047" y="9194800"/>
            <a:ext cx="309365" cy="342900"/>
          </a:xfrm>
          <a:prstGeom prst="rect">
            <a:avLst/>
          </a:prstGeom>
          <a:noFill/>
          <a:ln>
            <a:noFill/>
          </a:ln>
        </p:spPr>
        <p:txBody>
          <a:bodyPr anchorCtr="0" anchor="t" bIns="50800" lIns="50800" spcFirstLastPara="1" rIns="50800" wrap="square" tIns="50800">
            <a:noAutofit/>
          </a:bodyPr>
          <a:lstStyle>
            <a:lvl1pPr indent="0" lvl="0"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1pPr>
            <a:lvl2pPr indent="0" lvl="1"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2pPr>
            <a:lvl3pPr indent="0" lvl="2"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3pPr>
            <a:lvl4pPr indent="0" lvl="3"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4pPr>
            <a:lvl5pPr indent="0" lvl="4"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5pPr>
            <a:lvl6pPr indent="0" lvl="5"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6pPr>
            <a:lvl7pPr indent="0" lvl="6"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7pPr>
            <a:lvl8pPr indent="0" lvl="7"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8pPr>
            <a:lvl9pPr indent="0" lvl="8"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Horizontal">
  <p:cSld name="Photo - Horizontal">
    <p:spTree>
      <p:nvGrpSpPr>
        <p:cNvPr id="11" name="Shape 11"/>
        <p:cNvGrpSpPr/>
        <p:nvPr/>
      </p:nvGrpSpPr>
      <p:grpSpPr>
        <a:xfrm>
          <a:off x="0" y="0"/>
          <a:ext cx="0" cy="0"/>
          <a:chOff x="0" y="0"/>
          <a:chExt cx="0" cy="0"/>
        </a:xfrm>
      </p:grpSpPr>
      <p:sp>
        <p:nvSpPr>
          <p:cNvPr id="12" name="Shape 12"/>
          <p:cNvSpPr/>
          <p:nvPr>
            <p:ph idx="2" type="pic"/>
          </p:nvPr>
        </p:nvSpPr>
        <p:spPr>
          <a:xfrm>
            <a:off x="0" y="0"/>
            <a:ext cx="13004800" cy="9753600"/>
          </a:xfrm>
          <a:prstGeom prst="rect">
            <a:avLst/>
          </a:prstGeom>
          <a:noFill/>
          <a:ln>
            <a:noFill/>
          </a:ln>
        </p:spPr>
        <p:txBody>
          <a:bodyPr anchorCtr="0" anchor="t" bIns="91425" lIns="91425" spcFirstLastPara="1" rIns="91425" wrap="square" tIns="91425"/>
          <a:lstStyle>
            <a:lvl1pPr indent="-469900" lvl="0" marL="4699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1pPr>
            <a:lvl2pPr indent="-469900" lvl="1" marL="9398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2pPr>
            <a:lvl3pPr indent="-469900" lvl="2" marL="14097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3pPr>
            <a:lvl4pPr indent="-469900" lvl="3" marL="18796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4pPr>
            <a:lvl5pPr indent="-469900" lvl="4" marL="23495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5pPr>
            <a:lvl6pPr indent="-469900" lvl="5" marL="28194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6pPr>
            <a:lvl7pPr indent="-469900" lvl="6" marL="32893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7pPr>
            <a:lvl8pPr indent="-469900" lvl="7" marL="37592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8pPr>
            <a:lvl9pPr indent="-469900" lvl="8" marL="42291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9pPr>
          </a:lstStyle>
          <a:p/>
        </p:txBody>
      </p:sp>
      <p:sp>
        <p:nvSpPr>
          <p:cNvPr id="13" name="Shape 13"/>
          <p:cNvSpPr txBox="1"/>
          <p:nvPr>
            <p:ph idx="1" type="body"/>
          </p:nvPr>
        </p:nvSpPr>
        <p:spPr>
          <a:xfrm>
            <a:off x="0" y="5422900"/>
            <a:ext cx="13004800" cy="3606800"/>
          </a:xfrm>
          <a:prstGeom prst="rect">
            <a:avLst/>
          </a:prstGeom>
          <a:solidFill>
            <a:srgbClr val="FFFFFF"/>
          </a:solidFill>
          <a:ln>
            <a:noFill/>
          </a:ln>
        </p:spPr>
        <p:txBody>
          <a:bodyPr anchorCtr="0" anchor="ctr" bIns="91425" lIns="91425" spcFirstLastPara="1" rIns="91425" wrap="square" tIns="91425"/>
          <a:lstStyle>
            <a:lvl1pPr indent="-381000" lvl="0" marL="4572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1pPr>
            <a:lvl2pPr indent="-381000" lvl="1" marL="9144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2pPr>
            <a:lvl3pPr indent="-381000" lvl="2" marL="13716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3pPr>
            <a:lvl4pPr indent="-381000" lvl="3" marL="18288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4pPr>
            <a:lvl5pPr indent="-381000" lvl="4" marL="22860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5pPr>
            <a:lvl6pPr indent="-381000" lvl="5" marL="27432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6pPr>
            <a:lvl7pPr indent="-381000" lvl="6" marL="32004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7pPr>
            <a:lvl8pPr indent="-381000" lvl="7" marL="36576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8pPr>
            <a:lvl9pPr indent="-381000" lvl="8" marL="41148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9pPr>
          </a:lstStyle>
          <a:p/>
        </p:txBody>
      </p:sp>
      <p:cxnSp>
        <p:nvCxnSpPr>
          <p:cNvPr id="14" name="Shape 14"/>
          <p:cNvCxnSpPr/>
          <p:nvPr>
            <p:ph idx="3" type="body"/>
          </p:nvPr>
        </p:nvCxnSpPr>
        <p:spPr>
          <a:xfrm flipH="1" rot="10800000">
            <a:off x="571500" y="7619996"/>
            <a:ext cx="11874500" cy="4"/>
          </a:xfrm>
          <a:prstGeom prst="straightConnector1">
            <a:avLst/>
          </a:prstGeom>
          <a:noFill/>
          <a:ln cap="rnd" cmpd="sng" w="38100">
            <a:solidFill>
              <a:srgbClr val="747676"/>
            </a:solidFill>
            <a:prstDash val="dashDot"/>
            <a:round/>
            <a:headEnd len="sm" w="sm" type="none"/>
            <a:tailEnd len="sm" w="sm" type="none"/>
          </a:ln>
        </p:spPr>
      </p:cxnSp>
      <p:sp>
        <p:nvSpPr>
          <p:cNvPr id="15" name="Shape 15"/>
          <p:cNvSpPr txBox="1"/>
          <p:nvPr>
            <p:ph type="title"/>
          </p:nvPr>
        </p:nvSpPr>
        <p:spPr>
          <a:xfrm>
            <a:off x="571500" y="5562600"/>
            <a:ext cx="11861800" cy="2209800"/>
          </a:xfrm>
          <a:prstGeom prst="rect">
            <a:avLst/>
          </a:prstGeom>
          <a:noFill/>
          <a:ln>
            <a:noFill/>
          </a:ln>
        </p:spPr>
        <p:txBody>
          <a:bodyPr anchorCtr="0" anchor="b" bIns="91425" lIns="91425" spcFirstLastPara="1" rIns="91425" wrap="square" tIns="91425"/>
          <a:lstStyle>
            <a:lvl1pPr indent="0" lvl="0" marL="0" marR="0" rtl="0" algn="r">
              <a:lnSpc>
                <a:spcPct val="80000"/>
              </a:lnSpc>
              <a:spcBef>
                <a:spcPts val="0"/>
              </a:spcBef>
              <a:spcAft>
                <a:spcPts val="0"/>
              </a:spcAft>
              <a:buClr>
                <a:srgbClr val="5C5C5C"/>
              </a:buClr>
              <a:buSzPts val="1400"/>
              <a:buFont typeface="Arial"/>
              <a:buNone/>
              <a:defRPr b="0" i="0" sz="12100" u="none" cap="none" strike="noStrike">
                <a:solidFill>
                  <a:srgbClr val="5C5C5C"/>
                </a:solidFill>
                <a:latin typeface="Arial"/>
                <a:ea typeface="Arial"/>
                <a:cs typeface="Arial"/>
                <a:sym typeface="Arial"/>
              </a:defRPr>
            </a:lvl1pPr>
            <a:lvl2pPr indent="228600" lvl="1"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2pPr>
            <a:lvl3pPr indent="457200" lvl="2"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3pPr>
            <a:lvl4pPr indent="685800" lvl="3"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4pPr>
            <a:lvl5pPr indent="914400" lvl="4"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5pPr>
            <a:lvl6pPr indent="1143000" lvl="5"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6pPr>
            <a:lvl7pPr indent="1371600" lvl="6"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7pPr>
            <a:lvl8pPr indent="1600200" lvl="7"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8pPr>
            <a:lvl9pPr indent="1828800" lvl="8"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9pPr>
          </a:lstStyle>
          <a:p/>
        </p:txBody>
      </p:sp>
      <p:sp>
        <p:nvSpPr>
          <p:cNvPr id="16" name="Shape 16"/>
          <p:cNvSpPr txBox="1"/>
          <p:nvPr>
            <p:ph idx="4" type="body"/>
          </p:nvPr>
        </p:nvSpPr>
        <p:spPr>
          <a:xfrm>
            <a:off x="571500" y="7670800"/>
            <a:ext cx="11861800" cy="1231900"/>
          </a:xfrm>
          <a:prstGeom prst="rect">
            <a:avLst/>
          </a:prstGeom>
          <a:noFill/>
          <a:ln>
            <a:noFill/>
          </a:ln>
        </p:spPr>
        <p:txBody>
          <a:bodyPr anchorCtr="0" anchor="t" bIns="91425" lIns="91425" spcFirstLastPara="1" rIns="91425" wrap="square" tIns="91425"/>
          <a:lstStyle>
            <a:lvl1pPr indent="-228600" lvl="0" marL="457200" marR="0" rtl="0" algn="r">
              <a:lnSpc>
                <a:spcPct val="70000"/>
              </a:lnSpc>
              <a:spcBef>
                <a:spcPts val="600"/>
              </a:spcBef>
              <a:spcAft>
                <a:spcPts val="0"/>
              </a:spcAft>
              <a:buClr>
                <a:srgbClr val="747676"/>
              </a:buClr>
              <a:buSzPts val="2400"/>
              <a:buFont typeface="Arial"/>
              <a:buNone/>
              <a:defRPr b="0" i="1" sz="4800" u="none" cap="none" strike="noStrike">
                <a:solidFill>
                  <a:srgbClr val="747676"/>
                </a:solidFill>
                <a:latin typeface="Arial"/>
                <a:ea typeface="Arial"/>
                <a:cs typeface="Arial"/>
                <a:sym typeface="Arial"/>
              </a:defRPr>
            </a:lvl1pPr>
            <a:lvl2pPr indent="-228600" lvl="1" marL="914400" marR="0" rtl="0" algn="r">
              <a:lnSpc>
                <a:spcPct val="70000"/>
              </a:lnSpc>
              <a:spcBef>
                <a:spcPts val="600"/>
              </a:spcBef>
              <a:spcAft>
                <a:spcPts val="0"/>
              </a:spcAft>
              <a:buClr>
                <a:srgbClr val="747676"/>
              </a:buClr>
              <a:buSzPts val="2400"/>
              <a:buFont typeface="Arial"/>
              <a:buNone/>
              <a:defRPr b="0" i="1" sz="4800" u="none" cap="none" strike="noStrike">
                <a:solidFill>
                  <a:srgbClr val="747676"/>
                </a:solidFill>
                <a:latin typeface="Arial"/>
                <a:ea typeface="Arial"/>
                <a:cs typeface="Arial"/>
                <a:sym typeface="Arial"/>
              </a:defRPr>
            </a:lvl2pPr>
            <a:lvl3pPr indent="-228600" lvl="2" marL="1371600" marR="0" rtl="0" algn="r">
              <a:lnSpc>
                <a:spcPct val="70000"/>
              </a:lnSpc>
              <a:spcBef>
                <a:spcPts val="600"/>
              </a:spcBef>
              <a:spcAft>
                <a:spcPts val="0"/>
              </a:spcAft>
              <a:buClr>
                <a:srgbClr val="747676"/>
              </a:buClr>
              <a:buSzPts val="2400"/>
              <a:buFont typeface="Arial"/>
              <a:buNone/>
              <a:defRPr b="0" i="1" sz="4800" u="none" cap="none" strike="noStrike">
                <a:solidFill>
                  <a:srgbClr val="747676"/>
                </a:solidFill>
                <a:latin typeface="Arial"/>
                <a:ea typeface="Arial"/>
                <a:cs typeface="Arial"/>
                <a:sym typeface="Arial"/>
              </a:defRPr>
            </a:lvl3pPr>
            <a:lvl4pPr indent="-228600" lvl="3" marL="1828800" marR="0" rtl="0" algn="r">
              <a:lnSpc>
                <a:spcPct val="70000"/>
              </a:lnSpc>
              <a:spcBef>
                <a:spcPts val="600"/>
              </a:spcBef>
              <a:spcAft>
                <a:spcPts val="0"/>
              </a:spcAft>
              <a:buClr>
                <a:srgbClr val="747676"/>
              </a:buClr>
              <a:buSzPts val="2400"/>
              <a:buFont typeface="Arial"/>
              <a:buNone/>
              <a:defRPr b="0" i="1" sz="4800" u="none" cap="none" strike="noStrike">
                <a:solidFill>
                  <a:srgbClr val="747676"/>
                </a:solidFill>
                <a:latin typeface="Arial"/>
                <a:ea typeface="Arial"/>
                <a:cs typeface="Arial"/>
                <a:sym typeface="Arial"/>
              </a:defRPr>
            </a:lvl4pPr>
            <a:lvl5pPr indent="-228600" lvl="4" marL="2286000" marR="0" rtl="0" algn="r">
              <a:lnSpc>
                <a:spcPct val="70000"/>
              </a:lnSpc>
              <a:spcBef>
                <a:spcPts val="600"/>
              </a:spcBef>
              <a:spcAft>
                <a:spcPts val="0"/>
              </a:spcAft>
              <a:buClr>
                <a:srgbClr val="747676"/>
              </a:buClr>
              <a:buSzPts val="2400"/>
              <a:buFont typeface="Arial"/>
              <a:buNone/>
              <a:defRPr b="0" i="1" sz="4800" u="none" cap="none" strike="noStrike">
                <a:solidFill>
                  <a:srgbClr val="747676"/>
                </a:solidFill>
                <a:latin typeface="Arial"/>
                <a:ea typeface="Arial"/>
                <a:cs typeface="Arial"/>
                <a:sym typeface="Arial"/>
              </a:defRPr>
            </a:lvl5pPr>
            <a:lvl6pPr indent="-381000" lvl="5" marL="27432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6pPr>
            <a:lvl7pPr indent="-381000" lvl="6" marL="32004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7pPr>
            <a:lvl8pPr indent="-381000" lvl="7" marL="36576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8pPr>
            <a:lvl9pPr indent="-381000" lvl="8" marL="41148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9pPr>
          </a:lstStyle>
          <a:p/>
        </p:txBody>
      </p:sp>
      <p:sp>
        <p:nvSpPr>
          <p:cNvPr id="17" name="Shape 17"/>
          <p:cNvSpPr txBox="1"/>
          <p:nvPr>
            <p:ph idx="12" type="sldNum"/>
          </p:nvPr>
        </p:nvSpPr>
        <p:spPr>
          <a:xfrm>
            <a:off x="12092513" y="9194800"/>
            <a:ext cx="309365" cy="342900"/>
          </a:xfrm>
          <a:prstGeom prst="rect">
            <a:avLst/>
          </a:prstGeom>
          <a:noFill/>
          <a:ln>
            <a:noFill/>
          </a:ln>
        </p:spPr>
        <p:txBody>
          <a:bodyPr anchorCtr="0" anchor="t" bIns="50800" lIns="50800" spcFirstLastPara="1" rIns="50800" wrap="square" tIns="50800">
            <a:noAutofit/>
          </a:bodyPr>
          <a:lstStyle>
            <a:lvl1pPr indent="0" lvl="0" marL="0" marR="0" rtl="0" algn="r">
              <a:lnSpc>
                <a:spcPct val="100000"/>
              </a:lnSpc>
              <a:spcBef>
                <a:spcPts val="0"/>
              </a:spcBef>
              <a:spcAft>
                <a:spcPts val="0"/>
              </a:spcAft>
              <a:buClr>
                <a:srgbClr val="CBCBCB"/>
              </a:buClr>
              <a:buFont typeface="Arial"/>
              <a:buNone/>
              <a:defRPr b="0" i="0" sz="1600" u="none" cap="none" strike="noStrike">
                <a:solidFill>
                  <a:srgbClr val="CBCBCB"/>
                </a:solidFill>
                <a:latin typeface="Arial"/>
                <a:ea typeface="Arial"/>
                <a:cs typeface="Arial"/>
                <a:sym typeface="Arial"/>
              </a:defRPr>
            </a:lvl1pPr>
            <a:lvl2pPr indent="0" lvl="1" marL="0" marR="0" rtl="0" algn="r">
              <a:lnSpc>
                <a:spcPct val="100000"/>
              </a:lnSpc>
              <a:spcBef>
                <a:spcPts val="0"/>
              </a:spcBef>
              <a:spcAft>
                <a:spcPts val="0"/>
              </a:spcAft>
              <a:buClr>
                <a:srgbClr val="CBCBCB"/>
              </a:buClr>
              <a:buFont typeface="Arial"/>
              <a:buNone/>
              <a:defRPr b="0" i="0" sz="1600" u="none" cap="none" strike="noStrike">
                <a:solidFill>
                  <a:srgbClr val="CBCBCB"/>
                </a:solidFill>
                <a:latin typeface="Arial"/>
                <a:ea typeface="Arial"/>
                <a:cs typeface="Arial"/>
                <a:sym typeface="Arial"/>
              </a:defRPr>
            </a:lvl2pPr>
            <a:lvl3pPr indent="0" lvl="2" marL="0" marR="0" rtl="0" algn="r">
              <a:lnSpc>
                <a:spcPct val="100000"/>
              </a:lnSpc>
              <a:spcBef>
                <a:spcPts val="0"/>
              </a:spcBef>
              <a:spcAft>
                <a:spcPts val="0"/>
              </a:spcAft>
              <a:buClr>
                <a:srgbClr val="CBCBCB"/>
              </a:buClr>
              <a:buFont typeface="Arial"/>
              <a:buNone/>
              <a:defRPr b="0" i="0" sz="1600" u="none" cap="none" strike="noStrike">
                <a:solidFill>
                  <a:srgbClr val="CBCBCB"/>
                </a:solidFill>
                <a:latin typeface="Arial"/>
                <a:ea typeface="Arial"/>
                <a:cs typeface="Arial"/>
                <a:sym typeface="Arial"/>
              </a:defRPr>
            </a:lvl3pPr>
            <a:lvl4pPr indent="0" lvl="3" marL="0" marR="0" rtl="0" algn="r">
              <a:lnSpc>
                <a:spcPct val="100000"/>
              </a:lnSpc>
              <a:spcBef>
                <a:spcPts val="0"/>
              </a:spcBef>
              <a:spcAft>
                <a:spcPts val="0"/>
              </a:spcAft>
              <a:buClr>
                <a:srgbClr val="CBCBCB"/>
              </a:buClr>
              <a:buFont typeface="Arial"/>
              <a:buNone/>
              <a:defRPr b="0" i="0" sz="1600" u="none" cap="none" strike="noStrike">
                <a:solidFill>
                  <a:srgbClr val="CBCBCB"/>
                </a:solidFill>
                <a:latin typeface="Arial"/>
                <a:ea typeface="Arial"/>
                <a:cs typeface="Arial"/>
                <a:sym typeface="Arial"/>
              </a:defRPr>
            </a:lvl4pPr>
            <a:lvl5pPr indent="0" lvl="4" marL="0" marR="0" rtl="0" algn="r">
              <a:lnSpc>
                <a:spcPct val="100000"/>
              </a:lnSpc>
              <a:spcBef>
                <a:spcPts val="0"/>
              </a:spcBef>
              <a:spcAft>
                <a:spcPts val="0"/>
              </a:spcAft>
              <a:buClr>
                <a:srgbClr val="CBCBCB"/>
              </a:buClr>
              <a:buFont typeface="Arial"/>
              <a:buNone/>
              <a:defRPr b="0" i="0" sz="1600" u="none" cap="none" strike="noStrike">
                <a:solidFill>
                  <a:srgbClr val="CBCBCB"/>
                </a:solidFill>
                <a:latin typeface="Arial"/>
                <a:ea typeface="Arial"/>
                <a:cs typeface="Arial"/>
                <a:sym typeface="Arial"/>
              </a:defRPr>
            </a:lvl5pPr>
            <a:lvl6pPr indent="0" lvl="5" marL="0" marR="0" rtl="0" algn="r">
              <a:lnSpc>
                <a:spcPct val="100000"/>
              </a:lnSpc>
              <a:spcBef>
                <a:spcPts val="0"/>
              </a:spcBef>
              <a:spcAft>
                <a:spcPts val="0"/>
              </a:spcAft>
              <a:buClr>
                <a:srgbClr val="CBCBCB"/>
              </a:buClr>
              <a:buFont typeface="Arial"/>
              <a:buNone/>
              <a:defRPr b="0" i="0" sz="1600" u="none" cap="none" strike="noStrike">
                <a:solidFill>
                  <a:srgbClr val="CBCBCB"/>
                </a:solidFill>
                <a:latin typeface="Arial"/>
                <a:ea typeface="Arial"/>
                <a:cs typeface="Arial"/>
                <a:sym typeface="Arial"/>
              </a:defRPr>
            </a:lvl6pPr>
            <a:lvl7pPr indent="0" lvl="6" marL="0" marR="0" rtl="0" algn="r">
              <a:lnSpc>
                <a:spcPct val="100000"/>
              </a:lnSpc>
              <a:spcBef>
                <a:spcPts val="0"/>
              </a:spcBef>
              <a:spcAft>
                <a:spcPts val="0"/>
              </a:spcAft>
              <a:buClr>
                <a:srgbClr val="CBCBCB"/>
              </a:buClr>
              <a:buFont typeface="Arial"/>
              <a:buNone/>
              <a:defRPr b="0" i="0" sz="1600" u="none" cap="none" strike="noStrike">
                <a:solidFill>
                  <a:srgbClr val="CBCBCB"/>
                </a:solidFill>
                <a:latin typeface="Arial"/>
                <a:ea typeface="Arial"/>
                <a:cs typeface="Arial"/>
                <a:sym typeface="Arial"/>
              </a:defRPr>
            </a:lvl7pPr>
            <a:lvl8pPr indent="0" lvl="7" marL="0" marR="0" rtl="0" algn="r">
              <a:lnSpc>
                <a:spcPct val="100000"/>
              </a:lnSpc>
              <a:spcBef>
                <a:spcPts val="0"/>
              </a:spcBef>
              <a:spcAft>
                <a:spcPts val="0"/>
              </a:spcAft>
              <a:buClr>
                <a:srgbClr val="CBCBCB"/>
              </a:buClr>
              <a:buFont typeface="Arial"/>
              <a:buNone/>
              <a:defRPr b="0" i="0" sz="1600" u="none" cap="none" strike="noStrike">
                <a:solidFill>
                  <a:srgbClr val="CBCBCB"/>
                </a:solidFill>
                <a:latin typeface="Arial"/>
                <a:ea typeface="Arial"/>
                <a:cs typeface="Arial"/>
                <a:sym typeface="Arial"/>
              </a:defRPr>
            </a:lvl8pPr>
            <a:lvl9pPr indent="0" lvl="8" marL="0" marR="0" rtl="0" algn="r">
              <a:lnSpc>
                <a:spcPct val="100000"/>
              </a:lnSpc>
              <a:spcBef>
                <a:spcPts val="0"/>
              </a:spcBef>
              <a:spcAft>
                <a:spcPts val="0"/>
              </a:spcAft>
              <a:buClr>
                <a:srgbClr val="CBCBCB"/>
              </a:buClr>
              <a:buFont typeface="Arial"/>
              <a:buNone/>
              <a:defRPr b="0" i="0" sz="1600" u="none" cap="none" strike="noStrike">
                <a:solidFill>
                  <a:srgbClr val="CBCBCB"/>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solidFill>
                <a:srgbClr val="747676"/>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Bullets &amp; Photo">
  <p:cSld name="Title, Bullets &amp; Photo">
    <p:spTree>
      <p:nvGrpSpPr>
        <p:cNvPr id="18" name="Shape 18"/>
        <p:cNvGrpSpPr/>
        <p:nvPr/>
      </p:nvGrpSpPr>
      <p:grpSpPr>
        <a:xfrm>
          <a:off x="0" y="0"/>
          <a:ext cx="0" cy="0"/>
          <a:chOff x="0" y="0"/>
          <a:chExt cx="0" cy="0"/>
        </a:xfrm>
      </p:grpSpPr>
      <p:sp>
        <p:nvSpPr>
          <p:cNvPr id="19" name="Shape 19"/>
          <p:cNvSpPr/>
          <p:nvPr>
            <p:ph idx="2" type="pic"/>
          </p:nvPr>
        </p:nvSpPr>
        <p:spPr>
          <a:xfrm>
            <a:off x="0" y="0"/>
            <a:ext cx="6438900" cy="9753600"/>
          </a:xfrm>
          <a:prstGeom prst="rect">
            <a:avLst/>
          </a:prstGeom>
          <a:noFill/>
          <a:ln>
            <a:noFill/>
          </a:ln>
        </p:spPr>
        <p:txBody>
          <a:bodyPr anchorCtr="0" anchor="t" bIns="91425" lIns="91425" spcFirstLastPara="1" rIns="91425" wrap="square" tIns="91425"/>
          <a:lstStyle>
            <a:lvl1pPr indent="-469900" lvl="0" marL="4699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1pPr>
            <a:lvl2pPr indent="-469900" lvl="1" marL="9398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2pPr>
            <a:lvl3pPr indent="-469900" lvl="2" marL="14097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3pPr>
            <a:lvl4pPr indent="-469900" lvl="3" marL="18796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4pPr>
            <a:lvl5pPr indent="-469900" lvl="4" marL="23495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5pPr>
            <a:lvl6pPr indent="-469900" lvl="5" marL="28194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6pPr>
            <a:lvl7pPr indent="-469900" lvl="6" marL="32893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7pPr>
            <a:lvl8pPr indent="-469900" lvl="7" marL="37592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8pPr>
            <a:lvl9pPr indent="-469900" lvl="8" marL="42291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9pPr>
          </a:lstStyle>
          <a:p/>
        </p:txBody>
      </p:sp>
      <p:cxnSp>
        <p:nvCxnSpPr>
          <p:cNvPr id="20" name="Shape 20"/>
          <p:cNvCxnSpPr/>
          <p:nvPr>
            <p:ph idx="1" type="body"/>
          </p:nvPr>
        </p:nvCxnSpPr>
        <p:spPr>
          <a:xfrm>
            <a:off x="7023100" y="1574800"/>
            <a:ext cx="5397500" cy="0"/>
          </a:xfrm>
          <a:prstGeom prst="straightConnector1">
            <a:avLst/>
          </a:prstGeom>
          <a:noFill/>
          <a:ln cap="rnd" cmpd="sng" w="38100">
            <a:solidFill>
              <a:srgbClr val="747676"/>
            </a:solidFill>
            <a:prstDash val="dashDot"/>
            <a:round/>
            <a:headEnd len="sm" w="sm" type="none"/>
            <a:tailEnd len="sm" w="sm" type="none"/>
          </a:ln>
        </p:spPr>
      </p:cxnSp>
      <p:sp>
        <p:nvSpPr>
          <p:cNvPr id="21" name="Shape 21"/>
          <p:cNvSpPr txBox="1"/>
          <p:nvPr>
            <p:ph type="title"/>
          </p:nvPr>
        </p:nvSpPr>
        <p:spPr>
          <a:xfrm>
            <a:off x="7023100" y="723900"/>
            <a:ext cx="5397500" cy="7239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1pPr>
            <a:lvl2pPr indent="228600" lvl="1"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2pPr>
            <a:lvl3pPr indent="457200" lvl="2"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3pPr>
            <a:lvl4pPr indent="685800" lvl="3"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4pPr>
            <a:lvl5pPr indent="914400" lvl="4"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5pPr>
            <a:lvl6pPr indent="1143000" lvl="5"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6pPr>
            <a:lvl7pPr indent="1371600" lvl="6"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7pPr>
            <a:lvl8pPr indent="1600200" lvl="7"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8pPr>
            <a:lvl9pPr indent="1828800" lvl="8"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9pPr>
          </a:lstStyle>
          <a:p/>
        </p:txBody>
      </p:sp>
      <p:sp>
        <p:nvSpPr>
          <p:cNvPr id="22" name="Shape 22"/>
          <p:cNvSpPr txBox="1"/>
          <p:nvPr>
            <p:ph idx="3" type="body"/>
          </p:nvPr>
        </p:nvSpPr>
        <p:spPr>
          <a:xfrm>
            <a:off x="7023100" y="1803400"/>
            <a:ext cx="5397500" cy="7226300"/>
          </a:xfrm>
          <a:prstGeom prst="rect">
            <a:avLst/>
          </a:prstGeom>
          <a:noFill/>
          <a:ln>
            <a:noFill/>
          </a:ln>
        </p:spPr>
        <p:txBody>
          <a:bodyPr anchorCtr="0" anchor="t" bIns="91425" lIns="91425" spcFirstLastPara="1" rIns="91425" wrap="square" tIns="91425"/>
          <a:lstStyle>
            <a:lvl1pPr indent="-361950" lvl="0" marL="457200" marR="0" rtl="0" algn="l">
              <a:lnSpc>
                <a:spcPct val="100000"/>
              </a:lnSpc>
              <a:spcBef>
                <a:spcPts val="1800"/>
              </a:spcBef>
              <a:spcAft>
                <a:spcPts val="0"/>
              </a:spcAft>
              <a:buClr>
                <a:srgbClr val="5C5C5C"/>
              </a:buClr>
              <a:buSzPts val="2100"/>
              <a:buFont typeface="Arial"/>
              <a:buChar char="●"/>
              <a:defRPr b="0" i="0" sz="2800" u="none" cap="none" strike="noStrike">
                <a:solidFill>
                  <a:srgbClr val="5C5C5C"/>
                </a:solidFill>
                <a:latin typeface="Arial"/>
                <a:ea typeface="Arial"/>
                <a:cs typeface="Arial"/>
                <a:sym typeface="Arial"/>
              </a:defRPr>
            </a:lvl1pPr>
            <a:lvl2pPr indent="-361950" lvl="1" marL="914400" marR="0" rtl="0" algn="l">
              <a:lnSpc>
                <a:spcPct val="100000"/>
              </a:lnSpc>
              <a:spcBef>
                <a:spcPts val="1800"/>
              </a:spcBef>
              <a:spcAft>
                <a:spcPts val="0"/>
              </a:spcAft>
              <a:buClr>
                <a:srgbClr val="5C5C5C"/>
              </a:buClr>
              <a:buSzPts val="2100"/>
              <a:buFont typeface="Arial"/>
              <a:buChar char="●"/>
              <a:defRPr b="0" i="0" sz="2800" u="none" cap="none" strike="noStrike">
                <a:solidFill>
                  <a:srgbClr val="5C5C5C"/>
                </a:solidFill>
                <a:latin typeface="Arial"/>
                <a:ea typeface="Arial"/>
                <a:cs typeface="Arial"/>
                <a:sym typeface="Arial"/>
              </a:defRPr>
            </a:lvl2pPr>
            <a:lvl3pPr indent="-361950" lvl="2" marL="1371600" marR="0" rtl="0" algn="l">
              <a:lnSpc>
                <a:spcPct val="100000"/>
              </a:lnSpc>
              <a:spcBef>
                <a:spcPts val="1800"/>
              </a:spcBef>
              <a:spcAft>
                <a:spcPts val="0"/>
              </a:spcAft>
              <a:buClr>
                <a:srgbClr val="5C5C5C"/>
              </a:buClr>
              <a:buSzPts val="2100"/>
              <a:buFont typeface="Arial"/>
              <a:buChar char="●"/>
              <a:defRPr b="0" i="0" sz="2800" u="none" cap="none" strike="noStrike">
                <a:solidFill>
                  <a:srgbClr val="5C5C5C"/>
                </a:solidFill>
                <a:latin typeface="Arial"/>
                <a:ea typeface="Arial"/>
                <a:cs typeface="Arial"/>
                <a:sym typeface="Arial"/>
              </a:defRPr>
            </a:lvl3pPr>
            <a:lvl4pPr indent="-361950" lvl="3" marL="1828800" marR="0" rtl="0" algn="l">
              <a:lnSpc>
                <a:spcPct val="100000"/>
              </a:lnSpc>
              <a:spcBef>
                <a:spcPts val="1800"/>
              </a:spcBef>
              <a:spcAft>
                <a:spcPts val="0"/>
              </a:spcAft>
              <a:buClr>
                <a:srgbClr val="5C5C5C"/>
              </a:buClr>
              <a:buSzPts val="2100"/>
              <a:buFont typeface="Arial"/>
              <a:buChar char="●"/>
              <a:defRPr b="0" i="0" sz="2800" u="none" cap="none" strike="noStrike">
                <a:solidFill>
                  <a:srgbClr val="5C5C5C"/>
                </a:solidFill>
                <a:latin typeface="Arial"/>
                <a:ea typeface="Arial"/>
                <a:cs typeface="Arial"/>
                <a:sym typeface="Arial"/>
              </a:defRPr>
            </a:lvl4pPr>
            <a:lvl5pPr indent="-361950" lvl="4" marL="2286000" marR="0" rtl="0" algn="l">
              <a:lnSpc>
                <a:spcPct val="100000"/>
              </a:lnSpc>
              <a:spcBef>
                <a:spcPts val="1800"/>
              </a:spcBef>
              <a:spcAft>
                <a:spcPts val="0"/>
              </a:spcAft>
              <a:buClr>
                <a:srgbClr val="5C5C5C"/>
              </a:buClr>
              <a:buSzPts val="2100"/>
              <a:buFont typeface="Arial"/>
              <a:buChar char="●"/>
              <a:defRPr b="0" i="0" sz="2800" u="none" cap="none" strike="noStrike">
                <a:solidFill>
                  <a:srgbClr val="5C5C5C"/>
                </a:solidFill>
                <a:latin typeface="Arial"/>
                <a:ea typeface="Arial"/>
                <a:cs typeface="Arial"/>
                <a:sym typeface="Arial"/>
              </a:defRPr>
            </a:lvl5pPr>
            <a:lvl6pPr indent="-381000" lvl="5" marL="27432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6pPr>
            <a:lvl7pPr indent="-381000" lvl="6" marL="32004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7pPr>
            <a:lvl8pPr indent="-381000" lvl="7" marL="36576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8pPr>
            <a:lvl9pPr indent="-381000" lvl="8" marL="41148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9pPr>
          </a:lstStyle>
          <a:p/>
        </p:txBody>
      </p:sp>
      <p:sp>
        <p:nvSpPr>
          <p:cNvPr id="23" name="Shape 23"/>
          <p:cNvSpPr txBox="1"/>
          <p:nvPr>
            <p:ph idx="12" type="sldNum"/>
          </p:nvPr>
        </p:nvSpPr>
        <p:spPr>
          <a:xfrm>
            <a:off x="12081047" y="9194800"/>
            <a:ext cx="309365" cy="342900"/>
          </a:xfrm>
          <a:prstGeom prst="rect">
            <a:avLst/>
          </a:prstGeom>
          <a:noFill/>
          <a:ln>
            <a:noFill/>
          </a:ln>
        </p:spPr>
        <p:txBody>
          <a:bodyPr anchorCtr="0" anchor="t" bIns="50800" lIns="50800" spcFirstLastPara="1" rIns="50800" wrap="square" tIns="50800">
            <a:noAutofit/>
          </a:bodyPr>
          <a:lstStyle>
            <a:lvl1pPr indent="0" lvl="0"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1pPr>
            <a:lvl2pPr indent="0" lvl="1"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2pPr>
            <a:lvl3pPr indent="0" lvl="2"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3pPr>
            <a:lvl4pPr indent="0" lvl="3"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4pPr>
            <a:lvl5pPr indent="0" lvl="4"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5pPr>
            <a:lvl6pPr indent="0" lvl="5"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6pPr>
            <a:lvl7pPr indent="0" lvl="6"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7pPr>
            <a:lvl8pPr indent="0" lvl="7"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8pPr>
            <a:lvl9pPr indent="0" lvl="8"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Vertical">
  <p:cSld name="Photo - Vertical">
    <p:spTree>
      <p:nvGrpSpPr>
        <p:cNvPr id="24" name="Shape 24"/>
        <p:cNvGrpSpPr/>
        <p:nvPr/>
      </p:nvGrpSpPr>
      <p:grpSpPr>
        <a:xfrm>
          <a:off x="0" y="0"/>
          <a:ext cx="0" cy="0"/>
          <a:chOff x="0" y="0"/>
          <a:chExt cx="0" cy="0"/>
        </a:xfrm>
      </p:grpSpPr>
      <p:sp>
        <p:nvSpPr>
          <p:cNvPr id="25" name="Shape 25"/>
          <p:cNvSpPr/>
          <p:nvPr>
            <p:ph idx="2" type="pic"/>
          </p:nvPr>
        </p:nvSpPr>
        <p:spPr>
          <a:xfrm>
            <a:off x="7531100" y="0"/>
            <a:ext cx="5473700" cy="9753600"/>
          </a:xfrm>
          <a:prstGeom prst="rect">
            <a:avLst/>
          </a:prstGeom>
          <a:noFill/>
          <a:ln>
            <a:noFill/>
          </a:ln>
        </p:spPr>
        <p:txBody>
          <a:bodyPr anchorCtr="0" anchor="t" bIns="91425" lIns="91425" spcFirstLastPara="1" rIns="91425" wrap="square" tIns="91425"/>
          <a:lstStyle>
            <a:lvl1pPr indent="-469900" lvl="0" marL="4699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1pPr>
            <a:lvl2pPr indent="-469900" lvl="1" marL="9398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2pPr>
            <a:lvl3pPr indent="-469900" lvl="2" marL="14097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3pPr>
            <a:lvl4pPr indent="-469900" lvl="3" marL="18796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4pPr>
            <a:lvl5pPr indent="-469900" lvl="4" marL="23495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5pPr>
            <a:lvl6pPr indent="-469900" lvl="5" marL="28194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6pPr>
            <a:lvl7pPr indent="-469900" lvl="6" marL="32893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7pPr>
            <a:lvl8pPr indent="-469900" lvl="7" marL="37592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8pPr>
            <a:lvl9pPr indent="-469900" lvl="8" marL="42291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9pPr>
          </a:lstStyle>
          <a:p/>
        </p:txBody>
      </p:sp>
      <p:cxnSp>
        <p:nvCxnSpPr>
          <p:cNvPr id="26" name="Shape 26"/>
          <p:cNvCxnSpPr/>
          <p:nvPr>
            <p:ph idx="1" type="body"/>
          </p:nvPr>
        </p:nvCxnSpPr>
        <p:spPr>
          <a:xfrm flipH="1" rot="10800000">
            <a:off x="571500" y="7619998"/>
            <a:ext cx="6451600" cy="3"/>
          </a:xfrm>
          <a:prstGeom prst="straightConnector1">
            <a:avLst/>
          </a:prstGeom>
          <a:noFill/>
          <a:ln cap="rnd" cmpd="sng" w="38100">
            <a:solidFill>
              <a:srgbClr val="747676"/>
            </a:solidFill>
            <a:prstDash val="dashDot"/>
            <a:round/>
            <a:headEnd len="sm" w="sm" type="none"/>
            <a:tailEnd len="sm" w="sm" type="none"/>
          </a:ln>
        </p:spPr>
      </p:cxnSp>
      <p:sp>
        <p:nvSpPr>
          <p:cNvPr id="27" name="Shape 27"/>
          <p:cNvSpPr txBox="1"/>
          <p:nvPr>
            <p:ph type="title"/>
          </p:nvPr>
        </p:nvSpPr>
        <p:spPr>
          <a:xfrm>
            <a:off x="571500" y="571500"/>
            <a:ext cx="6451600" cy="7213600"/>
          </a:xfrm>
          <a:prstGeom prst="rect">
            <a:avLst/>
          </a:prstGeom>
          <a:noFill/>
          <a:ln>
            <a:noFill/>
          </a:ln>
        </p:spPr>
        <p:txBody>
          <a:bodyPr anchorCtr="0" anchor="b" bIns="91425" lIns="91425" spcFirstLastPara="1" rIns="91425" wrap="square" tIns="91425"/>
          <a:lstStyle>
            <a:lvl1pPr indent="0" lvl="0" marL="0" marR="0" rtl="0" algn="r">
              <a:lnSpc>
                <a:spcPct val="80000"/>
              </a:lnSpc>
              <a:spcBef>
                <a:spcPts val="0"/>
              </a:spcBef>
              <a:spcAft>
                <a:spcPts val="0"/>
              </a:spcAft>
              <a:buClr>
                <a:srgbClr val="5C5C5C"/>
              </a:buClr>
              <a:buSzPts val="1400"/>
              <a:buFont typeface="Arial"/>
              <a:buNone/>
              <a:defRPr b="0" i="0" sz="12100" u="none" cap="none" strike="noStrike">
                <a:solidFill>
                  <a:srgbClr val="5C5C5C"/>
                </a:solidFill>
                <a:latin typeface="Arial"/>
                <a:ea typeface="Arial"/>
                <a:cs typeface="Arial"/>
                <a:sym typeface="Arial"/>
              </a:defRPr>
            </a:lvl1pPr>
            <a:lvl2pPr indent="228600" lvl="1"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2pPr>
            <a:lvl3pPr indent="457200" lvl="2"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3pPr>
            <a:lvl4pPr indent="685800" lvl="3"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4pPr>
            <a:lvl5pPr indent="914400" lvl="4"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5pPr>
            <a:lvl6pPr indent="1143000" lvl="5"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6pPr>
            <a:lvl7pPr indent="1371600" lvl="6"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7pPr>
            <a:lvl8pPr indent="1600200" lvl="7"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8pPr>
            <a:lvl9pPr indent="1828800" lvl="8"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9pPr>
          </a:lstStyle>
          <a:p/>
        </p:txBody>
      </p:sp>
      <p:sp>
        <p:nvSpPr>
          <p:cNvPr id="28" name="Shape 28"/>
          <p:cNvSpPr txBox="1"/>
          <p:nvPr>
            <p:ph idx="3" type="body"/>
          </p:nvPr>
        </p:nvSpPr>
        <p:spPr>
          <a:xfrm>
            <a:off x="571500" y="7670800"/>
            <a:ext cx="6451600" cy="1358900"/>
          </a:xfrm>
          <a:prstGeom prst="rect">
            <a:avLst/>
          </a:prstGeom>
          <a:noFill/>
          <a:ln>
            <a:noFill/>
          </a:ln>
        </p:spPr>
        <p:txBody>
          <a:bodyPr anchorCtr="0" anchor="t" bIns="91425" lIns="91425" spcFirstLastPara="1" rIns="91425" wrap="square" tIns="91425"/>
          <a:lstStyle>
            <a:lvl1pPr indent="-228600" lvl="0" marL="457200" marR="0" rtl="0" algn="r">
              <a:lnSpc>
                <a:spcPct val="70000"/>
              </a:lnSpc>
              <a:spcBef>
                <a:spcPts val="600"/>
              </a:spcBef>
              <a:spcAft>
                <a:spcPts val="0"/>
              </a:spcAft>
              <a:buClr>
                <a:srgbClr val="747676"/>
              </a:buClr>
              <a:buSzPts val="2400"/>
              <a:buFont typeface="Arial"/>
              <a:buNone/>
              <a:defRPr b="0" i="1" sz="4800" u="none" cap="none" strike="noStrike">
                <a:solidFill>
                  <a:srgbClr val="747676"/>
                </a:solidFill>
                <a:latin typeface="Arial"/>
                <a:ea typeface="Arial"/>
                <a:cs typeface="Arial"/>
                <a:sym typeface="Arial"/>
              </a:defRPr>
            </a:lvl1pPr>
            <a:lvl2pPr indent="-228600" lvl="1" marL="914400" marR="0" rtl="0" algn="r">
              <a:lnSpc>
                <a:spcPct val="70000"/>
              </a:lnSpc>
              <a:spcBef>
                <a:spcPts val="600"/>
              </a:spcBef>
              <a:spcAft>
                <a:spcPts val="0"/>
              </a:spcAft>
              <a:buClr>
                <a:srgbClr val="747676"/>
              </a:buClr>
              <a:buSzPts val="2400"/>
              <a:buFont typeface="Arial"/>
              <a:buNone/>
              <a:defRPr b="0" i="1" sz="4800" u="none" cap="none" strike="noStrike">
                <a:solidFill>
                  <a:srgbClr val="747676"/>
                </a:solidFill>
                <a:latin typeface="Arial"/>
                <a:ea typeface="Arial"/>
                <a:cs typeface="Arial"/>
                <a:sym typeface="Arial"/>
              </a:defRPr>
            </a:lvl2pPr>
            <a:lvl3pPr indent="-228600" lvl="2" marL="1371600" marR="0" rtl="0" algn="r">
              <a:lnSpc>
                <a:spcPct val="70000"/>
              </a:lnSpc>
              <a:spcBef>
                <a:spcPts val="600"/>
              </a:spcBef>
              <a:spcAft>
                <a:spcPts val="0"/>
              </a:spcAft>
              <a:buClr>
                <a:srgbClr val="747676"/>
              </a:buClr>
              <a:buSzPts val="2400"/>
              <a:buFont typeface="Arial"/>
              <a:buNone/>
              <a:defRPr b="0" i="1" sz="4800" u="none" cap="none" strike="noStrike">
                <a:solidFill>
                  <a:srgbClr val="747676"/>
                </a:solidFill>
                <a:latin typeface="Arial"/>
                <a:ea typeface="Arial"/>
                <a:cs typeface="Arial"/>
                <a:sym typeface="Arial"/>
              </a:defRPr>
            </a:lvl3pPr>
            <a:lvl4pPr indent="-228600" lvl="3" marL="1828800" marR="0" rtl="0" algn="r">
              <a:lnSpc>
                <a:spcPct val="70000"/>
              </a:lnSpc>
              <a:spcBef>
                <a:spcPts val="600"/>
              </a:spcBef>
              <a:spcAft>
                <a:spcPts val="0"/>
              </a:spcAft>
              <a:buClr>
                <a:srgbClr val="747676"/>
              </a:buClr>
              <a:buSzPts val="2400"/>
              <a:buFont typeface="Arial"/>
              <a:buNone/>
              <a:defRPr b="0" i="1" sz="4800" u="none" cap="none" strike="noStrike">
                <a:solidFill>
                  <a:srgbClr val="747676"/>
                </a:solidFill>
                <a:latin typeface="Arial"/>
                <a:ea typeface="Arial"/>
                <a:cs typeface="Arial"/>
                <a:sym typeface="Arial"/>
              </a:defRPr>
            </a:lvl4pPr>
            <a:lvl5pPr indent="-228600" lvl="4" marL="2286000" marR="0" rtl="0" algn="r">
              <a:lnSpc>
                <a:spcPct val="70000"/>
              </a:lnSpc>
              <a:spcBef>
                <a:spcPts val="600"/>
              </a:spcBef>
              <a:spcAft>
                <a:spcPts val="0"/>
              </a:spcAft>
              <a:buClr>
                <a:srgbClr val="747676"/>
              </a:buClr>
              <a:buSzPts val="2400"/>
              <a:buFont typeface="Arial"/>
              <a:buNone/>
              <a:defRPr b="0" i="1" sz="4800" u="none" cap="none" strike="noStrike">
                <a:solidFill>
                  <a:srgbClr val="747676"/>
                </a:solidFill>
                <a:latin typeface="Arial"/>
                <a:ea typeface="Arial"/>
                <a:cs typeface="Arial"/>
                <a:sym typeface="Arial"/>
              </a:defRPr>
            </a:lvl5pPr>
            <a:lvl6pPr indent="-381000" lvl="5" marL="27432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6pPr>
            <a:lvl7pPr indent="-381000" lvl="6" marL="32004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7pPr>
            <a:lvl8pPr indent="-381000" lvl="7" marL="36576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8pPr>
            <a:lvl9pPr indent="-381000" lvl="8" marL="41148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9pPr>
          </a:lstStyle>
          <a:p/>
        </p:txBody>
      </p:sp>
      <p:sp>
        <p:nvSpPr>
          <p:cNvPr id="29" name="Shape 29"/>
          <p:cNvSpPr txBox="1"/>
          <p:nvPr>
            <p:ph idx="12" type="sldNum"/>
          </p:nvPr>
        </p:nvSpPr>
        <p:spPr>
          <a:xfrm>
            <a:off x="12092513" y="9194800"/>
            <a:ext cx="309365" cy="342900"/>
          </a:xfrm>
          <a:prstGeom prst="rect">
            <a:avLst/>
          </a:prstGeom>
          <a:noFill/>
          <a:ln>
            <a:noFill/>
          </a:ln>
        </p:spPr>
        <p:txBody>
          <a:bodyPr anchorCtr="0" anchor="t" bIns="50800" lIns="50800" spcFirstLastPara="1" rIns="50800" wrap="square" tIns="50800">
            <a:noAutofit/>
          </a:bodyPr>
          <a:lstStyle>
            <a:lvl1pPr indent="0" lvl="0" marL="0" marR="0" rtl="0" algn="r">
              <a:lnSpc>
                <a:spcPct val="100000"/>
              </a:lnSpc>
              <a:spcBef>
                <a:spcPts val="0"/>
              </a:spcBef>
              <a:spcAft>
                <a:spcPts val="0"/>
              </a:spcAft>
              <a:buClr>
                <a:srgbClr val="CBCBCB"/>
              </a:buClr>
              <a:buFont typeface="Arial"/>
              <a:buNone/>
              <a:defRPr b="0" i="0" sz="1600" u="none" cap="none" strike="noStrike">
                <a:solidFill>
                  <a:srgbClr val="CBCBCB"/>
                </a:solidFill>
                <a:latin typeface="Arial"/>
                <a:ea typeface="Arial"/>
                <a:cs typeface="Arial"/>
                <a:sym typeface="Arial"/>
              </a:defRPr>
            </a:lvl1pPr>
            <a:lvl2pPr indent="0" lvl="1" marL="0" marR="0" rtl="0" algn="r">
              <a:lnSpc>
                <a:spcPct val="100000"/>
              </a:lnSpc>
              <a:spcBef>
                <a:spcPts val="0"/>
              </a:spcBef>
              <a:spcAft>
                <a:spcPts val="0"/>
              </a:spcAft>
              <a:buClr>
                <a:srgbClr val="CBCBCB"/>
              </a:buClr>
              <a:buFont typeface="Arial"/>
              <a:buNone/>
              <a:defRPr b="0" i="0" sz="1600" u="none" cap="none" strike="noStrike">
                <a:solidFill>
                  <a:srgbClr val="CBCBCB"/>
                </a:solidFill>
                <a:latin typeface="Arial"/>
                <a:ea typeface="Arial"/>
                <a:cs typeface="Arial"/>
                <a:sym typeface="Arial"/>
              </a:defRPr>
            </a:lvl2pPr>
            <a:lvl3pPr indent="0" lvl="2" marL="0" marR="0" rtl="0" algn="r">
              <a:lnSpc>
                <a:spcPct val="100000"/>
              </a:lnSpc>
              <a:spcBef>
                <a:spcPts val="0"/>
              </a:spcBef>
              <a:spcAft>
                <a:spcPts val="0"/>
              </a:spcAft>
              <a:buClr>
                <a:srgbClr val="CBCBCB"/>
              </a:buClr>
              <a:buFont typeface="Arial"/>
              <a:buNone/>
              <a:defRPr b="0" i="0" sz="1600" u="none" cap="none" strike="noStrike">
                <a:solidFill>
                  <a:srgbClr val="CBCBCB"/>
                </a:solidFill>
                <a:latin typeface="Arial"/>
                <a:ea typeface="Arial"/>
                <a:cs typeface="Arial"/>
                <a:sym typeface="Arial"/>
              </a:defRPr>
            </a:lvl3pPr>
            <a:lvl4pPr indent="0" lvl="3" marL="0" marR="0" rtl="0" algn="r">
              <a:lnSpc>
                <a:spcPct val="100000"/>
              </a:lnSpc>
              <a:spcBef>
                <a:spcPts val="0"/>
              </a:spcBef>
              <a:spcAft>
                <a:spcPts val="0"/>
              </a:spcAft>
              <a:buClr>
                <a:srgbClr val="CBCBCB"/>
              </a:buClr>
              <a:buFont typeface="Arial"/>
              <a:buNone/>
              <a:defRPr b="0" i="0" sz="1600" u="none" cap="none" strike="noStrike">
                <a:solidFill>
                  <a:srgbClr val="CBCBCB"/>
                </a:solidFill>
                <a:latin typeface="Arial"/>
                <a:ea typeface="Arial"/>
                <a:cs typeface="Arial"/>
                <a:sym typeface="Arial"/>
              </a:defRPr>
            </a:lvl4pPr>
            <a:lvl5pPr indent="0" lvl="4" marL="0" marR="0" rtl="0" algn="r">
              <a:lnSpc>
                <a:spcPct val="100000"/>
              </a:lnSpc>
              <a:spcBef>
                <a:spcPts val="0"/>
              </a:spcBef>
              <a:spcAft>
                <a:spcPts val="0"/>
              </a:spcAft>
              <a:buClr>
                <a:srgbClr val="CBCBCB"/>
              </a:buClr>
              <a:buFont typeface="Arial"/>
              <a:buNone/>
              <a:defRPr b="0" i="0" sz="1600" u="none" cap="none" strike="noStrike">
                <a:solidFill>
                  <a:srgbClr val="CBCBCB"/>
                </a:solidFill>
                <a:latin typeface="Arial"/>
                <a:ea typeface="Arial"/>
                <a:cs typeface="Arial"/>
                <a:sym typeface="Arial"/>
              </a:defRPr>
            </a:lvl5pPr>
            <a:lvl6pPr indent="0" lvl="5" marL="0" marR="0" rtl="0" algn="r">
              <a:lnSpc>
                <a:spcPct val="100000"/>
              </a:lnSpc>
              <a:spcBef>
                <a:spcPts val="0"/>
              </a:spcBef>
              <a:spcAft>
                <a:spcPts val="0"/>
              </a:spcAft>
              <a:buClr>
                <a:srgbClr val="CBCBCB"/>
              </a:buClr>
              <a:buFont typeface="Arial"/>
              <a:buNone/>
              <a:defRPr b="0" i="0" sz="1600" u="none" cap="none" strike="noStrike">
                <a:solidFill>
                  <a:srgbClr val="CBCBCB"/>
                </a:solidFill>
                <a:latin typeface="Arial"/>
                <a:ea typeface="Arial"/>
                <a:cs typeface="Arial"/>
                <a:sym typeface="Arial"/>
              </a:defRPr>
            </a:lvl6pPr>
            <a:lvl7pPr indent="0" lvl="6" marL="0" marR="0" rtl="0" algn="r">
              <a:lnSpc>
                <a:spcPct val="100000"/>
              </a:lnSpc>
              <a:spcBef>
                <a:spcPts val="0"/>
              </a:spcBef>
              <a:spcAft>
                <a:spcPts val="0"/>
              </a:spcAft>
              <a:buClr>
                <a:srgbClr val="CBCBCB"/>
              </a:buClr>
              <a:buFont typeface="Arial"/>
              <a:buNone/>
              <a:defRPr b="0" i="0" sz="1600" u="none" cap="none" strike="noStrike">
                <a:solidFill>
                  <a:srgbClr val="CBCBCB"/>
                </a:solidFill>
                <a:latin typeface="Arial"/>
                <a:ea typeface="Arial"/>
                <a:cs typeface="Arial"/>
                <a:sym typeface="Arial"/>
              </a:defRPr>
            </a:lvl7pPr>
            <a:lvl8pPr indent="0" lvl="7" marL="0" marR="0" rtl="0" algn="r">
              <a:lnSpc>
                <a:spcPct val="100000"/>
              </a:lnSpc>
              <a:spcBef>
                <a:spcPts val="0"/>
              </a:spcBef>
              <a:spcAft>
                <a:spcPts val="0"/>
              </a:spcAft>
              <a:buClr>
                <a:srgbClr val="CBCBCB"/>
              </a:buClr>
              <a:buFont typeface="Arial"/>
              <a:buNone/>
              <a:defRPr b="0" i="0" sz="1600" u="none" cap="none" strike="noStrike">
                <a:solidFill>
                  <a:srgbClr val="CBCBCB"/>
                </a:solidFill>
                <a:latin typeface="Arial"/>
                <a:ea typeface="Arial"/>
                <a:cs typeface="Arial"/>
                <a:sym typeface="Arial"/>
              </a:defRPr>
            </a:lvl8pPr>
            <a:lvl9pPr indent="0" lvl="8" marL="0" marR="0" rtl="0" algn="r">
              <a:lnSpc>
                <a:spcPct val="100000"/>
              </a:lnSpc>
              <a:spcBef>
                <a:spcPts val="0"/>
              </a:spcBef>
              <a:spcAft>
                <a:spcPts val="0"/>
              </a:spcAft>
              <a:buClr>
                <a:srgbClr val="CBCBCB"/>
              </a:buClr>
              <a:buFont typeface="Arial"/>
              <a:buNone/>
              <a:defRPr b="0" i="0" sz="1600" u="none" cap="none" strike="noStrike">
                <a:solidFill>
                  <a:srgbClr val="CBCBCB"/>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solidFill>
                <a:srgbClr val="747676"/>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p:cSld name="Photo">
    <p:spTree>
      <p:nvGrpSpPr>
        <p:cNvPr id="30" name="Shape 30"/>
        <p:cNvGrpSpPr/>
        <p:nvPr/>
      </p:nvGrpSpPr>
      <p:grpSpPr>
        <a:xfrm>
          <a:off x="0" y="0"/>
          <a:ext cx="0" cy="0"/>
          <a:chOff x="0" y="0"/>
          <a:chExt cx="0" cy="0"/>
        </a:xfrm>
      </p:grpSpPr>
      <p:sp>
        <p:nvSpPr>
          <p:cNvPr id="31" name="Shape 31"/>
          <p:cNvSpPr/>
          <p:nvPr>
            <p:ph idx="2" type="pic"/>
          </p:nvPr>
        </p:nvSpPr>
        <p:spPr>
          <a:xfrm>
            <a:off x="0" y="0"/>
            <a:ext cx="13004800" cy="9753600"/>
          </a:xfrm>
          <a:prstGeom prst="rect">
            <a:avLst/>
          </a:prstGeom>
          <a:noFill/>
          <a:ln>
            <a:noFill/>
          </a:ln>
        </p:spPr>
        <p:txBody>
          <a:bodyPr anchorCtr="0" anchor="t" bIns="91425" lIns="91425" spcFirstLastPara="1" rIns="91425" wrap="square" tIns="91425"/>
          <a:lstStyle>
            <a:lvl1pPr indent="-469900" lvl="0" marL="4699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1pPr>
            <a:lvl2pPr indent="-469900" lvl="1" marL="9398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2pPr>
            <a:lvl3pPr indent="-469900" lvl="2" marL="14097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3pPr>
            <a:lvl4pPr indent="-469900" lvl="3" marL="18796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4pPr>
            <a:lvl5pPr indent="-469900" lvl="4" marL="23495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5pPr>
            <a:lvl6pPr indent="-469900" lvl="5" marL="28194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6pPr>
            <a:lvl7pPr indent="-469900" lvl="6" marL="32893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7pPr>
            <a:lvl8pPr indent="-469900" lvl="7" marL="37592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8pPr>
            <a:lvl9pPr indent="-469900" lvl="8" marL="42291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9pPr>
          </a:lstStyle>
          <a:p/>
        </p:txBody>
      </p:sp>
      <p:sp>
        <p:nvSpPr>
          <p:cNvPr id="32" name="Shape 32"/>
          <p:cNvSpPr txBox="1"/>
          <p:nvPr>
            <p:ph idx="12" type="sldNum"/>
          </p:nvPr>
        </p:nvSpPr>
        <p:spPr>
          <a:xfrm>
            <a:off x="12081047" y="9194800"/>
            <a:ext cx="309365" cy="342900"/>
          </a:xfrm>
          <a:prstGeom prst="rect">
            <a:avLst/>
          </a:prstGeom>
          <a:noFill/>
          <a:ln>
            <a:noFill/>
          </a:ln>
        </p:spPr>
        <p:txBody>
          <a:bodyPr anchorCtr="0" anchor="t" bIns="50800" lIns="50800" spcFirstLastPara="1" rIns="50800" wrap="square" tIns="50800">
            <a:noAutofit/>
          </a:bodyPr>
          <a:lstStyle>
            <a:lvl1pPr indent="0" lvl="0" marL="0" marR="0" rtl="0" algn="r">
              <a:lnSpc>
                <a:spcPct val="100000"/>
              </a:lnSpc>
              <a:spcBef>
                <a:spcPts val="0"/>
              </a:spcBef>
              <a:spcAft>
                <a:spcPts val="0"/>
              </a:spcAft>
              <a:buClr>
                <a:srgbClr val="CBCBCB"/>
              </a:buClr>
              <a:buFont typeface="Arial"/>
              <a:buNone/>
              <a:defRPr b="0" i="0" sz="1600" u="none" cap="none" strike="noStrike">
                <a:solidFill>
                  <a:srgbClr val="CBCBCB"/>
                </a:solidFill>
                <a:latin typeface="Arial"/>
                <a:ea typeface="Arial"/>
                <a:cs typeface="Arial"/>
                <a:sym typeface="Arial"/>
              </a:defRPr>
            </a:lvl1pPr>
            <a:lvl2pPr indent="0" lvl="1" marL="0" marR="0" rtl="0" algn="r">
              <a:lnSpc>
                <a:spcPct val="100000"/>
              </a:lnSpc>
              <a:spcBef>
                <a:spcPts val="0"/>
              </a:spcBef>
              <a:spcAft>
                <a:spcPts val="0"/>
              </a:spcAft>
              <a:buClr>
                <a:srgbClr val="CBCBCB"/>
              </a:buClr>
              <a:buFont typeface="Arial"/>
              <a:buNone/>
              <a:defRPr b="0" i="0" sz="1600" u="none" cap="none" strike="noStrike">
                <a:solidFill>
                  <a:srgbClr val="CBCBCB"/>
                </a:solidFill>
                <a:latin typeface="Arial"/>
                <a:ea typeface="Arial"/>
                <a:cs typeface="Arial"/>
                <a:sym typeface="Arial"/>
              </a:defRPr>
            </a:lvl2pPr>
            <a:lvl3pPr indent="0" lvl="2" marL="0" marR="0" rtl="0" algn="r">
              <a:lnSpc>
                <a:spcPct val="100000"/>
              </a:lnSpc>
              <a:spcBef>
                <a:spcPts val="0"/>
              </a:spcBef>
              <a:spcAft>
                <a:spcPts val="0"/>
              </a:spcAft>
              <a:buClr>
                <a:srgbClr val="CBCBCB"/>
              </a:buClr>
              <a:buFont typeface="Arial"/>
              <a:buNone/>
              <a:defRPr b="0" i="0" sz="1600" u="none" cap="none" strike="noStrike">
                <a:solidFill>
                  <a:srgbClr val="CBCBCB"/>
                </a:solidFill>
                <a:latin typeface="Arial"/>
                <a:ea typeface="Arial"/>
                <a:cs typeface="Arial"/>
                <a:sym typeface="Arial"/>
              </a:defRPr>
            </a:lvl3pPr>
            <a:lvl4pPr indent="0" lvl="3" marL="0" marR="0" rtl="0" algn="r">
              <a:lnSpc>
                <a:spcPct val="100000"/>
              </a:lnSpc>
              <a:spcBef>
                <a:spcPts val="0"/>
              </a:spcBef>
              <a:spcAft>
                <a:spcPts val="0"/>
              </a:spcAft>
              <a:buClr>
                <a:srgbClr val="CBCBCB"/>
              </a:buClr>
              <a:buFont typeface="Arial"/>
              <a:buNone/>
              <a:defRPr b="0" i="0" sz="1600" u="none" cap="none" strike="noStrike">
                <a:solidFill>
                  <a:srgbClr val="CBCBCB"/>
                </a:solidFill>
                <a:latin typeface="Arial"/>
                <a:ea typeface="Arial"/>
                <a:cs typeface="Arial"/>
                <a:sym typeface="Arial"/>
              </a:defRPr>
            </a:lvl4pPr>
            <a:lvl5pPr indent="0" lvl="4" marL="0" marR="0" rtl="0" algn="r">
              <a:lnSpc>
                <a:spcPct val="100000"/>
              </a:lnSpc>
              <a:spcBef>
                <a:spcPts val="0"/>
              </a:spcBef>
              <a:spcAft>
                <a:spcPts val="0"/>
              </a:spcAft>
              <a:buClr>
                <a:srgbClr val="CBCBCB"/>
              </a:buClr>
              <a:buFont typeface="Arial"/>
              <a:buNone/>
              <a:defRPr b="0" i="0" sz="1600" u="none" cap="none" strike="noStrike">
                <a:solidFill>
                  <a:srgbClr val="CBCBCB"/>
                </a:solidFill>
                <a:latin typeface="Arial"/>
                <a:ea typeface="Arial"/>
                <a:cs typeface="Arial"/>
                <a:sym typeface="Arial"/>
              </a:defRPr>
            </a:lvl5pPr>
            <a:lvl6pPr indent="0" lvl="5" marL="0" marR="0" rtl="0" algn="r">
              <a:lnSpc>
                <a:spcPct val="100000"/>
              </a:lnSpc>
              <a:spcBef>
                <a:spcPts val="0"/>
              </a:spcBef>
              <a:spcAft>
                <a:spcPts val="0"/>
              </a:spcAft>
              <a:buClr>
                <a:srgbClr val="CBCBCB"/>
              </a:buClr>
              <a:buFont typeface="Arial"/>
              <a:buNone/>
              <a:defRPr b="0" i="0" sz="1600" u="none" cap="none" strike="noStrike">
                <a:solidFill>
                  <a:srgbClr val="CBCBCB"/>
                </a:solidFill>
                <a:latin typeface="Arial"/>
                <a:ea typeface="Arial"/>
                <a:cs typeface="Arial"/>
                <a:sym typeface="Arial"/>
              </a:defRPr>
            </a:lvl6pPr>
            <a:lvl7pPr indent="0" lvl="6" marL="0" marR="0" rtl="0" algn="r">
              <a:lnSpc>
                <a:spcPct val="100000"/>
              </a:lnSpc>
              <a:spcBef>
                <a:spcPts val="0"/>
              </a:spcBef>
              <a:spcAft>
                <a:spcPts val="0"/>
              </a:spcAft>
              <a:buClr>
                <a:srgbClr val="CBCBCB"/>
              </a:buClr>
              <a:buFont typeface="Arial"/>
              <a:buNone/>
              <a:defRPr b="0" i="0" sz="1600" u="none" cap="none" strike="noStrike">
                <a:solidFill>
                  <a:srgbClr val="CBCBCB"/>
                </a:solidFill>
                <a:latin typeface="Arial"/>
                <a:ea typeface="Arial"/>
                <a:cs typeface="Arial"/>
                <a:sym typeface="Arial"/>
              </a:defRPr>
            </a:lvl7pPr>
            <a:lvl8pPr indent="0" lvl="7" marL="0" marR="0" rtl="0" algn="r">
              <a:lnSpc>
                <a:spcPct val="100000"/>
              </a:lnSpc>
              <a:spcBef>
                <a:spcPts val="0"/>
              </a:spcBef>
              <a:spcAft>
                <a:spcPts val="0"/>
              </a:spcAft>
              <a:buClr>
                <a:srgbClr val="CBCBCB"/>
              </a:buClr>
              <a:buFont typeface="Arial"/>
              <a:buNone/>
              <a:defRPr b="0" i="0" sz="1600" u="none" cap="none" strike="noStrike">
                <a:solidFill>
                  <a:srgbClr val="CBCBCB"/>
                </a:solidFill>
                <a:latin typeface="Arial"/>
                <a:ea typeface="Arial"/>
                <a:cs typeface="Arial"/>
                <a:sym typeface="Arial"/>
              </a:defRPr>
            </a:lvl8pPr>
            <a:lvl9pPr indent="0" lvl="8" marL="0" marR="0" rtl="0" algn="r">
              <a:lnSpc>
                <a:spcPct val="100000"/>
              </a:lnSpc>
              <a:spcBef>
                <a:spcPts val="0"/>
              </a:spcBef>
              <a:spcAft>
                <a:spcPts val="0"/>
              </a:spcAft>
              <a:buClr>
                <a:srgbClr val="CBCBCB"/>
              </a:buClr>
              <a:buFont typeface="Arial"/>
              <a:buNone/>
              <a:defRPr b="0" i="0" sz="1600" u="none" cap="none" strike="noStrike">
                <a:solidFill>
                  <a:srgbClr val="CBCBCB"/>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solidFill>
                <a:srgbClr val="747676"/>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Subtitle" type="title">
  <p:cSld name="TITLE">
    <p:spTree>
      <p:nvGrpSpPr>
        <p:cNvPr id="33" name="Shape 33"/>
        <p:cNvGrpSpPr/>
        <p:nvPr/>
      </p:nvGrpSpPr>
      <p:grpSpPr>
        <a:xfrm>
          <a:off x="0" y="0"/>
          <a:ext cx="0" cy="0"/>
          <a:chOff x="0" y="0"/>
          <a:chExt cx="0" cy="0"/>
        </a:xfrm>
      </p:grpSpPr>
      <p:cxnSp>
        <p:nvCxnSpPr>
          <p:cNvPr id="34" name="Shape 34"/>
          <p:cNvCxnSpPr/>
          <p:nvPr>
            <p:ph idx="1" type="body"/>
          </p:nvPr>
        </p:nvCxnSpPr>
        <p:spPr>
          <a:xfrm>
            <a:off x="571500" y="5588000"/>
            <a:ext cx="11875780" cy="3"/>
          </a:xfrm>
          <a:prstGeom prst="straightConnector1">
            <a:avLst/>
          </a:prstGeom>
          <a:noFill/>
          <a:ln cap="rnd" cmpd="sng" w="38100">
            <a:solidFill>
              <a:srgbClr val="747676"/>
            </a:solidFill>
            <a:prstDash val="dashDot"/>
            <a:round/>
            <a:headEnd len="sm" w="sm" type="none"/>
            <a:tailEnd len="sm" w="sm" type="none"/>
          </a:ln>
        </p:spPr>
      </p:cxnSp>
      <p:sp>
        <p:nvSpPr>
          <p:cNvPr id="35" name="Shape 35"/>
          <p:cNvSpPr txBox="1"/>
          <p:nvPr>
            <p:ph type="title"/>
          </p:nvPr>
        </p:nvSpPr>
        <p:spPr>
          <a:xfrm>
            <a:off x="571500" y="571500"/>
            <a:ext cx="11861800" cy="5181600"/>
          </a:xfrm>
          <a:prstGeom prst="rect">
            <a:avLst/>
          </a:prstGeom>
          <a:noFill/>
          <a:ln>
            <a:noFill/>
          </a:ln>
        </p:spPr>
        <p:txBody>
          <a:bodyPr anchorCtr="0" anchor="b" bIns="91425" lIns="91425" spcFirstLastPara="1" rIns="91425" wrap="square" tIns="91425"/>
          <a:lstStyle>
            <a:lvl1pPr indent="0" lvl="0" marL="0" marR="0" rtl="0" algn="ctr">
              <a:lnSpc>
                <a:spcPct val="80000"/>
              </a:lnSpc>
              <a:spcBef>
                <a:spcPts val="0"/>
              </a:spcBef>
              <a:spcAft>
                <a:spcPts val="0"/>
              </a:spcAft>
              <a:buClr>
                <a:srgbClr val="5C5C5C"/>
              </a:buClr>
              <a:buSzPts val="1400"/>
              <a:buFont typeface="Arial"/>
              <a:buNone/>
              <a:defRPr b="0" i="0" sz="12100" u="none" cap="none" strike="noStrike">
                <a:solidFill>
                  <a:srgbClr val="5C5C5C"/>
                </a:solidFill>
                <a:latin typeface="Arial"/>
                <a:ea typeface="Arial"/>
                <a:cs typeface="Arial"/>
                <a:sym typeface="Arial"/>
              </a:defRPr>
            </a:lvl1pPr>
            <a:lvl2pPr indent="228600" lvl="1"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2pPr>
            <a:lvl3pPr indent="457200" lvl="2"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3pPr>
            <a:lvl4pPr indent="685800" lvl="3"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4pPr>
            <a:lvl5pPr indent="914400" lvl="4"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5pPr>
            <a:lvl6pPr indent="1143000" lvl="5"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6pPr>
            <a:lvl7pPr indent="1371600" lvl="6"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7pPr>
            <a:lvl8pPr indent="1600200" lvl="7"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8pPr>
            <a:lvl9pPr indent="1828800" lvl="8"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9pPr>
          </a:lstStyle>
          <a:p/>
        </p:txBody>
      </p:sp>
      <p:sp>
        <p:nvSpPr>
          <p:cNvPr id="36" name="Shape 36"/>
          <p:cNvSpPr txBox="1"/>
          <p:nvPr>
            <p:ph idx="2" type="body"/>
          </p:nvPr>
        </p:nvSpPr>
        <p:spPr>
          <a:xfrm>
            <a:off x="571500" y="5676900"/>
            <a:ext cx="11861800" cy="3263900"/>
          </a:xfrm>
          <a:prstGeom prst="rect">
            <a:avLst/>
          </a:prstGeom>
          <a:noFill/>
          <a:ln>
            <a:noFill/>
          </a:ln>
        </p:spPr>
        <p:txBody>
          <a:bodyPr anchorCtr="0" anchor="t" bIns="91425" lIns="91425" spcFirstLastPara="1" rIns="91425" wrap="square" tIns="91425"/>
          <a:lstStyle>
            <a:lvl1pPr indent="-228600" lvl="0" marL="457200" marR="0" rtl="0" algn="ctr">
              <a:lnSpc>
                <a:spcPct val="70000"/>
              </a:lnSpc>
              <a:spcBef>
                <a:spcPts val="0"/>
              </a:spcBef>
              <a:spcAft>
                <a:spcPts val="0"/>
              </a:spcAft>
              <a:buClr>
                <a:srgbClr val="747676"/>
              </a:buClr>
              <a:buSzPts val="2400"/>
              <a:buFont typeface="Arial"/>
              <a:buNone/>
              <a:defRPr b="0" i="1" sz="4800" u="none" cap="none" strike="noStrike">
                <a:solidFill>
                  <a:srgbClr val="747676"/>
                </a:solidFill>
                <a:latin typeface="Arial"/>
                <a:ea typeface="Arial"/>
                <a:cs typeface="Arial"/>
                <a:sym typeface="Arial"/>
              </a:defRPr>
            </a:lvl1pPr>
            <a:lvl2pPr indent="-228600" lvl="1" marL="914400" marR="0" rtl="0" algn="ctr">
              <a:lnSpc>
                <a:spcPct val="70000"/>
              </a:lnSpc>
              <a:spcBef>
                <a:spcPts val="0"/>
              </a:spcBef>
              <a:spcAft>
                <a:spcPts val="0"/>
              </a:spcAft>
              <a:buClr>
                <a:srgbClr val="747676"/>
              </a:buClr>
              <a:buSzPts val="2400"/>
              <a:buFont typeface="Arial"/>
              <a:buNone/>
              <a:defRPr b="0" i="1" sz="4800" u="none" cap="none" strike="noStrike">
                <a:solidFill>
                  <a:srgbClr val="747676"/>
                </a:solidFill>
                <a:latin typeface="Arial"/>
                <a:ea typeface="Arial"/>
                <a:cs typeface="Arial"/>
                <a:sym typeface="Arial"/>
              </a:defRPr>
            </a:lvl2pPr>
            <a:lvl3pPr indent="-228600" lvl="2" marL="1371600" marR="0" rtl="0" algn="ctr">
              <a:lnSpc>
                <a:spcPct val="70000"/>
              </a:lnSpc>
              <a:spcBef>
                <a:spcPts val="0"/>
              </a:spcBef>
              <a:spcAft>
                <a:spcPts val="0"/>
              </a:spcAft>
              <a:buClr>
                <a:srgbClr val="747676"/>
              </a:buClr>
              <a:buSzPts val="2400"/>
              <a:buFont typeface="Arial"/>
              <a:buNone/>
              <a:defRPr b="0" i="1" sz="4800" u="none" cap="none" strike="noStrike">
                <a:solidFill>
                  <a:srgbClr val="747676"/>
                </a:solidFill>
                <a:latin typeface="Arial"/>
                <a:ea typeface="Arial"/>
                <a:cs typeface="Arial"/>
                <a:sym typeface="Arial"/>
              </a:defRPr>
            </a:lvl3pPr>
            <a:lvl4pPr indent="-228600" lvl="3" marL="1828800" marR="0" rtl="0" algn="ctr">
              <a:lnSpc>
                <a:spcPct val="70000"/>
              </a:lnSpc>
              <a:spcBef>
                <a:spcPts val="0"/>
              </a:spcBef>
              <a:spcAft>
                <a:spcPts val="0"/>
              </a:spcAft>
              <a:buClr>
                <a:srgbClr val="747676"/>
              </a:buClr>
              <a:buSzPts val="2400"/>
              <a:buFont typeface="Arial"/>
              <a:buNone/>
              <a:defRPr b="0" i="1" sz="4800" u="none" cap="none" strike="noStrike">
                <a:solidFill>
                  <a:srgbClr val="747676"/>
                </a:solidFill>
                <a:latin typeface="Arial"/>
                <a:ea typeface="Arial"/>
                <a:cs typeface="Arial"/>
                <a:sym typeface="Arial"/>
              </a:defRPr>
            </a:lvl4pPr>
            <a:lvl5pPr indent="-228600" lvl="4" marL="2286000" marR="0" rtl="0" algn="ctr">
              <a:lnSpc>
                <a:spcPct val="70000"/>
              </a:lnSpc>
              <a:spcBef>
                <a:spcPts val="0"/>
              </a:spcBef>
              <a:spcAft>
                <a:spcPts val="0"/>
              </a:spcAft>
              <a:buClr>
                <a:srgbClr val="747676"/>
              </a:buClr>
              <a:buSzPts val="2400"/>
              <a:buFont typeface="Arial"/>
              <a:buNone/>
              <a:defRPr b="0" i="1" sz="4800" u="none" cap="none" strike="noStrike">
                <a:solidFill>
                  <a:srgbClr val="747676"/>
                </a:solidFill>
                <a:latin typeface="Arial"/>
                <a:ea typeface="Arial"/>
                <a:cs typeface="Arial"/>
                <a:sym typeface="Arial"/>
              </a:defRPr>
            </a:lvl5pPr>
            <a:lvl6pPr indent="-381000" lvl="5" marL="27432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6pPr>
            <a:lvl7pPr indent="-381000" lvl="6" marL="32004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7pPr>
            <a:lvl8pPr indent="-381000" lvl="7" marL="36576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8pPr>
            <a:lvl9pPr indent="-381000" lvl="8" marL="41148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9pPr>
          </a:lstStyle>
          <a:p/>
        </p:txBody>
      </p:sp>
      <p:sp>
        <p:nvSpPr>
          <p:cNvPr id="37" name="Shape 37"/>
          <p:cNvSpPr txBox="1"/>
          <p:nvPr>
            <p:ph idx="12" type="sldNum"/>
          </p:nvPr>
        </p:nvSpPr>
        <p:spPr>
          <a:xfrm>
            <a:off x="12088552" y="9189156"/>
            <a:ext cx="309365" cy="342901"/>
          </a:xfrm>
          <a:prstGeom prst="rect">
            <a:avLst/>
          </a:prstGeom>
          <a:noFill/>
          <a:ln>
            <a:noFill/>
          </a:ln>
        </p:spPr>
        <p:txBody>
          <a:bodyPr anchorCtr="0" anchor="t" bIns="50800" lIns="50800" spcFirstLastPara="1" rIns="50800" wrap="square" tIns="50800">
            <a:noAutofit/>
          </a:bodyPr>
          <a:lstStyle>
            <a:lvl1pPr indent="0" lvl="0"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1pPr>
            <a:lvl2pPr indent="0" lvl="1"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2pPr>
            <a:lvl3pPr indent="0" lvl="2"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3pPr>
            <a:lvl4pPr indent="0" lvl="3"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4pPr>
            <a:lvl5pPr indent="0" lvl="4"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5pPr>
            <a:lvl6pPr indent="0" lvl="5"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6pPr>
            <a:lvl7pPr indent="0" lvl="6"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7pPr>
            <a:lvl8pPr indent="0" lvl="7"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8pPr>
            <a:lvl9pPr indent="0" lvl="8"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Center">
  <p:cSld name="Title - Center">
    <p:spTree>
      <p:nvGrpSpPr>
        <p:cNvPr id="38" name="Shape 38"/>
        <p:cNvGrpSpPr/>
        <p:nvPr/>
      </p:nvGrpSpPr>
      <p:grpSpPr>
        <a:xfrm>
          <a:off x="0" y="0"/>
          <a:ext cx="0" cy="0"/>
          <a:chOff x="0" y="0"/>
          <a:chExt cx="0" cy="0"/>
        </a:xfrm>
      </p:grpSpPr>
      <p:sp>
        <p:nvSpPr>
          <p:cNvPr id="39" name="Shape 39"/>
          <p:cNvSpPr txBox="1"/>
          <p:nvPr>
            <p:ph type="title"/>
          </p:nvPr>
        </p:nvSpPr>
        <p:spPr>
          <a:xfrm>
            <a:off x="571500" y="571500"/>
            <a:ext cx="11861800" cy="5181600"/>
          </a:xfrm>
          <a:prstGeom prst="rect">
            <a:avLst/>
          </a:prstGeom>
          <a:noFill/>
          <a:ln>
            <a:noFill/>
          </a:ln>
        </p:spPr>
        <p:txBody>
          <a:bodyPr anchorCtr="0" anchor="b" bIns="91425" lIns="91425" spcFirstLastPara="1" rIns="91425" wrap="square" tIns="91425"/>
          <a:lstStyle>
            <a:lvl1pPr indent="0" lvl="0" marL="0" marR="0" rtl="0" algn="ctr">
              <a:lnSpc>
                <a:spcPct val="80000"/>
              </a:lnSpc>
              <a:spcBef>
                <a:spcPts val="0"/>
              </a:spcBef>
              <a:spcAft>
                <a:spcPts val="0"/>
              </a:spcAft>
              <a:buClr>
                <a:srgbClr val="5C5C5C"/>
              </a:buClr>
              <a:buSzPts val="1400"/>
              <a:buFont typeface="Arial"/>
              <a:buNone/>
              <a:defRPr b="0" i="0" sz="12100" u="none" cap="none" strike="noStrike">
                <a:solidFill>
                  <a:srgbClr val="5C5C5C"/>
                </a:solidFill>
                <a:latin typeface="Arial"/>
                <a:ea typeface="Arial"/>
                <a:cs typeface="Arial"/>
                <a:sym typeface="Arial"/>
              </a:defRPr>
            </a:lvl1pPr>
            <a:lvl2pPr indent="228600" lvl="1"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2pPr>
            <a:lvl3pPr indent="457200" lvl="2"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3pPr>
            <a:lvl4pPr indent="685800" lvl="3"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4pPr>
            <a:lvl5pPr indent="914400" lvl="4"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5pPr>
            <a:lvl6pPr indent="1143000" lvl="5"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6pPr>
            <a:lvl7pPr indent="1371600" lvl="6"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7pPr>
            <a:lvl8pPr indent="1600200" lvl="7"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8pPr>
            <a:lvl9pPr indent="1828800" lvl="8"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9pPr>
          </a:lstStyle>
          <a:p/>
        </p:txBody>
      </p:sp>
      <p:sp>
        <p:nvSpPr>
          <p:cNvPr id="40" name="Shape 40"/>
          <p:cNvSpPr txBox="1"/>
          <p:nvPr>
            <p:ph idx="12" type="sldNum"/>
          </p:nvPr>
        </p:nvSpPr>
        <p:spPr>
          <a:xfrm>
            <a:off x="12083465" y="9189156"/>
            <a:ext cx="309365" cy="342901"/>
          </a:xfrm>
          <a:prstGeom prst="rect">
            <a:avLst/>
          </a:prstGeom>
          <a:noFill/>
          <a:ln>
            <a:noFill/>
          </a:ln>
        </p:spPr>
        <p:txBody>
          <a:bodyPr anchorCtr="0" anchor="t" bIns="50800" lIns="50800" spcFirstLastPara="1" rIns="50800" wrap="square" tIns="50800">
            <a:noAutofit/>
          </a:bodyPr>
          <a:lstStyle>
            <a:lvl1pPr indent="0" lvl="0"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1pPr>
            <a:lvl2pPr indent="0" lvl="1"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2pPr>
            <a:lvl3pPr indent="0" lvl="2"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3pPr>
            <a:lvl4pPr indent="0" lvl="3"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4pPr>
            <a:lvl5pPr indent="0" lvl="4"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5pPr>
            <a:lvl6pPr indent="0" lvl="5"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6pPr>
            <a:lvl7pPr indent="0" lvl="6"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7pPr>
            <a:lvl8pPr indent="0" lvl="7"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8pPr>
            <a:lvl9pPr indent="0" lvl="8"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op">
  <p:cSld name="Title - Top">
    <p:spTree>
      <p:nvGrpSpPr>
        <p:cNvPr id="41" name="Shape 41"/>
        <p:cNvGrpSpPr/>
        <p:nvPr/>
      </p:nvGrpSpPr>
      <p:grpSpPr>
        <a:xfrm>
          <a:off x="0" y="0"/>
          <a:ext cx="0" cy="0"/>
          <a:chOff x="0" y="0"/>
          <a:chExt cx="0" cy="0"/>
        </a:xfrm>
      </p:grpSpPr>
      <p:cxnSp>
        <p:nvCxnSpPr>
          <p:cNvPr id="42" name="Shape 42"/>
          <p:cNvCxnSpPr/>
          <p:nvPr>
            <p:ph idx="1" type="body"/>
          </p:nvPr>
        </p:nvCxnSpPr>
        <p:spPr>
          <a:xfrm>
            <a:off x="571500" y="1574800"/>
            <a:ext cx="11861800" cy="0"/>
          </a:xfrm>
          <a:prstGeom prst="straightConnector1">
            <a:avLst/>
          </a:prstGeom>
          <a:noFill/>
          <a:ln cap="rnd" cmpd="sng" w="38100">
            <a:solidFill>
              <a:srgbClr val="747676"/>
            </a:solidFill>
            <a:prstDash val="dashDot"/>
            <a:round/>
            <a:headEnd len="sm" w="sm" type="none"/>
            <a:tailEnd len="sm" w="sm" type="none"/>
          </a:ln>
        </p:spPr>
      </p:cxnSp>
      <p:sp>
        <p:nvSpPr>
          <p:cNvPr id="43" name="Shape 43"/>
          <p:cNvSpPr txBox="1"/>
          <p:nvPr>
            <p:ph type="title"/>
          </p:nvPr>
        </p:nvSpPr>
        <p:spPr>
          <a:xfrm>
            <a:off x="571500" y="723900"/>
            <a:ext cx="11861800" cy="7239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1pPr>
            <a:lvl2pPr indent="228600" lvl="1"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2pPr>
            <a:lvl3pPr indent="457200" lvl="2"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3pPr>
            <a:lvl4pPr indent="685800" lvl="3"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4pPr>
            <a:lvl5pPr indent="914400" lvl="4"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5pPr>
            <a:lvl6pPr indent="1143000" lvl="5"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6pPr>
            <a:lvl7pPr indent="1371600" lvl="6"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7pPr>
            <a:lvl8pPr indent="1600200" lvl="7"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8pPr>
            <a:lvl9pPr indent="1828800" lvl="8"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9pPr>
          </a:lstStyle>
          <a:p/>
        </p:txBody>
      </p:sp>
      <p:sp>
        <p:nvSpPr>
          <p:cNvPr id="44" name="Shape 44"/>
          <p:cNvSpPr txBox="1"/>
          <p:nvPr>
            <p:ph idx="12" type="sldNum"/>
          </p:nvPr>
        </p:nvSpPr>
        <p:spPr>
          <a:xfrm>
            <a:off x="12081047" y="9194800"/>
            <a:ext cx="309365" cy="342900"/>
          </a:xfrm>
          <a:prstGeom prst="rect">
            <a:avLst/>
          </a:prstGeom>
          <a:noFill/>
          <a:ln>
            <a:noFill/>
          </a:ln>
        </p:spPr>
        <p:txBody>
          <a:bodyPr anchorCtr="0" anchor="t" bIns="50800" lIns="50800" spcFirstLastPara="1" rIns="50800" wrap="square" tIns="50800">
            <a:noAutofit/>
          </a:bodyPr>
          <a:lstStyle>
            <a:lvl1pPr indent="0" lvl="0"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1pPr>
            <a:lvl2pPr indent="0" lvl="1"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2pPr>
            <a:lvl3pPr indent="0" lvl="2"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3pPr>
            <a:lvl4pPr indent="0" lvl="3"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4pPr>
            <a:lvl5pPr indent="0" lvl="4"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5pPr>
            <a:lvl6pPr indent="0" lvl="5"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6pPr>
            <a:lvl7pPr indent="0" lvl="6"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7pPr>
            <a:lvl8pPr indent="0" lvl="7"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8pPr>
            <a:lvl9pPr indent="0" lvl="8"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Bullets">
  <p:cSld name="Title &amp; Bullets">
    <p:spTree>
      <p:nvGrpSpPr>
        <p:cNvPr id="45" name="Shape 45"/>
        <p:cNvGrpSpPr/>
        <p:nvPr/>
      </p:nvGrpSpPr>
      <p:grpSpPr>
        <a:xfrm>
          <a:off x="0" y="0"/>
          <a:ext cx="0" cy="0"/>
          <a:chOff x="0" y="0"/>
          <a:chExt cx="0" cy="0"/>
        </a:xfrm>
      </p:grpSpPr>
      <p:cxnSp>
        <p:nvCxnSpPr>
          <p:cNvPr id="46" name="Shape 46"/>
          <p:cNvCxnSpPr/>
          <p:nvPr>
            <p:ph idx="1" type="body"/>
          </p:nvPr>
        </p:nvCxnSpPr>
        <p:spPr>
          <a:xfrm>
            <a:off x="571500" y="1574800"/>
            <a:ext cx="11861800" cy="0"/>
          </a:xfrm>
          <a:prstGeom prst="straightConnector1">
            <a:avLst/>
          </a:prstGeom>
          <a:noFill/>
          <a:ln cap="rnd" cmpd="sng" w="38100">
            <a:solidFill>
              <a:srgbClr val="747676"/>
            </a:solidFill>
            <a:prstDash val="dashDot"/>
            <a:round/>
            <a:headEnd len="sm" w="sm" type="none"/>
            <a:tailEnd len="sm" w="sm" type="none"/>
          </a:ln>
        </p:spPr>
      </p:cxnSp>
      <p:sp>
        <p:nvSpPr>
          <p:cNvPr id="47" name="Shape 47"/>
          <p:cNvSpPr txBox="1"/>
          <p:nvPr>
            <p:ph type="title"/>
          </p:nvPr>
        </p:nvSpPr>
        <p:spPr>
          <a:xfrm>
            <a:off x="571500" y="723900"/>
            <a:ext cx="11861800" cy="7239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1pPr>
            <a:lvl2pPr indent="228600" lvl="1"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2pPr>
            <a:lvl3pPr indent="457200" lvl="2"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3pPr>
            <a:lvl4pPr indent="685800" lvl="3"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4pPr>
            <a:lvl5pPr indent="914400" lvl="4"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5pPr>
            <a:lvl6pPr indent="1143000" lvl="5"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6pPr>
            <a:lvl7pPr indent="1371600" lvl="6"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7pPr>
            <a:lvl8pPr indent="1600200" lvl="7"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8pPr>
            <a:lvl9pPr indent="1828800" lvl="8"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9pPr>
          </a:lstStyle>
          <a:p/>
        </p:txBody>
      </p:sp>
      <p:sp>
        <p:nvSpPr>
          <p:cNvPr id="48" name="Shape 48"/>
          <p:cNvSpPr txBox="1"/>
          <p:nvPr>
            <p:ph idx="2" type="body"/>
          </p:nvPr>
        </p:nvSpPr>
        <p:spPr>
          <a:xfrm>
            <a:off x="571500" y="1803400"/>
            <a:ext cx="11861800" cy="7226300"/>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1pPr>
            <a:lvl2pPr indent="-381000" lvl="1" marL="9144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2pPr>
            <a:lvl3pPr indent="-381000" lvl="2" marL="13716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3pPr>
            <a:lvl4pPr indent="-381000" lvl="3" marL="18288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4pPr>
            <a:lvl5pPr indent="-381000" lvl="4" marL="22860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5pPr>
            <a:lvl6pPr indent="-381000" lvl="5" marL="27432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6pPr>
            <a:lvl7pPr indent="-381000" lvl="6" marL="32004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7pPr>
            <a:lvl8pPr indent="-381000" lvl="7" marL="36576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8pPr>
            <a:lvl9pPr indent="-381000" lvl="8" marL="41148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9pPr>
          </a:lstStyle>
          <a:p/>
        </p:txBody>
      </p:sp>
      <p:sp>
        <p:nvSpPr>
          <p:cNvPr id="49" name="Shape 49"/>
          <p:cNvSpPr txBox="1"/>
          <p:nvPr>
            <p:ph idx="12" type="sldNum"/>
          </p:nvPr>
        </p:nvSpPr>
        <p:spPr>
          <a:xfrm>
            <a:off x="12081047" y="9194800"/>
            <a:ext cx="309365" cy="342900"/>
          </a:xfrm>
          <a:prstGeom prst="rect">
            <a:avLst/>
          </a:prstGeom>
          <a:noFill/>
          <a:ln>
            <a:noFill/>
          </a:ln>
        </p:spPr>
        <p:txBody>
          <a:bodyPr anchorCtr="0" anchor="t" bIns="50800" lIns="50800" spcFirstLastPara="1" rIns="50800" wrap="square" tIns="50800">
            <a:noAutofit/>
          </a:bodyPr>
          <a:lstStyle>
            <a:lvl1pPr indent="0" lvl="0"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1pPr>
            <a:lvl2pPr indent="0" lvl="1"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2pPr>
            <a:lvl3pPr indent="0" lvl="2"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3pPr>
            <a:lvl4pPr indent="0" lvl="3"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4pPr>
            <a:lvl5pPr indent="0" lvl="4"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5pPr>
            <a:lvl6pPr indent="0" lvl="5"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6pPr>
            <a:lvl7pPr indent="0" lvl="6"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7pPr>
            <a:lvl8pPr indent="0" lvl="7"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8pPr>
            <a:lvl9pPr indent="0" lvl="8"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Shape 6"/>
          <p:cNvSpPr txBox="1"/>
          <p:nvPr>
            <p:ph type="title"/>
          </p:nvPr>
        </p:nvSpPr>
        <p:spPr>
          <a:xfrm>
            <a:off x="571500" y="723900"/>
            <a:ext cx="11861800" cy="7239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1pPr>
            <a:lvl2pPr indent="228600" lvl="1"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2pPr>
            <a:lvl3pPr indent="457200" lvl="2"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3pPr>
            <a:lvl4pPr indent="685800" lvl="3"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4pPr>
            <a:lvl5pPr indent="914400" lvl="4"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5pPr>
            <a:lvl6pPr indent="1143000" lvl="5"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6pPr>
            <a:lvl7pPr indent="1371600" lvl="6"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7pPr>
            <a:lvl8pPr indent="1600200" lvl="7"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8pPr>
            <a:lvl9pPr indent="1828800" lvl="8" marL="0" marR="0" rtl="0" algn="l">
              <a:lnSpc>
                <a:spcPct val="100000"/>
              </a:lnSpc>
              <a:spcBef>
                <a:spcPts val="2300"/>
              </a:spcBef>
              <a:spcAft>
                <a:spcPts val="0"/>
              </a:spcAft>
              <a:buClr>
                <a:srgbClr val="747676"/>
              </a:buClr>
              <a:buSzPts val="1400"/>
              <a:buFont typeface="Arial"/>
              <a:buNone/>
              <a:defRPr b="0" i="0" sz="5200" u="none" cap="none" strike="noStrike">
                <a:solidFill>
                  <a:srgbClr val="747676"/>
                </a:solidFill>
                <a:latin typeface="Arial"/>
                <a:ea typeface="Arial"/>
                <a:cs typeface="Arial"/>
                <a:sym typeface="Arial"/>
              </a:defRPr>
            </a:lvl9pPr>
          </a:lstStyle>
          <a:p/>
        </p:txBody>
      </p:sp>
      <p:sp>
        <p:nvSpPr>
          <p:cNvPr id="7" name="Shape 7"/>
          <p:cNvSpPr txBox="1"/>
          <p:nvPr>
            <p:ph idx="1" type="body"/>
          </p:nvPr>
        </p:nvSpPr>
        <p:spPr>
          <a:xfrm>
            <a:off x="571500" y="1803400"/>
            <a:ext cx="11861800" cy="7226300"/>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1pPr>
            <a:lvl2pPr indent="-381000" lvl="1" marL="9144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2pPr>
            <a:lvl3pPr indent="-381000" lvl="2" marL="13716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3pPr>
            <a:lvl4pPr indent="-381000" lvl="3" marL="18288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4pPr>
            <a:lvl5pPr indent="-381000" lvl="4" marL="22860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5pPr>
            <a:lvl6pPr indent="-381000" lvl="5" marL="27432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6pPr>
            <a:lvl7pPr indent="-381000" lvl="6" marL="32004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7pPr>
            <a:lvl8pPr indent="-381000" lvl="7" marL="36576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8pPr>
            <a:lvl9pPr indent="-381000" lvl="8" marL="4114800" marR="0" rtl="0" algn="l">
              <a:lnSpc>
                <a:spcPct val="100000"/>
              </a:lnSpc>
              <a:spcBef>
                <a:spcPts val="1800"/>
              </a:spcBef>
              <a:spcAft>
                <a:spcPts val="0"/>
              </a:spcAft>
              <a:buClr>
                <a:srgbClr val="5C5C5C"/>
              </a:buClr>
              <a:buSzPts val="2400"/>
              <a:buFont typeface="Arial"/>
              <a:buChar char="●"/>
              <a:defRPr b="0" i="0" sz="3200" u="none" cap="none" strike="noStrike">
                <a:solidFill>
                  <a:srgbClr val="5C5C5C"/>
                </a:solidFill>
                <a:latin typeface="Arial"/>
                <a:ea typeface="Arial"/>
                <a:cs typeface="Arial"/>
                <a:sym typeface="Arial"/>
              </a:defRPr>
            </a:lvl9pPr>
          </a:lstStyle>
          <a:p/>
        </p:txBody>
      </p:sp>
      <p:sp>
        <p:nvSpPr>
          <p:cNvPr id="8" name="Shape 8"/>
          <p:cNvSpPr txBox="1"/>
          <p:nvPr>
            <p:ph idx="12" type="sldNum"/>
          </p:nvPr>
        </p:nvSpPr>
        <p:spPr>
          <a:xfrm>
            <a:off x="12081047" y="9194800"/>
            <a:ext cx="309365" cy="342900"/>
          </a:xfrm>
          <a:prstGeom prst="rect">
            <a:avLst/>
          </a:prstGeom>
          <a:noFill/>
          <a:ln>
            <a:noFill/>
          </a:ln>
        </p:spPr>
        <p:txBody>
          <a:bodyPr anchorCtr="0" anchor="t" bIns="50800" lIns="50800" spcFirstLastPara="1" rIns="50800" wrap="square" tIns="50800">
            <a:noAutofit/>
          </a:bodyPr>
          <a:lstStyle>
            <a:lvl1pPr indent="0" lvl="0"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1pPr>
            <a:lvl2pPr indent="0" lvl="1"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2pPr>
            <a:lvl3pPr indent="0" lvl="2"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3pPr>
            <a:lvl4pPr indent="0" lvl="3"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4pPr>
            <a:lvl5pPr indent="0" lvl="4"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5pPr>
            <a:lvl6pPr indent="0" lvl="5"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6pPr>
            <a:lvl7pPr indent="0" lvl="6"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7pPr>
            <a:lvl8pPr indent="0" lvl="7"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8pPr>
            <a:lvl9pPr indent="0" lvl="8" marL="0" marR="0" rtl="0" algn="r">
              <a:lnSpc>
                <a:spcPct val="100000"/>
              </a:lnSpc>
              <a:spcBef>
                <a:spcPts val="0"/>
              </a:spcBef>
              <a:spcAft>
                <a:spcPts val="0"/>
              </a:spcAft>
              <a:buClr>
                <a:srgbClr val="747676"/>
              </a:buClr>
              <a:buFont typeface="Arial"/>
              <a:buNone/>
              <a:defRPr b="0" i="0" sz="1600" u="none" cap="none" strike="noStrike">
                <a:solidFill>
                  <a:srgbClr val="747676"/>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pic>
        <p:nvPicPr>
          <p:cNvPr descr="Captura de pantalla 2017-07-27 a la(s) 13.15.57.png" id="68" name="Shape 68"/>
          <p:cNvPicPr preferRelativeResize="0"/>
          <p:nvPr/>
        </p:nvPicPr>
        <p:blipFill rotWithShape="1">
          <a:blip r:embed="rId3">
            <a:alphaModFix/>
          </a:blip>
          <a:srcRect b="0" l="0" r="0" t="0"/>
          <a:stretch/>
        </p:blipFill>
        <p:spPr>
          <a:xfrm>
            <a:off x="1757660" y="523577"/>
            <a:ext cx="8458201" cy="2628901"/>
          </a:xfrm>
          <a:prstGeom prst="rect">
            <a:avLst/>
          </a:prstGeom>
          <a:noFill/>
          <a:ln>
            <a:noFill/>
          </a:ln>
          <a:effectLst>
            <a:outerShdw blurRad="838200" rotWithShape="0" dir="5400000" dist="253397">
              <a:srgbClr val="000000">
                <a:alpha val="56862"/>
              </a:srgbClr>
            </a:outerShdw>
          </a:effectLst>
        </p:spPr>
      </p:pic>
      <p:pic>
        <p:nvPicPr>
          <p:cNvPr descr="AOBAC-06.jpg" id="69" name="Shape 69"/>
          <p:cNvPicPr preferRelativeResize="0"/>
          <p:nvPr/>
        </p:nvPicPr>
        <p:blipFill rotWithShape="1">
          <a:blip r:embed="rId4">
            <a:alphaModFix/>
          </a:blip>
          <a:srcRect b="0" l="0" r="0" t="0"/>
          <a:stretch/>
        </p:blipFill>
        <p:spPr>
          <a:xfrm>
            <a:off x="3711350" y="4834568"/>
            <a:ext cx="4358114" cy="3453599"/>
          </a:xfrm>
          <a:prstGeom prst="rect">
            <a:avLst/>
          </a:prstGeom>
          <a:noFill/>
          <a:ln>
            <a:noFill/>
          </a:ln>
          <a:effectLst>
            <a:outerShdw blurRad="838200" rotWithShape="0" dir="5400000" dist="253397">
              <a:srgbClr val="000000">
                <a:alpha val="56862"/>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pic>
        <p:nvPicPr>
          <p:cNvPr descr="pasted-image.tiff" id="131" name="Shape 131"/>
          <p:cNvPicPr preferRelativeResize="0"/>
          <p:nvPr/>
        </p:nvPicPr>
        <p:blipFill rotWithShape="1">
          <a:blip r:embed="rId3">
            <a:alphaModFix/>
          </a:blip>
          <a:srcRect b="3137" l="573" r="572" t="0"/>
          <a:stretch/>
        </p:blipFill>
        <p:spPr>
          <a:xfrm>
            <a:off x="49212" y="4855002"/>
            <a:ext cx="12906539" cy="4796998"/>
          </a:xfrm>
          <a:prstGeom prst="rect">
            <a:avLst/>
          </a:prstGeom>
          <a:noFill/>
          <a:ln>
            <a:noFill/>
          </a:ln>
        </p:spPr>
      </p:pic>
      <p:sp>
        <p:nvSpPr>
          <p:cNvPr id="132" name="Shape 132"/>
          <p:cNvSpPr txBox="1"/>
          <p:nvPr/>
        </p:nvSpPr>
        <p:spPr>
          <a:xfrm>
            <a:off x="237842" y="711199"/>
            <a:ext cx="12529116" cy="5842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5C5C5C"/>
              </a:buClr>
              <a:buFont typeface="Arial"/>
              <a:buNone/>
            </a:pPr>
            <a:r>
              <a:rPr b="1" i="1" lang="en-US" sz="2800" u="none" cap="none" strike="noStrike">
                <a:solidFill>
                  <a:srgbClr val="5C5C5C"/>
                </a:solidFill>
                <a:latin typeface="Arial"/>
                <a:ea typeface="Arial"/>
                <a:cs typeface="Arial"/>
                <a:sym typeface="Arial"/>
              </a:rPr>
              <a:t>Un hito histórico</a:t>
            </a:r>
            <a:endParaRPr/>
          </a:p>
        </p:txBody>
      </p:sp>
      <p:sp>
        <p:nvSpPr>
          <p:cNvPr id="133" name="Shape 133"/>
          <p:cNvSpPr txBox="1"/>
          <p:nvPr/>
        </p:nvSpPr>
        <p:spPr>
          <a:xfrm>
            <a:off x="220471" y="1422399"/>
            <a:ext cx="12563858" cy="2794001"/>
          </a:xfrm>
          <a:prstGeom prst="rect">
            <a:avLst/>
          </a:prstGeom>
          <a:noFill/>
          <a:ln>
            <a:noFill/>
          </a:ln>
        </p:spPr>
        <p:txBody>
          <a:bodyPr anchorCtr="0" anchor="ctr" bIns="50800" lIns="50800" spcFirstLastPara="1" rIns="50800" wrap="square" tIns="50800">
            <a:noAutofit/>
          </a:bodyPr>
          <a:lstStyle/>
          <a:p>
            <a:pPr indent="0" lvl="0" marL="0" marR="0" rtl="0" algn="just">
              <a:lnSpc>
                <a:spcPct val="100000"/>
              </a:lnSpc>
              <a:spcBef>
                <a:spcPts val="0"/>
              </a:spcBef>
              <a:spcAft>
                <a:spcPts val="0"/>
              </a:spcAft>
              <a:buClr>
                <a:srgbClr val="5C5C5C"/>
              </a:buClr>
              <a:buFont typeface="Arial"/>
              <a:buNone/>
            </a:pPr>
            <a:r>
              <a:rPr b="0" i="1" lang="en-US" sz="2400" u="none" cap="none" strike="noStrike">
                <a:solidFill>
                  <a:srgbClr val="5C5C5C"/>
                </a:solidFill>
                <a:latin typeface="Arial"/>
                <a:ea typeface="Arial"/>
                <a:cs typeface="Arial"/>
                <a:sym typeface="Arial"/>
              </a:rPr>
              <a:t>El día 31 de Mayo recién pasado se realizó, por primera vez, una reunión del Comité Científico Técnico y una delegación del Comité de Manejo. Fue una muy buena instancia de diálogo donde aprendimos a conocernos y entender los problemas de cada uno, sus fortalezas y debilidades. Como Comité de Manejo hacemos votos que esta se transforme en una instancia de trabajo conjunto y de consulta permanente. </a:t>
            </a:r>
            <a:endParaRPr/>
          </a:p>
          <a:p>
            <a:pPr indent="0" lvl="0" marL="0" marR="0" rtl="0" algn="just">
              <a:lnSpc>
                <a:spcPct val="100000"/>
              </a:lnSpc>
              <a:spcBef>
                <a:spcPts val="1400"/>
              </a:spcBef>
              <a:spcAft>
                <a:spcPts val="0"/>
              </a:spcAft>
              <a:buClr>
                <a:srgbClr val="5C5C5C"/>
              </a:buClr>
              <a:buFont typeface="Arial"/>
              <a:buNone/>
            </a:pPr>
            <a:r>
              <a:rPr b="0" i="1" lang="en-US" sz="2400" u="none" cap="none" strike="noStrike">
                <a:solidFill>
                  <a:srgbClr val="5C5C5C"/>
                </a:solidFill>
                <a:latin typeface="Arial"/>
                <a:ea typeface="Arial"/>
                <a:cs typeface="Arial"/>
                <a:sym typeface="Arial"/>
              </a:rPr>
              <a:t>De hecho en este Seminario están presentes, por primera vez, varios de los miembros del CCT lo cual nos llena de satisfacción.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pic>
        <p:nvPicPr>
          <p:cNvPr descr="pasted-image.tiff" id="138" name="Shape 138"/>
          <p:cNvPicPr preferRelativeResize="0"/>
          <p:nvPr>
            <p:ph idx="2" type="pic"/>
          </p:nvPr>
        </p:nvPicPr>
        <p:blipFill rotWithShape="1">
          <a:blip r:embed="rId3">
            <a:alphaModFix/>
          </a:blip>
          <a:srcRect b="0" l="1695" r="1695" t="0"/>
          <a:stretch/>
        </p:blipFill>
        <p:spPr>
          <a:xfrm>
            <a:off x="0" y="0"/>
            <a:ext cx="6438900" cy="9753600"/>
          </a:xfrm>
          <a:prstGeom prst="rect">
            <a:avLst/>
          </a:prstGeom>
          <a:noFill/>
          <a:ln>
            <a:noFill/>
          </a:ln>
        </p:spPr>
      </p:pic>
      <p:cxnSp>
        <p:nvCxnSpPr>
          <p:cNvPr id="139" name="Shape 139"/>
          <p:cNvCxnSpPr/>
          <p:nvPr>
            <p:ph idx="1" type="body"/>
          </p:nvPr>
        </p:nvCxnSpPr>
        <p:spPr>
          <a:xfrm>
            <a:off x="7023100" y="1574800"/>
            <a:ext cx="5397500" cy="0"/>
          </a:xfrm>
          <a:prstGeom prst="straightConnector1">
            <a:avLst/>
          </a:prstGeom>
          <a:noFill/>
          <a:ln cap="rnd" cmpd="sng" w="38100">
            <a:solidFill>
              <a:srgbClr val="747676"/>
            </a:solidFill>
            <a:prstDash val="dashDot"/>
            <a:round/>
            <a:headEnd len="sm" w="sm" type="none"/>
            <a:tailEnd len="sm" w="sm" type="none"/>
          </a:ln>
        </p:spPr>
      </p:cxnSp>
      <p:sp>
        <p:nvSpPr>
          <p:cNvPr id="140" name="Shape 140"/>
          <p:cNvSpPr txBox="1"/>
          <p:nvPr>
            <p:ph type="title"/>
          </p:nvPr>
        </p:nvSpPr>
        <p:spPr>
          <a:xfrm>
            <a:off x="7023100" y="717550"/>
            <a:ext cx="5397500" cy="723900"/>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747676"/>
              </a:buClr>
              <a:buFont typeface="Arial"/>
              <a:buNone/>
            </a:pPr>
            <a:r>
              <a:rPr b="0" i="0" lang="en-US" sz="4108" u="none" cap="none" strike="noStrike">
                <a:solidFill>
                  <a:srgbClr val="747676"/>
                </a:solidFill>
                <a:latin typeface="Arial"/>
                <a:ea typeface="Arial"/>
                <a:cs typeface="Arial"/>
                <a:sym typeface="Arial"/>
              </a:rPr>
              <a:t>CONCLUSIONES SEMINARIO 2015</a:t>
            </a:r>
            <a:endParaRPr/>
          </a:p>
        </p:txBody>
      </p:sp>
      <p:sp>
        <p:nvSpPr>
          <p:cNvPr id="141" name="Shape 141"/>
          <p:cNvSpPr txBox="1"/>
          <p:nvPr>
            <p:ph idx="3" type="body"/>
          </p:nvPr>
        </p:nvSpPr>
        <p:spPr>
          <a:xfrm>
            <a:off x="7023100" y="1809750"/>
            <a:ext cx="5397500" cy="7226300"/>
          </a:xfrm>
          <a:prstGeom prst="rect">
            <a:avLst/>
          </a:prstGeom>
          <a:noFill/>
          <a:ln>
            <a:noFill/>
          </a:ln>
        </p:spPr>
        <p:txBody>
          <a:bodyPr anchorCtr="0" anchor="t" bIns="50800" lIns="50800" spcFirstLastPara="1" rIns="50800" wrap="square" tIns="50800">
            <a:noAutofit/>
          </a:bodyPr>
          <a:lstStyle/>
          <a:p>
            <a:pPr indent="-382015" lvl="0" marL="382015" marR="0" rtl="0" algn="l">
              <a:lnSpc>
                <a:spcPct val="100000"/>
              </a:lnSpc>
              <a:spcBef>
                <a:spcPts val="0"/>
              </a:spcBef>
              <a:spcAft>
                <a:spcPts val="0"/>
              </a:spcAft>
              <a:buClr>
                <a:srgbClr val="5C5C5C"/>
              </a:buClr>
              <a:buSzPts val="1692"/>
              <a:buFont typeface="Arial"/>
              <a:buChar char="●"/>
            </a:pPr>
            <a:r>
              <a:rPr b="0" i="0" lang="en-US" sz="2256" u="none" cap="none" strike="noStrike">
                <a:solidFill>
                  <a:srgbClr val="5C5C5C"/>
                </a:solidFill>
                <a:latin typeface="Arial"/>
                <a:ea typeface="Arial"/>
                <a:cs typeface="Arial"/>
                <a:sym typeface="Arial"/>
              </a:rPr>
              <a:t>Realizar Seminario cada 2 años. </a:t>
            </a:r>
            <a:endParaRPr/>
          </a:p>
          <a:p>
            <a:pPr indent="-382015" lvl="0" marL="382015" marR="0" rtl="0" algn="l">
              <a:lnSpc>
                <a:spcPct val="100000"/>
              </a:lnSpc>
              <a:spcBef>
                <a:spcPts val="1600"/>
              </a:spcBef>
              <a:spcAft>
                <a:spcPts val="0"/>
              </a:spcAft>
              <a:buClr>
                <a:srgbClr val="5C5C5C"/>
              </a:buClr>
              <a:buSzPts val="1692"/>
              <a:buFont typeface="Arial"/>
              <a:buChar char="●"/>
            </a:pPr>
            <a:r>
              <a:rPr b="0" i="0" lang="en-US" sz="2256" u="none" cap="none" strike="noStrike">
                <a:solidFill>
                  <a:srgbClr val="5C5C5C"/>
                </a:solidFill>
                <a:latin typeface="Arial"/>
                <a:ea typeface="Arial"/>
                <a:cs typeface="Arial"/>
                <a:sym typeface="Arial"/>
              </a:rPr>
              <a:t>Mejorar el conocimiento del recurso. Más y mejor ciencia.</a:t>
            </a:r>
            <a:endParaRPr/>
          </a:p>
          <a:p>
            <a:pPr indent="-382015" lvl="0" marL="382015" marR="0" rtl="0" algn="l">
              <a:lnSpc>
                <a:spcPct val="100000"/>
              </a:lnSpc>
              <a:spcBef>
                <a:spcPts val="1600"/>
              </a:spcBef>
              <a:spcAft>
                <a:spcPts val="0"/>
              </a:spcAft>
              <a:buClr>
                <a:srgbClr val="5C5C5C"/>
              </a:buClr>
              <a:buSzPts val="1692"/>
              <a:buFont typeface="Arial"/>
              <a:buChar char="●"/>
            </a:pPr>
            <a:r>
              <a:rPr b="0" i="0" lang="en-US" sz="2256" u="none" cap="none" strike="noStrike">
                <a:solidFill>
                  <a:srgbClr val="5C5C5C"/>
                </a:solidFill>
                <a:latin typeface="Arial"/>
                <a:ea typeface="Arial"/>
                <a:cs typeface="Arial"/>
                <a:sym typeface="Arial"/>
              </a:rPr>
              <a:t>Recoger observaciones del Revisor de Pares (T. Pollachek)</a:t>
            </a:r>
            <a:endParaRPr/>
          </a:p>
          <a:p>
            <a:pPr indent="-382015" lvl="0" marL="382015" marR="0" rtl="0" algn="l">
              <a:lnSpc>
                <a:spcPct val="100000"/>
              </a:lnSpc>
              <a:spcBef>
                <a:spcPts val="1600"/>
              </a:spcBef>
              <a:spcAft>
                <a:spcPts val="0"/>
              </a:spcAft>
              <a:buClr>
                <a:srgbClr val="5C5C5C"/>
              </a:buClr>
              <a:buSzPts val="1692"/>
              <a:buFont typeface="Arial"/>
              <a:buChar char="●"/>
            </a:pPr>
            <a:r>
              <a:rPr b="0" i="0" lang="en-US" sz="2256" u="none" cap="none" strike="noStrike">
                <a:solidFill>
                  <a:srgbClr val="5C5C5C"/>
                </a:solidFill>
                <a:latin typeface="Arial"/>
                <a:ea typeface="Arial"/>
                <a:cs typeface="Arial"/>
                <a:sym typeface="Arial"/>
              </a:rPr>
              <a:t>Continuar programa de marcaje y recaptura.</a:t>
            </a:r>
            <a:endParaRPr/>
          </a:p>
          <a:p>
            <a:pPr indent="-382015" lvl="0" marL="382015" marR="0" rtl="0" algn="l">
              <a:lnSpc>
                <a:spcPct val="100000"/>
              </a:lnSpc>
              <a:spcBef>
                <a:spcPts val="1600"/>
              </a:spcBef>
              <a:spcAft>
                <a:spcPts val="0"/>
              </a:spcAft>
              <a:buClr>
                <a:srgbClr val="5C5C5C"/>
              </a:buClr>
              <a:buSzPts val="1692"/>
              <a:buFont typeface="Arial"/>
              <a:buChar char="●"/>
            </a:pPr>
            <a:r>
              <a:rPr b="0" i="0" lang="en-US" sz="2256" u="none" cap="none" strike="noStrike">
                <a:solidFill>
                  <a:srgbClr val="5C5C5C"/>
                </a:solidFill>
                <a:latin typeface="Arial"/>
                <a:ea typeface="Arial"/>
                <a:cs typeface="Arial"/>
                <a:sym typeface="Arial"/>
              </a:rPr>
              <a:t>Realizar Investigación sugerida por el Comité Científico Técnico.</a:t>
            </a:r>
            <a:endParaRPr/>
          </a:p>
          <a:p>
            <a:pPr indent="-382015" lvl="0" marL="382015" marR="0" rtl="0" algn="l">
              <a:lnSpc>
                <a:spcPct val="100000"/>
              </a:lnSpc>
              <a:spcBef>
                <a:spcPts val="1600"/>
              </a:spcBef>
              <a:spcAft>
                <a:spcPts val="0"/>
              </a:spcAft>
              <a:buClr>
                <a:srgbClr val="5C5C5C"/>
              </a:buClr>
              <a:buSzPts val="1692"/>
              <a:buFont typeface="Arial"/>
              <a:buChar char="●"/>
            </a:pPr>
            <a:r>
              <a:rPr b="0" i="0" lang="en-US" sz="2256" u="none" cap="none" strike="noStrike">
                <a:solidFill>
                  <a:srgbClr val="5C5C5C"/>
                </a:solidFill>
                <a:latin typeface="Arial"/>
                <a:ea typeface="Arial"/>
                <a:cs typeface="Arial"/>
                <a:sym typeface="Arial"/>
              </a:rPr>
              <a:t>Mejorar calidad de información de captura de la UPA (Observadores)</a:t>
            </a:r>
            <a:endParaRPr/>
          </a:p>
          <a:p>
            <a:pPr indent="-382015" lvl="0" marL="382015" marR="0" rtl="0" algn="l">
              <a:lnSpc>
                <a:spcPct val="100000"/>
              </a:lnSpc>
              <a:spcBef>
                <a:spcPts val="1600"/>
              </a:spcBef>
              <a:spcAft>
                <a:spcPts val="0"/>
              </a:spcAft>
              <a:buClr>
                <a:srgbClr val="5C5C5C"/>
              </a:buClr>
              <a:buSzPts val="1692"/>
              <a:buFont typeface="Arial"/>
              <a:buChar char="●"/>
            </a:pPr>
            <a:r>
              <a:rPr b="0" i="0" lang="en-US" sz="2256" u="none" cap="none" strike="noStrike">
                <a:solidFill>
                  <a:srgbClr val="5C5C5C"/>
                </a:solidFill>
                <a:latin typeface="Arial"/>
                <a:ea typeface="Arial"/>
                <a:cs typeface="Arial"/>
                <a:sym typeface="Arial"/>
              </a:rPr>
              <a:t>Constitución del Comité de Manejo y desarrollo del Plan de Manejo.  </a:t>
            </a:r>
            <a:endParaRPr/>
          </a:p>
          <a:p>
            <a:pPr indent="-382015" lvl="0" marL="382015" marR="0" rtl="0" algn="l">
              <a:lnSpc>
                <a:spcPct val="100000"/>
              </a:lnSpc>
              <a:spcBef>
                <a:spcPts val="1600"/>
              </a:spcBef>
              <a:spcAft>
                <a:spcPts val="0"/>
              </a:spcAft>
              <a:buClr>
                <a:srgbClr val="5C5C5C"/>
              </a:buClr>
              <a:buSzPts val="1692"/>
              <a:buFont typeface="Arial"/>
              <a:buChar char="●"/>
            </a:pPr>
            <a:r>
              <a:rPr b="0" i="0" lang="en-US" sz="2256" u="none" cap="none" strike="noStrike">
                <a:solidFill>
                  <a:srgbClr val="5C5C5C"/>
                </a:solidFill>
                <a:latin typeface="Arial"/>
                <a:ea typeface="Arial"/>
                <a:cs typeface="Arial"/>
                <a:sym typeface="Arial"/>
              </a:rPr>
              <a:t>Avanzar Certificación de la Pesquería.   </a:t>
            </a:r>
            <a:endParaRPr/>
          </a:p>
        </p:txBody>
      </p:sp>
      <p:sp>
        <p:nvSpPr>
          <p:cNvPr id="142" name="Shape 142"/>
          <p:cNvSpPr/>
          <p:nvPr/>
        </p:nvSpPr>
        <p:spPr>
          <a:xfrm>
            <a:off x="11883291" y="1868305"/>
            <a:ext cx="343169" cy="326102"/>
          </a:xfrm>
          <a:custGeom>
            <a:pathLst>
              <a:path extrusionOk="0" h="120000" w="120000">
                <a:moveTo>
                  <a:pt x="108185" y="35"/>
                </a:moveTo>
                <a:cubicBezTo>
                  <a:pt x="105785" y="-1811"/>
                  <a:pt x="46524" y="68339"/>
                  <a:pt x="35929" y="82248"/>
                </a:cubicBezTo>
                <a:cubicBezTo>
                  <a:pt x="35370" y="82971"/>
                  <a:pt x="34765" y="83665"/>
                  <a:pt x="34066" y="84512"/>
                </a:cubicBezTo>
                <a:cubicBezTo>
                  <a:pt x="33339" y="83607"/>
                  <a:pt x="32746" y="82901"/>
                  <a:pt x="32192" y="82166"/>
                </a:cubicBezTo>
                <a:cubicBezTo>
                  <a:pt x="27768" y="76261"/>
                  <a:pt x="24937" y="71556"/>
                  <a:pt x="20456" y="65698"/>
                </a:cubicBezTo>
                <a:cubicBezTo>
                  <a:pt x="18666" y="63358"/>
                  <a:pt x="16625" y="61223"/>
                  <a:pt x="14734" y="58964"/>
                </a:cubicBezTo>
                <a:cubicBezTo>
                  <a:pt x="13828" y="57888"/>
                  <a:pt x="12770" y="57923"/>
                  <a:pt x="11584" y="58312"/>
                </a:cubicBezTo>
                <a:cubicBezTo>
                  <a:pt x="10382" y="58700"/>
                  <a:pt x="8804" y="58706"/>
                  <a:pt x="7288" y="59705"/>
                </a:cubicBezTo>
                <a:cubicBezTo>
                  <a:pt x="6763" y="60352"/>
                  <a:pt x="7451" y="61387"/>
                  <a:pt x="7546" y="62393"/>
                </a:cubicBezTo>
                <a:cubicBezTo>
                  <a:pt x="7658" y="63640"/>
                  <a:pt x="3373" y="63469"/>
                  <a:pt x="1135" y="65051"/>
                </a:cubicBezTo>
                <a:cubicBezTo>
                  <a:pt x="620" y="65416"/>
                  <a:pt x="1599" y="66898"/>
                  <a:pt x="1269" y="67280"/>
                </a:cubicBezTo>
                <a:cubicBezTo>
                  <a:pt x="285" y="68421"/>
                  <a:pt x="-341" y="68151"/>
                  <a:pt x="201" y="69551"/>
                </a:cubicBezTo>
                <a:cubicBezTo>
                  <a:pt x="5012" y="81989"/>
                  <a:pt x="12205" y="92528"/>
                  <a:pt x="18001" y="105149"/>
                </a:cubicBezTo>
                <a:cubicBezTo>
                  <a:pt x="27214" y="125222"/>
                  <a:pt x="28965" y="112719"/>
                  <a:pt x="31627" y="115124"/>
                </a:cubicBezTo>
                <a:cubicBezTo>
                  <a:pt x="39822" y="122540"/>
                  <a:pt x="36214" y="124557"/>
                  <a:pt x="55496" y="98627"/>
                </a:cubicBezTo>
                <a:cubicBezTo>
                  <a:pt x="63647" y="86577"/>
                  <a:pt x="106334" y="30599"/>
                  <a:pt x="115849" y="19607"/>
                </a:cubicBezTo>
                <a:cubicBezTo>
                  <a:pt x="117018" y="18267"/>
                  <a:pt x="118131" y="16931"/>
                  <a:pt x="118914" y="15255"/>
                </a:cubicBezTo>
                <a:cubicBezTo>
                  <a:pt x="120413" y="12056"/>
                  <a:pt x="120486" y="12150"/>
                  <a:pt x="118310" y="9551"/>
                </a:cubicBezTo>
                <a:cubicBezTo>
                  <a:pt x="117505" y="8592"/>
                  <a:pt x="116666" y="8392"/>
                  <a:pt x="115491" y="8451"/>
                </a:cubicBezTo>
                <a:cubicBezTo>
                  <a:pt x="113242" y="8563"/>
                  <a:pt x="112123" y="7216"/>
                  <a:pt x="112358" y="5057"/>
                </a:cubicBezTo>
                <a:cubicBezTo>
                  <a:pt x="112414" y="4575"/>
                  <a:pt x="112297" y="3952"/>
                  <a:pt x="112006" y="3599"/>
                </a:cubicBezTo>
                <a:cubicBezTo>
                  <a:pt x="111335" y="2758"/>
                  <a:pt x="109035" y="688"/>
                  <a:pt x="108185" y="35"/>
                </a:cubicBezTo>
                <a:close/>
              </a:path>
            </a:pathLst>
          </a:custGeom>
          <a:solidFill>
            <a:srgbClr val="00F900"/>
          </a:solidFill>
          <a:ln cap="flat" cmpd="sng" w="25400">
            <a:solidFill>
              <a:srgbClr val="747676"/>
            </a:solidFill>
            <a:prstDash val="solid"/>
            <a:miter lim="8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5C5C5C"/>
              </a:buClr>
              <a:buFont typeface="Arial"/>
              <a:buNone/>
            </a:pPr>
            <a:r>
              <a:t/>
            </a:r>
            <a:endParaRPr b="0" i="0" sz="2400" u="none" cap="none" strike="noStrike">
              <a:solidFill>
                <a:srgbClr val="5C5C5C"/>
              </a:solidFill>
              <a:latin typeface="Arial"/>
              <a:ea typeface="Arial"/>
              <a:cs typeface="Arial"/>
              <a:sym typeface="Arial"/>
            </a:endParaRPr>
          </a:p>
        </p:txBody>
      </p:sp>
      <p:sp>
        <p:nvSpPr>
          <p:cNvPr id="143" name="Shape 143"/>
          <p:cNvSpPr/>
          <p:nvPr/>
        </p:nvSpPr>
        <p:spPr>
          <a:xfrm>
            <a:off x="11476891" y="7723005"/>
            <a:ext cx="343170" cy="326102"/>
          </a:xfrm>
          <a:custGeom>
            <a:pathLst>
              <a:path extrusionOk="0" h="120000" w="120000">
                <a:moveTo>
                  <a:pt x="108185" y="35"/>
                </a:moveTo>
                <a:cubicBezTo>
                  <a:pt x="105785" y="-1811"/>
                  <a:pt x="46524" y="68339"/>
                  <a:pt x="35929" y="82248"/>
                </a:cubicBezTo>
                <a:cubicBezTo>
                  <a:pt x="35370" y="82971"/>
                  <a:pt x="34765" y="83665"/>
                  <a:pt x="34066" y="84512"/>
                </a:cubicBezTo>
                <a:cubicBezTo>
                  <a:pt x="33339" y="83607"/>
                  <a:pt x="32746" y="82901"/>
                  <a:pt x="32192" y="82166"/>
                </a:cubicBezTo>
                <a:cubicBezTo>
                  <a:pt x="27768" y="76261"/>
                  <a:pt x="24937" y="71556"/>
                  <a:pt x="20456" y="65698"/>
                </a:cubicBezTo>
                <a:cubicBezTo>
                  <a:pt x="18666" y="63358"/>
                  <a:pt x="16625" y="61223"/>
                  <a:pt x="14734" y="58964"/>
                </a:cubicBezTo>
                <a:cubicBezTo>
                  <a:pt x="13828" y="57888"/>
                  <a:pt x="12770" y="57923"/>
                  <a:pt x="11584" y="58312"/>
                </a:cubicBezTo>
                <a:cubicBezTo>
                  <a:pt x="10382" y="58700"/>
                  <a:pt x="8804" y="58706"/>
                  <a:pt x="7288" y="59705"/>
                </a:cubicBezTo>
                <a:cubicBezTo>
                  <a:pt x="6763" y="60352"/>
                  <a:pt x="7451" y="61387"/>
                  <a:pt x="7546" y="62393"/>
                </a:cubicBezTo>
                <a:cubicBezTo>
                  <a:pt x="7658" y="63640"/>
                  <a:pt x="3373" y="63469"/>
                  <a:pt x="1135" y="65051"/>
                </a:cubicBezTo>
                <a:cubicBezTo>
                  <a:pt x="620" y="65416"/>
                  <a:pt x="1599" y="66898"/>
                  <a:pt x="1269" y="67280"/>
                </a:cubicBezTo>
                <a:cubicBezTo>
                  <a:pt x="285" y="68421"/>
                  <a:pt x="-341" y="68151"/>
                  <a:pt x="201" y="69551"/>
                </a:cubicBezTo>
                <a:cubicBezTo>
                  <a:pt x="5012" y="81989"/>
                  <a:pt x="12205" y="92528"/>
                  <a:pt x="18001" y="105149"/>
                </a:cubicBezTo>
                <a:cubicBezTo>
                  <a:pt x="27214" y="125222"/>
                  <a:pt x="28965" y="112719"/>
                  <a:pt x="31627" y="115124"/>
                </a:cubicBezTo>
                <a:cubicBezTo>
                  <a:pt x="39822" y="122540"/>
                  <a:pt x="36214" y="124557"/>
                  <a:pt x="55496" y="98627"/>
                </a:cubicBezTo>
                <a:cubicBezTo>
                  <a:pt x="63647" y="86577"/>
                  <a:pt x="106334" y="30599"/>
                  <a:pt x="115849" y="19607"/>
                </a:cubicBezTo>
                <a:cubicBezTo>
                  <a:pt x="117018" y="18267"/>
                  <a:pt x="118131" y="16931"/>
                  <a:pt x="118914" y="15255"/>
                </a:cubicBezTo>
                <a:cubicBezTo>
                  <a:pt x="120413" y="12056"/>
                  <a:pt x="120486" y="12150"/>
                  <a:pt x="118310" y="9551"/>
                </a:cubicBezTo>
                <a:cubicBezTo>
                  <a:pt x="117505" y="8592"/>
                  <a:pt x="116666" y="8392"/>
                  <a:pt x="115491" y="8451"/>
                </a:cubicBezTo>
                <a:cubicBezTo>
                  <a:pt x="113242" y="8563"/>
                  <a:pt x="112123" y="7216"/>
                  <a:pt x="112358" y="5057"/>
                </a:cubicBezTo>
                <a:cubicBezTo>
                  <a:pt x="112414" y="4575"/>
                  <a:pt x="112297" y="3952"/>
                  <a:pt x="112006" y="3599"/>
                </a:cubicBezTo>
                <a:cubicBezTo>
                  <a:pt x="111335" y="2758"/>
                  <a:pt x="109035" y="688"/>
                  <a:pt x="108185" y="35"/>
                </a:cubicBezTo>
                <a:close/>
              </a:path>
            </a:pathLst>
          </a:custGeom>
          <a:solidFill>
            <a:srgbClr val="00F900"/>
          </a:solidFill>
          <a:ln cap="flat" cmpd="sng" w="25400">
            <a:solidFill>
              <a:srgbClr val="747676"/>
            </a:solidFill>
            <a:prstDash val="solid"/>
            <a:miter lim="8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5C5C5C"/>
              </a:buClr>
              <a:buFont typeface="Arial"/>
              <a:buNone/>
            </a:pPr>
            <a:r>
              <a:t/>
            </a:r>
            <a:endParaRPr b="0" i="0" sz="2400" u="none" cap="none" strike="noStrike">
              <a:solidFill>
                <a:srgbClr val="5C5C5C"/>
              </a:solidFill>
              <a:latin typeface="Arial"/>
              <a:ea typeface="Arial"/>
              <a:cs typeface="Arial"/>
              <a:sym typeface="Arial"/>
            </a:endParaRPr>
          </a:p>
        </p:txBody>
      </p:sp>
      <p:sp>
        <p:nvSpPr>
          <p:cNvPr id="144" name="Shape 144"/>
          <p:cNvSpPr/>
          <p:nvPr/>
        </p:nvSpPr>
        <p:spPr>
          <a:xfrm>
            <a:off x="8832585" y="4790560"/>
            <a:ext cx="368621" cy="435587"/>
          </a:xfrm>
          <a:custGeom>
            <a:pathLst>
              <a:path extrusionOk="0" h="120000" w="120000">
                <a:moveTo>
                  <a:pt x="104198" y="0"/>
                </a:moveTo>
                <a:cubicBezTo>
                  <a:pt x="103299" y="27"/>
                  <a:pt x="102399" y="607"/>
                  <a:pt x="100908" y="1748"/>
                </a:cubicBezTo>
                <a:cubicBezTo>
                  <a:pt x="86453" y="12747"/>
                  <a:pt x="72762" y="24397"/>
                  <a:pt x="59916" y="36755"/>
                </a:cubicBezTo>
                <a:cubicBezTo>
                  <a:pt x="59134" y="37506"/>
                  <a:pt x="58279" y="38214"/>
                  <a:pt x="57296" y="39094"/>
                </a:cubicBezTo>
                <a:cubicBezTo>
                  <a:pt x="56425" y="38047"/>
                  <a:pt x="55710" y="37228"/>
                  <a:pt x="55051" y="36382"/>
                </a:cubicBezTo>
                <a:cubicBezTo>
                  <a:pt x="49756" y="29599"/>
                  <a:pt x="44522" y="22782"/>
                  <a:pt x="39149" y="16049"/>
                </a:cubicBezTo>
                <a:cubicBezTo>
                  <a:pt x="37004" y="13359"/>
                  <a:pt x="34507" y="10865"/>
                  <a:pt x="32223" y="8258"/>
                </a:cubicBezTo>
                <a:cubicBezTo>
                  <a:pt x="31128" y="7016"/>
                  <a:pt x="29754" y="6983"/>
                  <a:pt x="28173" y="7317"/>
                </a:cubicBezTo>
                <a:cubicBezTo>
                  <a:pt x="26581" y="7657"/>
                  <a:pt x="25654" y="8576"/>
                  <a:pt x="25637" y="9857"/>
                </a:cubicBezTo>
                <a:cubicBezTo>
                  <a:pt x="25598" y="11856"/>
                  <a:pt x="24291" y="12758"/>
                  <a:pt x="22280" y="13304"/>
                </a:cubicBezTo>
                <a:cubicBezTo>
                  <a:pt x="20895" y="12429"/>
                  <a:pt x="19538" y="11577"/>
                  <a:pt x="17991" y="10603"/>
                </a:cubicBezTo>
                <a:cubicBezTo>
                  <a:pt x="16320" y="12118"/>
                  <a:pt x="14857" y="13515"/>
                  <a:pt x="13304" y="14841"/>
                </a:cubicBezTo>
                <a:cubicBezTo>
                  <a:pt x="11925" y="16016"/>
                  <a:pt x="11869" y="17208"/>
                  <a:pt x="12461" y="18772"/>
                </a:cubicBezTo>
                <a:cubicBezTo>
                  <a:pt x="17756" y="32728"/>
                  <a:pt x="24542" y="46127"/>
                  <a:pt x="32843" y="58992"/>
                </a:cubicBezTo>
                <a:cubicBezTo>
                  <a:pt x="33267" y="59654"/>
                  <a:pt x="33647" y="60339"/>
                  <a:pt x="34038" y="60985"/>
                </a:cubicBezTo>
                <a:cubicBezTo>
                  <a:pt x="22599" y="72346"/>
                  <a:pt x="11277" y="83601"/>
                  <a:pt x="0" y="94806"/>
                </a:cubicBezTo>
                <a:cubicBezTo>
                  <a:pt x="927" y="96671"/>
                  <a:pt x="1658" y="98258"/>
                  <a:pt x="2513" y="99801"/>
                </a:cubicBezTo>
                <a:cubicBezTo>
                  <a:pt x="3122" y="100892"/>
                  <a:pt x="3183" y="101906"/>
                  <a:pt x="2474" y="102975"/>
                </a:cubicBezTo>
                <a:cubicBezTo>
                  <a:pt x="1982" y="103721"/>
                  <a:pt x="1547" y="104490"/>
                  <a:pt x="1195" y="105286"/>
                </a:cubicBezTo>
                <a:cubicBezTo>
                  <a:pt x="999" y="105732"/>
                  <a:pt x="776" y="106344"/>
                  <a:pt x="977" y="106723"/>
                </a:cubicBezTo>
                <a:cubicBezTo>
                  <a:pt x="2580" y="109803"/>
                  <a:pt x="4892" y="112415"/>
                  <a:pt x="7853" y="114442"/>
                </a:cubicBezTo>
                <a:cubicBezTo>
                  <a:pt x="9316" y="113924"/>
                  <a:pt x="10400" y="113439"/>
                  <a:pt x="11550" y="113155"/>
                </a:cubicBezTo>
                <a:cubicBezTo>
                  <a:pt x="12874" y="112821"/>
                  <a:pt x="13997" y="113517"/>
                  <a:pt x="13584" y="114536"/>
                </a:cubicBezTo>
                <a:cubicBezTo>
                  <a:pt x="12684" y="116764"/>
                  <a:pt x="14555" y="117867"/>
                  <a:pt x="15851" y="119192"/>
                </a:cubicBezTo>
                <a:cubicBezTo>
                  <a:pt x="16907" y="120267"/>
                  <a:pt x="18627" y="120250"/>
                  <a:pt x="19817" y="119253"/>
                </a:cubicBezTo>
                <a:cubicBezTo>
                  <a:pt x="20242" y="118897"/>
                  <a:pt x="20549" y="118440"/>
                  <a:pt x="20917" y="118034"/>
                </a:cubicBezTo>
                <a:cubicBezTo>
                  <a:pt x="30195" y="107776"/>
                  <a:pt x="39478" y="97512"/>
                  <a:pt x="48773" y="87260"/>
                </a:cubicBezTo>
                <a:cubicBezTo>
                  <a:pt x="49432" y="86530"/>
                  <a:pt x="50169" y="85856"/>
                  <a:pt x="51113" y="84915"/>
                </a:cubicBezTo>
                <a:cubicBezTo>
                  <a:pt x="52012" y="86079"/>
                  <a:pt x="52738" y="86976"/>
                  <a:pt x="53431" y="87889"/>
                </a:cubicBezTo>
                <a:cubicBezTo>
                  <a:pt x="58938" y="95179"/>
                  <a:pt x="64915" y="102179"/>
                  <a:pt x="71489" y="108806"/>
                </a:cubicBezTo>
                <a:cubicBezTo>
                  <a:pt x="73377" y="110710"/>
                  <a:pt x="74639" y="110894"/>
                  <a:pt x="76879" y="109368"/>
                </a:cubicBezTo>
                <a:cubicBezTo>
                  <a:pt x="78594" y="108199"/>
                  <a:pt x="80096" y="106818"/>
                  <a:pt x="81761" y="105487"/>
                </a:cubicBezTo>
                <a:cubicBezTo>
                  <a:pt x="83654" y="106467"/>
                  <a:pt x="85598" y="107475"/>
                  <a:pt x="87525" y="108477"/>
                </a:cubicBezTo>
                <a:cubicBezTo>
                  <a:pt x="88665" y="107681"/>
                  <a:pt x="89502" y="107080"/>
                  <a:pt x="90368" y="106495"/>
                </a:cubicBezTo>
                <a:cubicBezTo>
                  <a:pt x="91642" y="105637"/>
                  <a:pt x="92641" y="104791"/>
                  <a:pt x="92859" y="103204"/>
                </a:cubicBezTo>
                <a:cubicBezTo>
                  <a:pt x="93072" y="101605"/>
                  <a:pt x="94105" y="100129"/>
                  <a:pt x="96283" y="99645"/>
                </a:cubicBezTo>
                <a:cubicBezTo>
                  <a:pt x="97953" y="99272"/>
                  <a:pt x="99065" y="98269"/>
                  <a:pt x="99942" y="97094"/>
                </a:cubicBezTo>
                <a:cubicBezTo>
                  <a:pt x="101344" y="95218"/>
                  <a:pt x="102422" y="93207"/>
                  <a:pt x="102908" y="91202"/>
                </a:cubicBezTo>
                <a:cubicBezTo>
                  <a:pt x="93306" y="80905"/>
                  <a:pt x="83861" y="70770"/>
                  <a:pt x="74332" y="60551"/>
                </a:cubicBezTo>
                <a:cubicBezTo>
                  <a:pt x="75371" y="59392"/>
                  <a:pt x="76030" y="58641"/>
                  <a:pt x="76711" y="57900"/>
                </a:cubicBezTo>
                <a:cubicBezTo>
                  <a:pt x="88279" y="45314"/>
                  <a:pt x="100757" y="33413"/>
                  <a:pt x="114017" y="22097"/>
                </a:cubicBezTo>
                <a:cubicBezTo>
                  <a:pt x="115637" y="20710"/>
                  <a:pt x="117201" y="19329"/>
                  <a:pt x="118357" y="17558"/>
                </a:cubicBezTo>
                <a:cubicBezTo>
                  <a:pt x="120564" y="14167"/>
                  <a:pt x="120647" y="14284"/>
                  <a:pt x="118017" y="11282"/>
                </a:cubicBezTo>
                <a:cubicBezTo>
                  <a:pt x="117045" y="10174"/>
                  <a:pt x="115967" y="9890"/>
                  <a:pt x="114431" y="9868"/>
                </a:cubicBezTo>
                <a:cubicBezTo>
                  <a:pt x="111493" y="9823"/>
                  <a:pt x="110147" y="8275"/>
                  <a:pt x="110627" y="5925"/>
                </a:cubicBezTo>
                <a:cubicBezTo>
                  <a:pt x="110733" y="5407"/>
                  <a:pt x="110616" y="4716"/>
                  <a:pt x="110275" y="4304"/>
                </a:cubicBezTo>
                <a:cubicBezTo>
                  <a:pt x="109460" y="3335"/>
                  <a:pt x="108549" y="2389"/>
                  <a:pt x="107493" y="1609"/>
                </a:cubicBezTo>
                <a:cubicBezTo>
                  <a:pt x="106002" y="512"/>
                  <a:pt x="105097" y="-22"/>
                  <a:pt x="104198" y="0"/>
                </a:cubicBezTo>
                <a:close/>
              </a:path>
            </a:pathLst>
          </a:custGeom>
          <a:solidFill>
            <a:srgbClr val="FF26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Arial"/>
              <a:buNone/>
            </a:pPr>
            <a:r>
              <a:t/>
            </a:r>
            <a:endParaRPr b="0" i="0" sz="2400" u="none" cap="none" strike="noStrike">
              <a:solidFill>
                <a:srgbClr val="FFFFFF"/>
              </a:solidFill>
              <a:latin typeface="Arial"/>
              <a:ea typeface="Arial"/>
              <a:cs typeface="Arial"/>
              <a:sym typeface="Arial"/>
            </a:endParaRPr>
          </a:p>
        </p:txBody>
      </p:sp>
      <p:sp>
        <p:nvSpPr>
          <p:cNvPr id="145" name="Shape 145"/>
          <p:cNvSpPr/>
          <p:nvPr/>
        </p:nvSpPr>
        <p:spPr>
          <a:xfrm>
            <a:off x="10127985" y="3812660"/>
            <a:ext cx="368621" cy="435587"/>
          </a:xfrm>
          <a:custGeom>
            <a:pathLst>
              <a:path extrusionOk="0" h="120000" w="120000">
                <a:moveTo>
                  <a:pt x="104198" y="0"/>
                </a:moveTo>
                <a:cubicBezTo>
                  <a:pt x="103299" y="27"/>
                  <a:pt x="102399" y="607"/>
                  <a:pt x="100908" y="1748"/>
                </a:cubicBezTo>
                <a:cubicBezTo>
                  <a:pt x="86453" y="12747"/>
                  <a:pt x="72762" y="24397"/>
                  <a:pt x="59916" y="36755"/>
                </a:cubicBezTo>
                <a:cubicBezTo>
                  <a:pt x="59134" y="37506"/>
                  <a:pt x="58279" y="38214"/>
                  <a:pt x="57296" y="39094"/>
                </a:cubicBezTo>
                <a:cubicBezTo>
                  <a:pt x="56425" y="38047"/>
                  <a:pt x="55710" y="37228"/>
                  <a:pt x="55051" y="36382"/>
                </a:cubicBezTo>
                <a:cubicBezTo>
                  <a:pt x="49756" y="29599"/>
                  <a:pt x="44522" y="22782"/>
                  <a:pt x="39149" y="16049"/>
                </a:cubicBezTo>
                <a:cubicBezTo>
                  <a:pt x="37004" y="13359"/>
                  <a:pt x="34507" y="10865"/>
                  <a:pt x="32223" y="8258"/>
                </a:cubicBezTo>
                <a:cubicBezTo>
                  <a:pt x="31128" y="7016"/>
                  <a:pt x="29754" y="6983"/>
                  <a:pt x="28173" y="7317"/>
                </a:cubicBezTo>
                <a:cubicBezTo>
                  <a:pt x="26581" y="7657"/>
                  <a:pt x="25654" y="8576"/>
                  <a:pt x="25637" y="9857"/>
                </a:cubicBezTo>
                <a:cubicBezTo>
                  <a:pt x="25598" y="11856"/>
                  <a:pt x="24291" y="12758"/>
                  <a:pt x="22280" y="13304"/>
                </a:cubicBezTo>
                <a:cubicBezTo>
                  <a:pt x="20895" y="12429"/>
                  <a:pt x="19538" y="11577"/>
                  <a:pt x="17991" y="10603"/>
                </a:cubicBezTo>
                <a:cubicBezTo>
                  <a:pt x="16320" y="12118"/>
                  <a:pt x="14857" y="13515"/>
                  <a:pt x="13304" y="14841"/>
                </a:cubicBezTo>
                <a:cubicBezTo>
                  <a:pt x="11925" y="16016"/>
                  <a:pt x="11869" y="17208"/>
                  <a:pt x="12461" y="18772"/>
                </a:cubicBezTo>
                <a:cubicBezTo>
                  <a:pt x="17756" y="32728"/>
                  <a:pt x="24542" y="46127"/>
                  <a:pt x="32843" y="58992"/>
                </a:cubicBezTo>
                <a:cubicBezTo>
                  <a:pt x="33267" y="59654"/>
                  <a:pt x="33647" y="60339"/>
                  <a:pt x="34038" y="60985"/>
                </a:cubicBezTo>
                <a:cubicBezTo>
                  <a:pt x="22599" y="72346"/>
                  <a:pt x="11277" y="83601"/>
                  <a:pt x="0" y="94806"/>
                </a:cubicBezTo>
                <a:cubicBezTo>
                  <a:pt x="927" y="96671"/>
                  <a:pt x="1658" y="98258"/>
                  <a:pt x="2513" y="99801"/>
                </a:cubicBezTo>
                <a:cubicBezTo>
                  <a:pt x="3122" y="100892"/>
                  <a:pt x="3183" y="101906"/>
                  <a:pt x="2474" y="102975"/>
                </a:cubicBezTo>
                <a:cubicBezTo>
                  <a:pt x="1982" y="103721"/>
                  <a:pt x="1547" y="104490"/>
                  <a:pt x="1195" y="105286"/>
                </a:cubicBezTo>
                <a:cubicBezTo>
                  <a:pt x="999" y="105732"/>
                  <a:pt x="776" y="106344"/>
                  <a:pt x="977" y="106723"/>
                </a:cubicBezTo>
                <a:cubicBezTo>
                  <a:pt x="2580" y="109803"/>
                  <a:pt x="4892" y="112415"/>
                  <a:pt x="7853" y="114442"/>
                </a:cubicBezTo>
                <a:cubicBezTo>
                  <a:pt x="9316" y="113924"/>
                  <a:pt x="10400" y="113439"/>
                  <a:pt x="11550" y="113155"/>
                </a:cubicBezTo>
                <a:cubicBezTo>
                  <a:pt x="12874" y="112821"/>
                  <a:pt x="13997" y="113517"/>
                  <a:pt x="13584" y="114536"/>
                </a:cubicBezTo>
                <a:cubicBezTo>
                  <a:pt x="12684" y="116764"/>
                  <a:pt x="14555" y="117867"/>
                  <a:pt x="15851" y="119192"/>
                </a:cubicBezTo>
                <a:cubicBezTo>
                  <a:pt x="16907" y="120267"/>
                  <a:pt x="18627" y="120250"/>
                  <a:pt x="19817" y="119253"/>
                </a:cubicBezTo>
                <a:cubicBezTo>
                  <a:pt x="20242" y="118897"/>
                  <a:pt x="20549" y="118440"/>
                  <a:pt x="20917" y="118034"/>
                </a:cubicBezTo>
                <a:cubicBezTo>
                  <a:pt x="30195" y="107776"/>
                  <a:pt x="39478" y="97512"/>
                  <a:pt x="48773" y="87260"/>
                </a:cubicBezTo>
                <a:cubicBezTo>
                  <a:pt x="49432" y="86530"/>
                  <a:pt x="50169" y="85856"/>
                  <a:pt x="51113" y="84915"/>
                </a:cubicBezTo>
                <a:cubicBezTo>
                  <a:pt x="52012" y="86079"/>
                  <a:pt x="52738" y="86976"/>
                  <a:pt x="53431" y="87889"/>
                </a:cubicBezTo>
                <a:cubicBezTo>
                  <a:pt x="58938" y="95179"/>
                  <a:pt x="64915" y="102179"/>
                  <a:pt x="71489" y="108806"/>
                </a:cubicBezTo>
                <a:cubicBezTo>
                  <a:pt x="73377" y="110710"/>
                  <a:pt x="74639" y="110894"/>
                  <a:pt x="76879" y="109368"/>
                </a:cubicBezTo>
                <a:cubicBezTo>
                  <a:pt x="78594" y="108199"/>
                  <a:pt x="80096" y="106818"/>
                  <a:pt x="81761" y="105487"/>
                </a:cubicBezTo>
                <a:cubicBezTo>
                  <a:pt x="83654" y="106467"/>
                  <a:pt x="85598" y="107475"/>
                  <a:pt x="87525" y="108477"/>
                </a:cubicBezTo>
                <a:cubicBezTo>
                  <a:pt x="88665" y="107681"/>
                  <a:pt x="89502" y="107080"/>
                  <a:pt x="90368" y="106495"/>
                </a:cubicBezTo>
                <a:cubicBezTo>
                  <a:pt x="91642" y="105637"/>
                  <a:pt x="92641" y="104791"/>
                  <a:pt x="92859" y="103204"/>
                </a:cubicBezTo>
                <a:cubicBezTo>
                  <a:pt x="93072" y="101605"/>
                  <a:pt x="94105" y="100129"/>
                  <a:pt x="96283" y="99645"/>
                </a:cubicBezTo>
                <a:cubicBezTo>
                  <a:pt x="97953" y="99272"/>
                  <a:pt x="99065" y="98269"/>
                  <a:pt x="99942" y="97094"/>
                </a:cubicBezTo>
                <a:cubicBezTo>
                  <a:pt x="101344" y="95218"/>
                  <a:pt x="102422" y="93207"/>
                  <a:pt x="102908" y="91202"/>
                </a:cubicBezTo>
                <a:cubicBezTo>
                  <a:pt x="93306" y="80905"/>
                  <a:pt x="83861" y="70770"/>
                  <a:pt x="74332" y="60551"/>
                </a:cubicBezTo>
                <a:cubicBezTo>
                  <a:pt x="75371" y="59392"/>
                  <a:pt x="76030" y="58641"/>
                  <a:pt x="76711" y="57900"/>
                </a:cubicBezTo>
                <a:cubicBezTo>
                  <a:pt x="88279" y="45314"/>
                  <a:pt x="100757" y="33413"/>
                  <a:pt x="114017" y="22097"/>
                </a:cubicBezTo>
                <a:cubicBezTo>
                  <a:pt x="115637" y="20710"/>
                  <a:pt x="117201" y="19329"/>
                  <a:pt x="118357" y="17558"/>
                </a:cubicBezTo>
                <a:cubicBezTo>
                  <a:pt x="120564" y="14167"/>
                  <a:pt x="120647" y="14284"/>
                  <a:pt x="118017" y="11282"/>
                </a:cubicBezTo>
                <a:cubicBezTo>
                  <a:pt x="117045" y="10174"/>
                  <a:pt x="115967" y="9890"/>
                  <a:pt x="114431" y="9868"/>
                </a:cubicBezTo>
                <a:cubicBezTo>
                  <a:pt x="111493" y="9823"/>
                  <a:pt x="110147" y="8275"/>
                  <a:pt x="110627" y="5925"/>
                </a:cubicBezTo>
                <a:cubicBezTo>
                  <a:pt x="110733" y="5407"/>
                  <a:pt x="110616" y="4716"/>
                  <a:pt x="110275" y="4304"/>
                </a:cubicBezTo>
                <a:cubicBezTo>
                  <a:pt x="109460" y="3335"/>
                  <a:pt x="108549" y="2389"/>
                  <a:pt x="107493" y="1609"/>
                </a:cubicBezTo>
                <a:cubicBezTo>
                  <a:pt x="106002" y="512"/>
                  <a:pt x="105097" y="-22"/>
                  <a:pt x="104198" y="0"/>
                </a:cubicBezTo>
                <a:close/>
              </a:path>
            </a:pathLst>
          </a:custGeom>
          <a:solidFill>
            <a:srgbClr val="FF26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Arial"/>
              <a:buNone/>
            </a:pPr>
            <a:r>
              <a:t/>
            </a:r>
            <a:endParaRPr b="0" i="0" sz="2400" u="none" cap="none" strike="noStrike">
              <a:solidFill>
                <a:srgbClr val="FFFFFF"/>
              </a:solidFill>
              <a:latin typeface="Arial"/>
              <a:ea typeface="Arial"/>
              <a:cs typeface="Arial"/>
              <a:sym typeface="Arial"/>
            </a:endParaRPr>
          </a:p>
        </p:txBody>
      </p:sp>
      <p:sp>
        <p:nvSpPr>
          <p:cNvPr id="146" name="Shape 146"/>
          <p:cNvSpPr/>
          <p:nvPr/>
        </p:nvSpPr>
        <p:spPr>
          <a:xfrm>
            <a:off x="10877285" y="5730360"/>
            <a:ext cx="368621" cy="435587"/>
          </a:xfrm>
          <a:custGeom>
            <a:pathLst>
              <a:path extrusionOk="0" h="120000" w="120000">
                <a:moveTo>
                  <a:pt x="104198" y="0"/>
                </a:moveTo>
                <a:cubicBezTo>
                  <a:pt x="103299" y="27"/>
                  <a:pt x="102399" y="607"/>
                  <a:pt x="100908" y="1748"/>
                </a:cubicBezTo>
                <a:cubicBezTo>
                  <a:pt x="86453" y="12747"/>
                  <a:pt x="72762" y="24397"/>
                  <a:pt x="59916" y="36755"/>
                </a:cubicBezTo>
                <a:cubicBezTo>
                  <a:pt x="59134" y="37506"/>
                  <a:pt x="58279" y="38214"/>
                  <a:pt x="57296" y="39094"/>
                </a:cubicBezTo>
                <a:cubicBezTo>
                  <a:pt x="56425" y="38047"/>
                  <a:pt x="55710" y="37228"/>
                  <a:pt x="55051" y="36382"/>
                </a:cubicBezTo>
                <a:cubicBezTo>
                  <a:pt x="49756" y="29599"/>
                  <a:pt x="44522" y="22782"/>
                  <a:pt x="39149" y="16049"/>
                </a:cubicBezTo>
                <a:cubicBezTo>
                  <a:pt x="37004" y="13359"/>
                  <a:pt x="34507" y="10865"/>
                  <a:pt x="32223" y="8258"/>
                </a:cubicBezTo>
                <a:cubicBezTo>
                  <a:pt x="31128" y="7016"/>
                  <a:pt x="29754" y="6983"/>
                  <a:pt x="28173" y="7317"/>
                </a:cubicBezTo>
                <a:cubicBezTo>
                  <a:pt x="26581" y="7657"/>
                  <a:pt x="25654" y="8576"/>
                  <a:pt x="25637" y="9857"/>
                </a:cubicBezTo>
                <a:cubicBezTo>
                  <a:pt x="25598" y="11856"/>
                  <a:pt x="24291" y="12758"/>
                  <a:pt x="22280" y="13304"/>
                </a:cubicBezTo>
                <a:cubicBezTo>
                  <a:pt x="20895" y="12429"/>
                  <a:pt x="19538" y="11577"/>
                  <a:pt x="17991" y="10603"/>
                </a:cubicBezTo>
                <a:cubicBezTo>
                  <a:pt x="16320" y="12118"/>
                  <a:pt x="14857" y="13515"/>
                  <a:pt x="13304" y="14841"/>
                </a:cubicBezTo>
                <a:cubicBezTo>
                  <a:pt x="11925" y="16016"/>
                  <a:pt x="11869" y="17208"/>
                  <a:pt x="12461" y="18772"/>
                </a:cubicBezTo>
                <a:cubicBezTo>
                  <a:pt x="17756" y="32728"/>
                  <a:pt x="24542" y="46127"/>
                  <a:pt x="32843" y="58992"/>
                </a:cubicBezTo>
                <a:cubicBezTo>
                  <a:pt x="33267" y="59654"/>
                  <a:pt x="33647" y="60339"/>
                  <a:pt x="34038" y="60985"/>
                </a:cubicBezTo>
                <a:cubicBezTo>
                  <a:pt x="22599" y="72346"/>
                  <a:pt x="11277" y="83601"/>
                  <a:pt x="0" y="94806"/>
                </a:cubicBezTo>
                <a:cubicBezTo>
                  <a:pt x="927" y="96671"/>
                  <a:pt x="1658" y="98258"/>
                  <a:pt x="2513" y="99801"/>
                </a:cubicBezTo>
                <a:cubicBezTo>
                  <a:pt x="3122" y="100892"/>
                  <a:pt x="3183" y="101906"/>
                  <a:pt x="2474" y="102975"/>
                </a:cubicBezTo>
                <a:cubicBezTo>
                  <a:pt x="1982" y="103721"/>
                  <a:pt x="1547" y="104490"/>
                  <a:pt x="1195" y="105286"/>
                </a:cubicBezTo>
                <a:cubicBezTo>
                  <a:pt x="999" y="105732"/>
                  <a:pt x="776" y="106344"/>
                  <a:pt x="977" y="106723"/>
                </a:cubicBezTo>
                <a:cubicBezTo>
                  <a:pt x="2580" y="109803"/>
                  <a:pt x="4892" y="112415"/>
                  <a:pt x="7853" y="114442"/>
                </a:cubicBezTo>
                <a:cubicBezTo>
                  <a:pt x="9316" y="113924"/>
                  <a:pt x="10400" y="113439"/>
                  <a:pt x="11550" y="113155"/>
                </a:cubicBezTo>
                <a:cubicBezTo>
                  <a:pt x="12874" y="112821"/>
                  <a:pt x="13997" y="113517"/>
                  <a:pt x="13584" y="114536"/>
                </a:cubicBezTo>
                <a:cubicBezTo>
                  <a:pt x="12684" y="116764"/>
                  <a:pt x="14555" y="117867"/>
                  <a:pt x="15851" y="119192"/>
                </a:cubicBezTo>
                <a:cubicBezTo>
                  <a:pt x="16907" y="120267"/>
                  <a:pt x="18627" y="120250"/>
                  <a:pt x="19817" y="119253"/>
                </a:cubicBezTo>
                <a:cubicBezTo>
                  <a:pt x="20242" y="118897"/>
                  <a:pt x="20549" y="118440"/>
                  <a:pt x="20917" y="118034"/>
                </a:cubicBezTo>
                <a:cubicBezTo>
                  <a:pt x="30195" y="107776"/>
                  <a:pt x="39478" y="97512"/>
                  <a:pt x="48773" y="87260"/>
                </a:cubicBezTo>
                <a:cubicBezTo>
                  <a:pt x="49432" y="86530"/>
                  <a:pt x="50169" y="85856"/>
                  <a:pt x="51113" y="84915"/>
                </a:cubicBezTo>
                <a:cubicBezTo>
                  <a:pt x="52012" y="86079"/>
                  <a:pt x="52738" y="86976"/>
                  <a:pt x="53431" y="87889"/>
                </a:cubicBezTo>
                <a:cubicBezTo>
                  <a:pt x="58938" y="95179"/>
                  <a:pt x="64915" y="102179"/>
                  <a:pt x="71489" y="108806"/>
                </a:cubicBezTo>
                <a:cubicBezTo>
                  <a:pt x="73377" y="110710"/>
                  <a:pt x="74639" y="110894"/>
                  <a:pt x="76879" y="109368"/>
                </a:cubicBezTo>
                <a:cubicBezTo>
                  <a:pt x="78594" y="108199"/>
                  <a:pt x="80096" y="106818"/>
                  <a:pt x="81761" y="105487"/>
                </a:cubicBezTo>
                <a:cubicBezTo>
                  <a:pt x="83654" y="106467"/>
                  <a:pt x="85598" y="107475"/>
                  <a:pt x="87525" y="108477"/>
                </a:cubicBezTo>
                <a:cubicBezTo>
                  <a:pt x="88665" y="107681"/>
                  <a:pt x="89502" y="107080"/>
                  <a:pt x="90368" y="106495"/>
                </a:cubicBezTo>
                <a:cubicBezTo>
                  <a:pt x="91642" y="105637"/>
                  <a:pt x="92641" y="104791"/>
                  <a:pt x="92859" y="103204"/>
                </a:cubicBezTo>
                <a:cubicBezTo>
                  <a:pt x="93072" y="101605"/>
                  <a:pt x="94105" y="100129"/>
                  <a:pt x="96283" y="99645"/>
                </a:cubicBezTo>
                <a:cubicBezTo>
                  <a:pt x="97953" y="99272"/>
                  <a:pt x="99065" y="98269"/>
                  <a:pt x="99942" y="97094"/>
                </a:cubicBezTo>
                <a:cubicBezTo>
                  <a:pt x="101344" y="95218"/>
                  <a:pt x="102422" y="93207"/>
                  <a:pt x="102908" y="91202"/>
                </a:cubicBezTo>
                <a:cubicBezTo>
                  <a:pt x="93306" y="80905"/>
                  <a:pt x="83861" y="70770"/>
                  <a:pt x="74332" y="60551"/>
                </a:cubicBezTo>
                <a:cubicBezTo>
                  <a:pt x="75371" y="59392"/>
                  <a:pt x="76030" y="58641"/>
                  <a:pt x="76711" y="57900"/>
                </a:cubicBezTo>
                <a:cubicBezTo>
                  <a:pt x="88279" y="45314"/>
                  <a:pt x="100757" y="33413"/>
                  <a:pt x="114017" y="22097"/>
                </a:cubicBezTo>
                <a:cubicBezTo>
                  <a:pt x="115637" y="20710"/>
                  <a:pt x="117201" y="19329"/>
                  <a:pt x="118357" y="17558"/>
                </a:cubicBezTo>
                <a:cubicBezTo>
                  <a:pt x="120564" y="14167"/>
                  <a:pt x="120647" y="14284"/>
                  <a:pt x="118017" y="11282"/>
                </a:cubicBezTo>
                <a:cubicBezTo>
                  <a:pt x="117045" y="10174"/>
                  <a:pt x="115967" y="9890"/>
                  <a:pt x="114431" y="9868"/>
                </a:cubicBezTo>
                <a:cubicBezTo>
                  <a:pt x="111493" y="9823"/>
                  <a:pt x="110147" y="8275"/>
                  <a:pt x="110627" y="5925"/>
                </a:cubicBezTo>
                <a:cubicBezTo>
                  <a:pt x="110733" y="5407"/>
                  <a:pt x="110616" y="4716"/>
                  <a:pt x="110275" y="4304"/>
                </a:cubicBezTo>
                <a:cubicBezTo>
                  <a:pt x="109460" y="3335"/>
                  <a:pt x="108549" y="2389"/>
                  <a:pt x="107493" y="1609"/>
                </a:cubicBezTo>
                <a:cubicBezTo>
                  <a:pt x="106002" y="512"/>
                  <a:pt x="105097" y="-22"/>
                  <a:pt x="104198" y="0"/>
                </a:cubicBezTo>
                <a:close/>
              </a:path>
            </a:pathLst>
          </a:custGeom>
          <a:solidFill>
            <a:srgbClr val="FF26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Arial"/>
              <a:buNone/>
            </a:pPr>
            <a:r>
              <a:t/>
            </a:r>
            <a:endParaRPr b="0" i="0" sz="2400" u="none" cap="none" strike="noStrike">
              <a:solidFill>
                <a:srgbClr val="FFFFFF"/>
              </a:solidFill>
              <a:latin typeface="Arial"/>
              <a:ea typeface="Arial"/>
              <a:cs typeface="Arial"/>
              <a:sym typeface="Arial"/>
            </a:endParaRPr>
          </a:p>
        </p:txBody>
      </p:sp>
      <p:sp>
        <p:nvSpPr>
          <p:cNvPr id="147" name="Shape 147"/>
          <p:cNvSpPr/>
          <p:nvPr/>
        </p:nvSpPr>
        <p:spPr>
          <a:xfrm>
            <a:off x="10127985" y="2847460"/>
            <a:ext cx="368621" cy="435587"/>
          </a:xfrm>
          <a:custGeom>
            <a:pathLst>
              <a:path extrusionOk="0" h="120000" w="120000">
                <a:moveTo>
                  <a:pt x="104198" y="0"/>
                </a:moveTo>
                <a:cubicBezTo>
                  <a:pt x="103299" y="27"/>
                  <a:pt x="102399" y="607"/>
                  <a:pt x="100908" y="1748"/>
                </a:cubicBezTo>
                <a:cubicBezTo>
                  <a:pt x="86453" y="12747"/>
                  <a:pt x="72762" y="24397"/>
                  <a:pt x="59916" y="36755"/>
                </a:cubicBezTo>
                <a:cubicBezTo>
                  <a:pt x="59134" y="37506"/>
                  <a:pt x="58279" y="38214"/>
                  <a:pt x="57296" y="39094"/>
                </a:cubicBezTo>
                <a:cubicBezTo>
                  <a:pt x="56425" y="38047"/>
                  <a:pt x="55710" y="37228"/>
                  <a:pt x="55051" y="36382"/>
                </a:cubicBezTo>
                <a:cubicBezTo>
                  <a:pt x="49756" y="29599"/>
                  <a:pt x="44522" y="22782"/>
                  <a:pt x="39149" y="16049"/>
                </a:cubicBezTo>
                <a:cubicBezTo>
                  <a:pt x="37004" y="13359"/>
                  <a:pt x="34507" y="10865"/>
                  <a:pt x="32223" y="8258"/>
                </a:cubicBezTo>
                <a:cubicBezTo>
                  <a:pt x="31128" y="7016"/>
                  <a:pt x="29754" y="6983"/>
                  <a:pt x="28173" y="7317"/>
                </a:cubicBezTo>
                <a:cubicBezTo>
                  <a:pt x="26581" y="7657"/>
                  <a:pt x="25654" y="8576"/>
                  <a:pt x="25637" y="9857"/>
                </a:cubicBezTo>
                <a:cubicBezTo>
                  <a:pt x="25598" y="11856"/>
                  <a:pt x="24291" y="12758"/>
                  <a:pt x="22280" y="13304"/>
                </a:cubicBezTo>
                <a:cubicBezTo>
                  <a:pt x="20895" y="12429"/>
                  <a:pt x="19538" y="11577"/>
                  <a:pt x="17991" y="10603"/>
                </a:cubicBezTo>
                <a:cubicBezTo>
                  <a:pt x="16320" y="12118"/>
                  <a:pt x="14857" y="13515"/>
                  <a:pt x="13304" y="14841"/>
                </a:cubicBezTo>
                <a:cubicBezTo>
                  <a:pt x="11925" y="16016"/>
                  <a:pt x="11869" y="17208"/>
                  <a:pt x="12461" y="18772"/>
                </a:cubicBezTo>
                <a:cubicBezTo>
                  <a:pt x="17756" y="32728"/>
                  <a:pt x="24542" y="46127"/>
                  <a:pt x="32843" y="58992"/>
                </a:cubicBezTo>
                <a:cubicBezTo>
                  <a:pt x="33267" y="59654"/>
                  <a:pt x="33647" y="60339"/>
                  <a:pt x="34038" y="60985"/>
                </a:cubicBezTo>
                <a:cubicBezTo>
                  <a:pt x="22599" y="72346"/>
                  <a:pt x="11277" y="83601"/>
                  <a:pt x="0" y="94806"/>
                </a:cubicBezTo>
                <a:cubicBezTo>
                  <a:pt x="927" y="96671"/>
                  <a:pt x="1658" y="98258"/>
                  <a:pt x="2513" y="99801"/>
                </a:cubicBezTo>
                <a:cubicBezTo>
                  <a:pt x="3122" y="100892"/>
                  <a:pt x="3183" y="101906"/>
                  <a:pt x="2474" y="102975"/>
                </a:cubicBezTo>
                <a:cubicBezTo>
                  <a:pt x="1982" y="103721"/>
                  <a:pt x="1547" y="104490"/>
                  <a:pt x="1195" y="105286"/>
                </a:cubicBezTo>
                <a:cubicBezTo>
                  <a:pt x="999" y="105732"/>
                  <a:pt x="776" y="106344"/>
                  <a:pt x="977" y="106723"/>
                </a:cubicBezTo>
                <a:cubicBezTo>
                  <a:pt x="2580" y="109803"/>
                  <a:pt x="4892" y="112415"/>
                  <a:pt x="7853" y="114442"/>
                </a:cubicBezTo>
                <a:cubicBezTo>
                  <a:pt x="9316" y="113924"/>
                  <a:pt x="10400" y="113439"/>
                  <a:pt x="11550" y="113155"/>
                </a:cubicBezTo>
                <a:cubicBezTo>
                  <a:pt x="12874" y="112821"/>
                  <a:pt x="13997" y="113517"/>
                  <a:pt x="13584" y="114536"/>
                </a:cubicBezTo>
                <a:cubicBezTo>
                  <a:pt x="12684" y="116764"/>
                  <a:pt x="14555" y="117867"/>
                  <a:pt x="15851" y="119192"/>
                </a:cubicBezTo>
                <a:cubicBezTo>
                  <a:pt x="16907" y="120267"/>
                  <a:pt x="18627" y="120250"/>
                  <a:pt x="19817" y="119253"/>
                </a:cubicBezTo>
                <a:cubicBezTo>
                  <a:pt x="20242" y="118897"/>
                  <a:pt x="20549" y="118440"/>
                  <a:pt x="20917" y="118034"/>
                </a:cubicBezTo>
                <a:cubicBezTo>
                  <a:pt x="30195" y="107776"/>
                  <a:pt x="39478" y="97512"/>
                  <a:pt x="48773" y="87260"/>
                </a:cubicBezTo>
                <a:cubicBezTo>
                  <a:pt x="49432" y="86530"/>
                  <a:pt x="50169" y="85856"/>
                  <a:pt x="51113" y="84915"/>
                </a:cubicBezTo>
                <a:cubicBezTo>
                  <a:pt x="52012" y="86079"/>
                  <a:pt x="52738" y="86976"/>
                  <a:pt x="53431" y="87889"/>
                </a:cubicBezTo>
                <a:cubicBezTo>
                  <a:pt x="58938" y="95179"/>
                  <a:pt x="64915" y="102179"/>
                  <a:pt x="71489" y="108806"/>
                </a:cubicBezTo>
                <a:cubicBezTo>
                  <a:pt x="73377" y="110710"/>
                  <a:pt x="74639" y="110894"/>
                  <a:pt x="76879" y="109368"/>
                </a:cubicBezTo>
                <a:cubicBezTo>
                  <a:pt x="78594" y="108199"/>
                  <a:pt x="80096" y="106818"/>
                  <a:pt x="81761" y="105487"/>
                </a:cubicBezTo>
                <a:cubicBezTo>
                  <a:pt x="83654" y="106467"/>
                  <a:pt x="85598" y="107475"/>
                  <a:pt x="87525" y="108477"/>
                </a:cubicBezTo>
                <a:cubicBezTo>
                  <a:pt x="88665" y="107681"/>
                  <a:pt x="89502" y="107080"/>
                  <a:pt x="90368" y="106495"/>
                </a:cubicBezTo>
                <a:cubicBezTo>
                  <a:pt x="91642" y="105637"/>
                  <a:pt x="92641" y="104791"/>
                  <a:pt x="92859" y="103204"/>
                </a:cubicBezTo>
                <a:cubicBezTo>
                  <a:pt x="93072" y="101605"/>
                  <a:pt x="94105" y="100129"/>
                  <a:pt x="96283" y="99645"/>
                </a:cubicBezTo>
                <a:cubicBezTo>
                  <a:pt x="97953" y="99272"/>
                  <a:pt x="99065" y="98269"/>
                  <a:pt x="99942" y="97094"/>
                </a:cubicBezTo>
                <a:cubicBezTo>
                  <a:pt x="101344" y="95218"/>
                  <a:pt x="102422" y="93207"/>
                  <a:pt x="102908" y="91202"/>
                </a:cubicBezTo>
                <a:cubicBezTo>
                  <a:pt x="93306" y="80905"/>
                  <a:pt x="83861" y="70770"/>
                  <a:pt x="74332" y="60551"/>
                </a:cubicBezTo>
                <a:cubicBezTo>
                  <a:pt x="75371" y="59392"/>
                  <a:pt x="76030" y="58641"/>
                  <a:pt x="76711" y="57900"/>
                </a:cubicBezTo>
                <a:cubicBezTo>
                  <a:pt x="88279" y="45314"/>
                  <a:pt x="100757" y="33413"/>
                  <a:pt x="114017" y="22097"/>
                </a:cubicBezTo>
                <a:cubicBezTo>
                  <a:pt x="115637" y="20710"/>
                  <a:pt x="117201" y="19329"/>
                  <a:pt x="118357" y="17558"/>
                </a:cubicBezTo>
                <a:cubicBezTo>
                  <a:pt x="120564" y="14167"/>
                  <a:pt x="120647" y="14284"/>
                  <a:pt x="118017" y="11282"/>
                </a:cubicBezTo>
                <a:cubicBezTo>
                  <a:pt x="117045" y="10174"/>
                  <a:pt x="115967" y="9890"/>
                  <a:pt x="114431" y="9868"/>
                </a:cubicBezTo>
                <a:cubicBezTo>
                  <a:pt x="111493" y="9823"/>
                  <a:pt x="110147" y="8275"/>
                  <a:pt x="110627" y="5925"/>
                </a:cubicBezTo>
                <a:cubicBezTo>
                  <a:pt x="110733" y="5407"/>
                  <a:pt x="110616" y="4716"/>
                  <a:pt x="110275" y="4304"/>
                </a:cubicBezTo>
                <a:cubicBezTo>
                  <a:pt x="109460" y="3335"/>
                  <a:pt x="108549" y="2389"/>
                  <a:pt x="107493" y="1609"/>
                </a:cubicBezTo>
                <a:cubicBezTo>
                  <a:pt x="106002" y="512"/>
                  <a:pt x="105097" y="-22"/>
                  <a:pt x="104198" y="0"/>
                </a:cubicBezTo>
                <a:close/>
              </a:path>
            </a:pathLst>
          </a:custGeom>
          <a:solidFill>
            <a:srgbClr val="FF26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Arial"/>
              <a:buNone/>
            </a:pPr>
            <a:r>
              <a:t/>
            </a:r>
            <a:endParaRPr b="0" i="0" sz="2400" u="none" cap="none" strike="noStrike">
              <a:solidFill>
                <a:srgbClr val="FFFFFF"/>
              </a:solidFill>
              <a:latin typeface="Arial"/>
              <a:ea typeface="Arial"/>
              <a:cs typeface="Arial"/>
              <a:sym typeface="Arial"/>
            </a:endParaRPr>
          </a:p>
        </p:txBody>
      </p:sp>
      <p:sp>
        <p:nvSpPr>
          <p:cNvPr id="148" name="Shape 148"/>
          <p:cNvSpPr/>
          <p:nvPr/>
        </p:nvSpPr>
        <p:spPr>
          <a:xfrm>
            <a:off x="12299685" y="8283060"/>
            <a:ext cx="368621" cy="435587"/>
          </a:xfrm>
          <a:custGeom>
            <a:pathLst>
              <a:path extrusionOk="0" h="120000" w="120000">
                <a:moveTo>
                  <a:pt x="104198" y="0"/>
                </a:moveTo>
                <a:cubicBezTo>
                  <a:pt x="103299" y="27"/>
                  <a:pt x="102399" y="607"/>
                  <a:pt x="100908" y="1748"/>
                </a:cubicBezTo>
                <a:cubicBezTo>
                  <a:pt x="86453" y="12747"/>
                  <a:pt x="72762" y="24397"/>
                  <a:pt x="59916" y="36755"/>
                </a:cubicBezTo>
                <a:cubicBezTo>
                  <a:pt x="59134" y="37506"/>
                  <a:pt x="58279" y="38214"/>
                  <a:pt x="57296" y="39094"/>
                </a:cubicBezTo>
                <a:cubicBezTo>
                  <a:pt x="56425" y="38047"/>
                  <a:pt x="55710" y="37228"/>
                  <a:pt x="55051" y="36382"/>
                </a:cubicBezTo>
                <a:cubicBezTo>
                  <a:pt x="49756" y="29599"/>
                  <a:pt x="44522" y="22782"/>
                  <a:pt x="39149" y="16049"/>
                </a:cubicBezTo>
                <a:cubicBezTo>
                  <a:pt x="37004" y="13359"/>
                  <a:pt x="34507" y="10865"/>
                  <a:pt x="32223" y="8258"/>
                </a:cubicBezTo>
                <a:cubicBezTo>
                  <a:pt x="31128" y="7016"/>
                  <a:pt x="29754" y="6983"/>
                  <a:pt x="28173" y="7317"/>
                </a:cubicBezTo>
                <a:cubicBezTo>
                  <a:pt x="26581" y="7657"/>
                  <a:pt x="25654" y="8576"/>
                  <a:pt x="25637" y="9857"/>
                </a:cubicBezTo>
                <a:cubicBezTo>
                  <a:pt x="25598" y="11856"/>
                  <a:pt x="24291" y="12758"/>
                  <a:pt x="22280" y="13304"/>
                </a:cubicBezTo>
                <a:cubicBezTo>
                  <a:pt x="20895" y="12429"/>
                  <a:pt x="19538" y="11577"/>
                  <a:pt x="17991" y="10603"/>
                </a:cubicBezTo>
                <a:cubicBezTo>
                  <a:pt x="16320" y="12118"/>
                  <a:pt x="14857" y="13515"/>
                  <a:pt x="13304" y="14841"/>
                </a:cubicBezTo>
                <a:cubicBezTo>
                  <a:pt x="11925" y="16016"/>
                  <a:pt x="11869" y="17208"/>
                  <a:pt x="12461" y="18772"/>
                </a:cubicBezTo>
                <a:cubicBezTo>
                  <a:pt x="17756" y="32728"/>
                  <a:pt x="24542" y="46127"/>
                  <a:pt x="32843" y="58992"/>
                </a:cubicBezTo>
                <a:cubicBezTo>
                  <a:pt x="33267" y="59654"/>
                  <a:pt x="33647" y="60339"/>
                  <a:pt x="34038" y="60985"/>
                </a:cubicBezTo>
                <a:cubicBezTo>
                  <a:pt x="22599" y="72346"/>
                  <a:pt x="11277" y="83601"/>
                  <a:pt x="0" y="94806"/>
                </a:cubicBezTo>
                <a:cubicBezTo>
                  <a:pt x="927" y="96671"/>
                  <a:pt x="1658" y="98258"/>
                  <a:pt x="2513" y="99801"/>
                </a:cubicBezTo>
                <a:cubicBezTo>
                  <a:pt x="3122" y="100892"/>
                  <a:pt x="3183" y="101906"/>
                  <a:pt x="2474" y="102975"/>
                </a:cubicBezTo>
                <a:cubicBezTo>
                  <a:pt x="1982" y="103721"/>
                  <a:pt x="1547" y="104490"/>
                  <a:pt x="1195" y="105286"/>
                </a:cubicBezTo>
                <a:cubicBezTo>
                  <a:pt x="999" y="105732"/>
                  <a:pt x="776" y="106344"/>
                  <a:pt x="977" y="106723"/>
                </a:cubicBezTo>
                <a:cubicBezTo>
                  <a:pt x="2580" y="109803"/>
                  <a:pt x="4892" y="112415"/>
                  <a:pt x="7853" y="114442"/>
                </a:cubicBezTo>
                <a:cubicBezTo>
                  <a:pt x="9316" y="113924"/>
                  <a:pt x="10400" y="113439"/>
                  <a:pt x="11550" y="113155"/>
                </a:cubicBezTo>
                <a:cubicBezTo>
                  <a:pt x="12874" y="112821"/>
                  <a:pt x="13997" y="113517"/>
                  <a:pt x="13584" y="114536"/>
                </a:cubicBezTo>
                <a:cubicBezTo>
                  <a:pt x="12684" y="116764"/>
                  <a:pt x="14555" y="117867"/>
                  <a:pt x="15851" y="119192"/>
                </a:cubicBezTo>
                <a:cubicBezTo>
                  <a:pt x="16907" y="120267"/>
                  <a:pt x="18627" y="120250"/>
                  <a:pt x="19817" y="119253"/>
                </a:cubicBezTo>
                <a:cubicBezTo>
                  <a:pt x="20242" y="118897"/>
                  <a:pt x="20549" y="118440"/>
                  <a:pt x="20917" y="118034"/>
                </a:cubicBezTo>
                <a:cubicBezTo>
                  <a:pt x="30195" y="107776"/>
                  <a:pt x="39478" y="97512"/>
                  <a:pt x="48773" y="87260"/>
                </a:cubicBezTo>
                <a:cubicBezTo>
                  <a:pt x="49432" y="86530"/>
                  <a:pt x="50169" y="85856"/>
                  <a:pt x="51113" y="84915"/>
                </a:cubicBezTo>
                <a:cubicBezTo>
                  <a:pt x="52012" y="86079"/>
                  <a:pt x="52738" y="86976"/>
                  <a:pt x="53431" y="87889"/>
                </a:cubicBezTo>
                <a:cubicBezTo>
                  <a:pt x="58938" y="95179"/>
                  <a:pt x="64915" y="102179"/>
                  <a:pt x="71489" y="108806"/>
                </a:cubicBezTo>
                <a:cubicBezTo>
                  <a:pt x="73377" y="110710"/>
                  <a:pt x="74639" y="110894"/>
                  <a:pt x="76879" y="109368"/>
                </a:cubicBezTo>
                <a:cubicBezTo>
                  <a:pt x="78594" y="108199"/>
                  <a:pt x="80096" y="106818"/>
                  <a:pt x="81761" y="105487"/>
                </a:cubicBezTo>
                <a:cubicBezTo>
                  <a:pt x="83654" y="106467"/>
                  <a:pt x="85598" y="107475"/>
                  <a:pt x="87525" y="108477"/>
                </a:cubicBezTo>
                <a:cubicBezTo>
                  <a:pt x="88665" y="107681"/>
                  <a:pt x="89502" y="107080"/>
                  <a:pt x="90368" y="106495"/>
                </a:cubicBezTo>
                <a:cubicBezTo>
                  <a:pt x="91642" y="105637"/>
                  <a:pt x="92641" y="104791"/>
                  <a:pt x="92859" y="103204"/>
                </a:cubicBezTo>
                <a:cubicBezTo>
                  <a:pt x="93072" y="101605"/>
                  <a:pt x="94105" y="100129"/>
                  <a:pt x="96283" y="99645"/>
                </a:cubicBezTo>
                <a:cubicBezTo>
                  <a:pt x="97953" y="99272"/>
                  <a:pt x="99065" y="98269"/>
                  <a:pt x="99942" y="97094"/>
                </a:cubicBezTo>
                <a:cubicBezTo>
                  <a:pt x="101344" y="95218"/>
                  <a:pt x="102422" y="93207"/>
                  <a:pt x="102908" y="91202"/>
                </a:cubicBezTo>
                <a:cubicBezTo>
                  <a:pt x="93306" y="80905"/>
                  <a:pt x="83861" y="70770"/>
                  <a:pt x="74332" y="60551"/>
                </a:cubicBezTo>
                <a:cubicBezTo>
                  <a:pt x="75371" y="59392"/>
                  <a:pt x="76030" y="58641"/>
                  <a:pt x="76711" y="57900"/>
                </a:cubicBezTo>
                <a:cubicBezTo>
                  <a:pt x="88279" y="45314"/>
                  <a:pt x="100757" y="33413"/>
                  <a:pt x="114017" y="22097"/>
                </a:cubicBezTo>
                <a:cubicBezTo>
                  <a:pt x="115637" y="20710"/>
                  <a:pt x="117201" y="19329"/>
                  <a:pt x="118357" y="17558"/>
                </a:cubicBezTo>
                <a:cubicBezTo>
                  <a:pt x="120564" y="14167"/>
                  <a:pt x="120647" y="14284"/>
                  <a:pt x="118017" y="11282"/>
                </a:cubicBezTo>
                <a:cubicBezTo>
                  <a:pt x="117045" y="10174"/>
                  <a:pt x="115967" y="9890"/>
                  <a:pt x="114431" y="9868"/>
                </a:cubicBezTo>
                <a:cubicBezTo>
                  <a:pt x="111493" y="9823"/>
                  <a:pt x="110147" y="8275"/>
                  <a:pt x="110627" y="5925"/>
                </a:cubicBezTo>
                <a:cubicBezTo>
                  <a:pt x="110733" y="5407"/>
                  <a:pt x="110616" y="4716"/>
                  <a:pt x="110275" y="4304"/>
                </a:cubicBezTo>
                <a:cubicBezTo>
                  <a:pt x="109460" y="3335"/>
                  <a:pt x="108549" y="2389"/>
                  <a:pt x="107493" y="1609"/>
                </a:cubicBezTo>
                <a:cubicBezTo>
                  <a:pt x="106002" y="512"/>
                  <a:pt x="105097" y="-22"/>
                  <a:pt x="104198" y="0"/>
                </a:cubicBezTo>
                <a:close/>
              </a:path>
            </a:pathLst>
          </a:custGeom>
          <a:solidFill>
            <a:srgbClr val="FF26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Arial"/>
              <a:buNone/>
            </a:pPr>
            <a:r>
              <a:t/>
            </a:r>
            <a:endParaRPr b="0" i="0" sz="2400" u="none" cap="none" strike="noStrike">
              <a:solidFill>
                <a:srgbClr val="FFFFFF"/>
              </a:solidFill>
              <a:latin typeface="Arial"/>
              <a:ea typeface="Arial"/>
              <a:cs typeface="Arial"/>
              <a:sym typeface="Arial"/>
            </a:endParaRPr>
          </a:p>
        </p:txBody>
      </p:sp>
      <p:sp>
        <p:nvSpPr>
          <p:cNvPr id="149" name="Shape 149"/>
          <p:cNvSpPr/>
          <p:nvPr/>
        </p:nvSpPr>
        <p:spPr>
          <a:xfrm>
            <a:off x="11982185" y="6657460"/>
            <a:ext cx="368621" cy="435587"/>
          </a:xfrm>
          <a:custGeom>
            <a:pathLst>
              <a:path extrusionOk="0" h="120000" w="120000">
                <a:moveTo>
                  <a:pt x="104198" y="0"/>
                </a:moveTo>
                <a:cubicBezTo>
                  <a:pt x="103299" y="27"/>
                  <a:pt x="102399" y="607"/>
                  <a:pt x="100908" y="1748"/>
                </a:cubicBezTo>
                <a:cubicBezTo>
                  <a:pt x="86453" y="12747"/>
                  <a:pt x="72762" y="24397"/>
                  <a:pt x="59916" y="36755"/>
                </a:cubicBezTo>
                <a:cubicBezTo>
                  <a:pt x="59134" y="37506"/>
                  <a:pt x="58279" y="38214"/>
                  <a:pt x="57296" y="39094"/>
                </a:cubicBezTo>
                <a:cubicBezTo>
                  <a:pt x="56425" y="38047"/>
                  <a:pt x="55710" y="37228"/>
                  <a:pt x="55051" y="36382"/>
                </a:cubicBezTo>
                <a:cubicBezTo>
                  <a:pt x="49756" y="29599"/>
                  <a:pt x="44522" y="22782"/>
                  <a:pt x="39149" y="16049"/>
                </a:cubicBezTo>
                <a:cubicBezTo>
                  <a:pt x="37004" y="13359"/>
                  <a:pt x="34507" y="10865"/>
                  <a:pt x="32223" y="8258"/>
                </a:cubicBezTo>
                <a:cubicBezTo>
                  <a:pt x="31128" y="7016"/>
                  <a:pt x="29754" y="6983"/>
                  <a:pt x="28173" y="7317"/>
                </a:cubicBezTo>
                <a:cubicBezTo>
                  <a:pt x="26581" y="7657"/>
                  <a:pt x="25654" y="8576"/>
                  <a:pt x="25637" y="9857"/>
                </a:cubicBezTo>
                <a:cubicBezTo>
                  <a:pt x="25598" y="11856"/>
                  <a:pt x="24291" y="12758"/>
                  <a:pt x="22280" y="13304"/>
                </a:cubicBezTo>
                <a:cubicBezTo>
                  <a:pt x="20895" y="12429"/>
                  <a:pt x="19538" y="11577"/>
                  <a:pt x="17991" y="10603"/>
                </a:cubicBezTo>
                <a:cubicBezTo>
                  <a:pt x="16320" y="12118"/>
                  <a:pt x="14857" y="13515"/>
                  <a:pt x="13304" y="14841"/>
                </a:cubicBezTo>
                <a:cubicBezTo>
                  <a:pt x="11925" y="16016"/>
                  <a:pt x="11869" y="17208"/>
                  <a:pt x="12461" y="18772"/>
                </a:cubicBezTo>
                <a:cubicBezTo>
                  <a:pt x="17756" y="32728"/>
                  <a:pt x="24542" y="46127"/>
                  <a:pt x="32843" y="58992"/>
                </a:cubicBezTo>
                <a:cubicBezTo>
                  <a:pt x="33267" y="59654"/>
                  <a:pt x="33647" y="60339"/>
                  <a:pt x="34038" y="60985"/>
                </a:cubicBezTo>
                <a:cubicBezTo>
                  <a:pt x="22599" y="72346"/>
                  <a:pt x="11277" y="83601"/>
                  <a:pt x="0" y="94806"/>
                </a:cubicBezTo>
                <a:cubicBezTo>
                  <a:pt x="927" y="96671"/>
                  <a:pt x="1658" y="98258"/>
                  <a:pt x="2513" y="99801"/>
                </a:cubicBezTo>
                <a:cubicBezTo>
                  <a:pt x="3122" y="100892"/>
                  <a:pt x="3183" y="101906"/>
                  <a:pt x="2474" y="102975"/>
                </a:cubicBezTo>
                <a:cubicBezTo>
                  <a:pt x="1982" y="103721"/>
                  <a:pt x="1547" y="104490"/>
                  <a:pt x="1195" y="105286"/>
                </a:cubicBezTo>
                <a:cubicBezTo>
                  <a:pt x="999" y="105732"/>
                  <a:pt x="776" y="106344"/>
                  <a:pt x="977" y="106723"/>
                </a:cubicBezTo>
                <a:cubicBezTo>
                  <a:pt x="2580" y="109803"/>
                  <a:pt x="4892" y="112415"/>
                  <a:pt x="7853" y="114442"/>
                </a:cubicBezTo>
                <a:cubicBezTo>
                  <a:pt x="9316" y="113924"/>
                  <a:pt x="10400" y="113439"/>
                  <a:pt x="11550" y="113155"/>
                </a:cubicBezTo>
                <a:cubicBezTo>
                  <a:pt x="12874" y="112821"/>
                  <a:pt x="13997" y="113517"/>
                  <a:pt x="13584" y="114536"/>
                </a:cubicBezTo>
                <a:cubicBezTo>
                  <a:pt x="12684" y="116764"/>
                  <a:pt x="14555" y="117867"/>
                  <a:pt x="15851" y="119192"/>
                </a:cubicBezTo>
                <a:cubicBezTo>
                  <a:pt x="16907" y="120267"/>
                  <a:pt x="18627" y="120250"/>
                  <a:pt x="19817" y="119253"/>
                </a:cubicBezTo>
                <a:cubicBezTo>
                  <a:pt x="20242" y="118897"/>
                  <a:pt x="20549" y="118440"/>
                  <a:pt x="20917" y="118034"/>
                </a:cubicBezTo>
                <a:cubicBezTo>
                  <a:pt x="30195" y="107776"/>
                  <a:pt x="39478" y="97512"/>
                  <a:pt x="48773" y="87260"/>
                </a:cubicBezTo>
                <a:cubicBezTo>
                  <a:pt x="49432" y="86530"/>
                  <a:pt x="50169" y="85856"/>
                  <a:pt x="51113" y="84915"/>
                </a:cubicBezTo>
                <a:cubicBezTo>
                  <a:pt x="52012" y="86079"/>
                  <a:pt x="52738" y="86976"/>
                  <a:pt x="53431" y="87889"/>
                </a:cubicBezTo>
                <a:cubicBezTo>
                  <a:pt x="58938" y="95179"/>
                  <a:pt x="64915" y="102179"/>
                  <a:pt x="71489" y="108806"/>
                </a:cubicBezTo>
                <a:cubicBezTo>
                  <a:pt x="73377" y="110710"/>
                  <a:pt x="74639" y="110894"/>
                  <a:pt x="76879" y="109368"/>
                </a:cubicBezTo>
                <a:cubicBezTo>
                  <a:pt x="78594" y="108199"/>
                  <a:pt x="80096" y="106818"/>
                  <a:pt x="81761" y="105487"/>
                </a:cubicBezTo>
                <a:cubicBezTo>
                  <a:pt x="83654" y="106467"/>
                  <a:pt x="85598" y="107475"/>
                  <a:pt x="87525" y="108477"/>
                </a:cubicBezTo>
                <a:cubicBezTo>
                  <a:pt x="88665" y="107681"/>
                  <a:pt x="89502" y="107080"/>
                  <a:pt x="90368" y="106495"/>
                </a:cubicBezTo>
                <a:cubicBezTo>
                  <a:pt x="91642" y="105637"/>
                  <a:pt x="92641" y="104791"/>
                  <a:pt x="92859" y="103204"/>
                </a:cubicBezTo>
                <a:cubicBezTo>
                  <a:pt x="93072" y="101605"/>
                  <a:pt x="94105" y="100129"/>
                  <a:pt x="96283" y="99645"/>
                </a:cubicBezTo>
                <a:cubicBezTo>
                  <a:pt x="97953" y="99272"/>
                  <a:pt x="99065" y="98269"/>
                  <a:pt x="99942" y="97094"/>
                </a:cubicBezTo>
                <a:cubicBezTo>
                  <a:pt x="101344" y="95218"/>
                  <a:pt x="102422" y="93207"/>
                  <a:pt x="102908" y="91202"/>
                </a:cubicBezTo>
                <a:cubicBezTo>
                  <a:pt x="93306" y="80905"/>
                  <a:pt x="83861" y="70770"/>
                  <a:pt x="74332" y="60551"/>
                </a:cubicBezTo>
                <a:cubicBezTo>
                  <a:pt x="75371" y="59392"/>
                  <a:pt x="76030" y="58641"/>
                  <a:pt x="76711" y="57900"/>
                </a:cubicBezTo>
                <a:cubicBezTo>
                  <a:pt x="88279" y="45314"/>
                  <a:pt x="100757" y="33413"/>
                  <a:pt x="114017" y="22097"/>
                </a:cubicBezTo>
                <a:cubicBezTo>
                  <a:pt x="115637" y="20710"/>
                  <a:pt x="117201" y="19329"/>
                  <a:pt x="118357" y="17558"/>
                </a:cubicBezTo>
                <a:cubicBezTo>
                  <a:pt x="120564" y="14167"/>
                  <a:pt x="120647" y="14284"/>
                  <a:pt x="118017" y="11282"/>
                </a:cubicBezTo>
                <a:cubicBezTo>
                  <a:pt x="117045" y="10174"/>
                  <a:pt x="115967" y="9890"/>
                  <a:pt x="114431" y="9868"/>
                </a:cubicBezTo>
                <a:cubicBezTo>
                  <a:pt x="111493" y="9823"/>
                  <a:pt x="110147" y="8275"/>
                  <a:pt x="110627" y="5925"/>
                </a:cubicBezTo>
                <a:cubicBezTo>
                  <a:pt x="110733" y="5407"/>
                  <a:pt x="110616" y="4716"/>
                  <a:pt x="110275" y="4304"/>
                </a:cubicBezTo>
                <a:cubicBezTo>
                  <a:pt x="109460" y="3335"/>
                  <a:pt x="108549" y="2389"/>
                  <a:pt x="107493" y="1609"/>
                </a:cubicBezTo>
                <a:cubicBezTo>
                  <a:pt x="106002" y="512"/>
                  <a:pt x="105097" y="-22"/>
                  <a:pt x="104198" y="0"/>
                </a:cubicBezTo>
                <a:close/>
              </a:path>
            </a:pathLst>
          </a:custGeom>
          <a:solidFill>
            <a:srgbClr val="FF26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Arial"/>
              <a:buNone/>
            </a:pPr>
            <a:r>
              <a:t/>
            </a:r>
            <a:endParaRPr b="0" i="0" sz="2400" u="none" cap="none" strike="noStrike">
              <a:solidFill>
                <a:srgbClr val="FFFFF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pic>
        <p:nvPicPr>
          <p:cNvPr descr="pasted-image.tiff" id="154" name="Shape 154"/>
          <p:cNvPicPr preferRelativeResize="0"/>
          <p:nvPr>
            <p:ph idx="2" type="pic"/>
          </p:nvPr>
        </p:nvPicPr>
        <p:blipFill rotWithShape="1">
          <a:blip r:embed="rId3">
            <a:alphaModFix/>
          </a:blip>
          <a:srcRect b="0" l="7910" r="7910" t="0"/>
          <a:stretch/>
        </p:blipFill>
        <p:spPr>
          <a:xfrm>
            <a:off x="7531100" y="0"/>
            <a:ext cx="5473700" cy="9753600"/>
          </a:xfrm>
          <a:prstGeom prst="rect">
            <a:avLst/>
          </a:prstGeom>
          <a:noFill/>
          <a:ln>
            <a:noFill/>
          </a:ln>
        </p:spPr>
      </p:pic>
      <p:sp>
        <p:nvSpPr>
          <p:cNvPr id="155" name="Shape 155"/>
          <p:cNvSpPr txBox="1"/>
          <p:nvPr/>
        </p:nvSpPr>
        <p:spPr>
          <a:xfrm>
            <a:off x="394607" y="647699"/>
            <a:ext cx="6805386" cy="5842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5C5C5C"/>
              </a:buClr>
              <a:buFont typeface="Arial"/>
              <a:buNone/>
            </a:pPr>
            <a:r>
              <a:rPr b="0" i="1" lang="en-US" sz="2800" u="none" cap="none" strike="noStrike">
                <a:solidFill>
                  <a:srgbClr val="5C5C5C"/>
                </a:solidFill>
                <a:latin typeface="Arial"/>
                <a:ea typeface="Arial"/>
                <a:cs typeface="Arial"/>
                <a:sym typeface="Arial"/>
              </a:rPr>
              <a:t>Proyectos en Ejecución por parte de AOBAC</a:t>
            </a:r>
            <a:endParaRPr/>
          </a:p>
        </p:txBody>
      </p:sp>
      <p:sp>
        <p:nvSpPr>
          <p:cNvPr id="156" name="Shape 156"/>
          <p:cNvSpPr txBox="1"/>
          <p:nvPr/>
        </p:nvSpPr>
        <p:spPr>
          <a:xfrm>
            <a:off x="172357" y="1263649"/>
            <a:ext cx="6805386" cy="8978901"/>
          </a:xfrm>
          <a:prstGeom prst="rect">
            <a:avLst/>
          </a:prstGeom>
          <a:noFill/>
          <a:ln>
            <a:noFill/>
          </a:ln>
        </p:spPr>
        <p:txBody>
          <a:bodyPr anchorCtr="0" anchor="ctr" bIns="50800" lIns="50800" spcFirstLastPara="1" rIns="50800" wrap="square" tIns="50800">
            <a:noAutofit/>
          </a:bodyPr>
          <a:lstStyle/>
          <a:p>
            <a:pPr indent="0" lvl="0" marL="0" marR="331470" rtl="0" algn="l">
              <a:lnSpc>
                <a:spcPct val="100000"/>
              </a:lnSpc>
              <a:spcBef>
                <a:spcPts val="0"/>
              </a:spcBef>
              <a:spcAft>
                <a:spcPts val="0"/>
              </a:spcAft>
              <a:buClr>
                <a:srgbClr val="000000"/>
              </a:buClr>
              <a:buFont typeface="Arial"/>
              <a:buNone/>
            </a:pPr>
            <a:r>
              <a:t/>
            </a:r>
            <a:endParaRPr b="0" i="0" sz="1000" u="none" cap="none" strike="noStrike">
              <a:solidFill>
                <a:srgbClr val="000000"/>
              </a:solidFill>
              <a:latin typeface="Arial"/>
              <a:ea typeface="Arial"/>
              <a:cs typeface="Arial"/>
              <a:sym typeface="Arial"/>
            </a:endParaRPr>
          </a:p>
          <a:p>
            <a:pPr indent="-411162" lvl="0" marL="411162" marR="0" rtl="0" algn="just">
              <a:lnSpc>
                <a:spcPct val="100000"/>
              </a:lnSpc>
              <a:spcBef>
                <a:spcPts val="1400"/>
              </a:spcBef>
              <a:spcAft>
                <a:spcPts val="0"/>
              </a:spcAft>
              <a:buClr>
                <a:srgbClr val="5C5C5C"/>
              </a:buClr>
              <a:buSzPts val="2100"/>
              <a:buFont typeface="Arial"/>
              <a:buChar char="●"/>
            </a:pPr>
            <a:r>
              <a:rPr b="0" i="1" lang="en-US" sz="2800" u="none" cap="none" strike="noStrike">
                <a:solidFill>
                  <a:srgbClr val="5C5C5C"/>
                </a:solidFill>
                <a:latin typeface="Arial"/>
                <a:ea typeface="Arial"/>
                <a:cs typeface="Arial"/>
                <a:sym typeface="Arial"/>
              </a:rPr>
              <a:t>Marine Mammals interactions with longline fisheries: a global review and mitigations strategies. Deakin University, Australia. Tesis Post Doctoral del Dr. Paul Tixier, experto internacional en el tema.</a:t>
            </a:r>
            <a:endParaRPr/>
          </a:p>
          <a:p>
            <a:pPr indent="-411162" lvl="0" marL="411162" marR="0" rtl="0" algn="just">
              <a:lnSpc>
                <a:spcPct val="100000"/>
              </a:lnSpc>
              <a:spcBef>
                <a:spcPts val="1400"/>
              </a:spcBef>
              <a:spcAft>
                <a:spcPts val="0"/>
              </a:spcAft>
              <a:buClr>
                <a:srgbClr val="5C5C5C"/>
              </a:buClr>
              <a:buSzPts val="2100"/>
              <a:buFont typeface="Arial"/>
              <a:buChar char="●"/>
            </a:pPr>
            <a:r>
              <a:rPr b="0" i="1" lang="en-US" sz="2800" u="none" cap="none" strike="noStrike">
                <a:solidFill>
                  <a:srgbClr val="5C5C5C"/>
                </a:solidFill>
                <a:latin typeface="Arial"/>
                <a:ea typeface="Arial"/>
                <a:cs typeface="Arial"/>
                <a:sym typeface="Arial"/>
              </a:rPr>
              <a:t>Foto Identificación da mamíferos marinos (Orcas y Cachalotes). Trabajo efectuado a bordo de nuestros barcos con la guía del Dr. Paul Tixier y apoyo de IFOP.</a:t>
            </a:r>
            <a:endParaRPr/>
          </a:p>
          <a:p>
            <a:pPr indent="-411162" lvl="0" marL="411162" marR="0" rtl="0" algn="just">
              <a:lnSpc>
                <a:spcPct val="100000"/>
              </a:lnSpc>
              <a:spcBef>
                <a:spcPts val="1400"/>
              </a:spcBef>
              <a:spcAft>
                <a:spcPts val="0"/>
              </a:spcAft>
              <a:buClr>
                <a:srgbClr val="5C5C5C"/>
              </a:buClr>
              <a:buSzPts val="2100"/>
              <a:buFont typeface="Arial"/>
              <a:buChar char="●"/>
            </a:pPr>
            <a:r>
              <a:rPr b="0" i="1" lang="en-US" sz="2800" u="none" cap="none" strike="noStrike">
                <a:solidFill>
                  <a:srgbClr val="5C5C5C"/>
                </a:solidFill>
                <a:latin typeface="Arial"/>
                <a:ea typeface="Arial"/>
                <a:cs typeface="Arial"/>
                <a:sym typeface="Arial"/>
              </a:rPr>
              <a:t>Desarrollo de un FIP (Fishery Improvement Project) conducente a la certificación de la Pesquería por el MSC. Contrato con CAPES-UC (Center for Applied Ecology &amp; Sustainability) dirigido por el Dr. Rodrigo Wiff El FIP resultante será publicado en FisheryProgress. Org.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pic>
        <p:nvPicPr>
          <p:cNvPr descr="pasted-image.tiff" id="161" name="Shape 161"/>
          <p:cNvPicPr preferRelativeResize="0"/>
          <p:nvPr>
            <p:ph idx="2" type="pic"/>
          </p:nvPr>
        </p:nvPicPr>
        <p:blipFill rotWithShape="1">
          <a:blip r:embed="rId3">
            <a:alphaModFix/>
          </a:blip>
          <a:srcRect b="0" l="487" r="488" t="0"/>
          <a:stretch/>
        </p:blipFill>
        <p:spPr>
          <a:xfrm>
            <a:off x="0" y="0"/>
            <a:ext cx="6438900" cy="9753600"/>
          </a:xfrm>
          <a:prstGeom prst="rect">
            <a:avLst/>
          </a:prstGeom>
          <a:noFill/>
          <a:ln>
            <a:noFill/>
          </a:ln>
        </p:spPr>
      </p:pic>
      <p:cxnSp>
        <p:nvCxnSpPr>
          <p:cNvPr id="162" name="Shape 162"/>
          <p:cNvCxnSpPr/>
          <p:nvPr>
            <p:ph idx="1" type="body"/>
          </p:nvPr>
        </p:nvCxnSpPr>
        <p:spPr>
          <a:xfrm>
            <a:off x="7023100" y="1574800"/>
            <a:ext cx="5397500" cy="0"/>
          </a:xfrm>
          <a:prstGeom prst="straightConnector1">
            <a:avLst/>
          </a:prstGeom>
          <a:noFill/>
          <a:ln cap="rnd" cmpd="sng" w="38100">
            <a:solidFill>
              <a:srgbClr val="747676"/>
            </a:solidFill>
            <a:prstDash val="dashDot"/>
            <a:round/>
            <a:headEnd len="sm" w="sm" type="none"/>
            <a:tailEnd len="sm" w="sm" type="none"/>
          </a:ln>
        </p:spPr>
      </p:cxnSp>
      <p:sp>
        <p:nvSpPr>
          <p:cNvPr id="163" name="Shape 163"/>
          <p:cNvSpPr txBox="1"/>
          <p:nvPr>
            <p:ph type="title"/>
          </p:nvPr>
        </p:nvSpPr>
        <p:spPr>
          <a:xfrm>
            <a:off x="7023100" y="723900"/>
            <a:ext cx="5397500" cy="723900"/>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747676"/>
              </a:buClr>
              <a:buFont typeface="Arial"/>
              <a:buNone/>
            </a:pPr>
            <a:r>
              <a:rPr b="0" i="0" lang="en-US" sz="4836" u="none" cap="none" strike="noStrike">
                <a:solidFill>
                  <a:srgbClr val="747676"/>
                </a:solidFill>
                <a:latin typeface="Arial"/>
                <a:ea typeface="Arial"/>
                <a:cs typeface="Arial"/>
                <a:sym typeface="Arial"/>
              </a:rPr>
              <a:t>PANORAMA FUTURO</a:t>
            </a:r>
            <a:endParaRPr/>
          </a:p>
        </p:txBody>
      </p:sp>
      <p:sp>
        <p:nvSpPr>
          <p:cNvPr id="164" name="Shape 164"/>
          <p:cNvSpPr txBox="1"/>
          <p:nvPr>
            <p:ph idx="3" type="body"/>
          </p:nvPr>
        </p:nvSpPr>
        <p:spPr>
          <a:xfrm>
            <a:off x="7023100" y="1803400"/>
            <a:ext cx="5397500" cy="7226300"/>
          </a:xfrm>
          <a:prstGeom prst="rect">
            <a:avLst/>
          </a:prstGeom>
          <a:noFill/>
          <a:ln>
            <a:noFill/>
          </a:ln>
        </p:spPr>
        <p:txBody>
          <a:bodyPr anchorCtr="0" anchor="t" bIns="50800" lIns="50800" spcFirstLastPara="1" rIns="50800" wrap="square" tIns="50800">
            <a:noAutofit/>
          </a:bodyPr>
          <a:lstStyle/>
          <a:p>
            <a:pPr indent="-406400" lvl="0" marL="406400" marR="0" rtl="0" algn="just">
              <a:lnSpc>
                <a:spcPct val="100000"/>
              </a:lnSpc>
              <a:spcBef>
                <a:spcPts val="0"/>
              </a:spcBef>
              <a:spcAft>
                <a:spcPts val="0"/>
              </a:spcAft>
              <a:buClr>
                <a:srgbClr val="5C5C5C"/>
              </a:buClr>
              <a:buSzPts val="2100"/>
              <a:buFont typeface="Arial"/>
              <a:buChar char="●"/>
            </a:pPr>
            <a:r>
              <a:rPr b="0" i="0" lang="en-US" sz="2800" u="none" cap="none" strike="noStrike">
                <a:solidFill>
                  <a:srgbClr val="5C5C5C"/>
                </a:solidFill>
                <a:latin typeface="Arial"/>
                <a:ea typeface="Arial"/>
                <a:cs typeface="Arial"/>
                <a:sym typeface="Arial"/>
              </a:rPr>
              <a:t>Se viene la revisión de la Ley de Pesca con la incertidumbre que ello provoca.</a:t>
            </a:r>
            <a:endParaRPr/>
          </a:p>
          <a:p>
            <a:pPr indent="-406400" lvl="0" marL="406400" marR="0" rtl="0" algn="just">
              <a:lnSpc>
                <a:spcPct val="100000"/>
              </a:lnSpc>
              <a:spcBef>
                <a:spcPts val="1800"/>
              </a:spcBef>
              <a:spcAft>
                <a:spcPts val="0"/>
              </a:spcAft>
              <a:buClr>
                <a:srgbClr val="5C5C5C"/>
              </a:buClr>
              <a:buSzPts val="2100"/>
              <a:buFont typeface="Arial"/>
              <a:buChar char="●"/>
            </a:pPr>
            <a:r>
              <a:rPr b="0" i="0" lang="en-US" sz="2800" u="none" cap="none" strike="noStrike">
                <a:solidFill>
                  <a:srgbClr val="5C5C5C"/>
                </a:solidFill>
                <a:latin typeface="Arial"/>
                <a:ea typeface="Arial"/>
                <a:cs typeface="Arial"/>
                <a:sym typeface="Arial"/>
              </a:rPr>
              <a:t>Establecimiento de Parques Marinos entre otros en el Cabo de Hornos uno de nuestros principales caladeros. </a:t>
            </a:r>
            <a:endParaRPr/>
          </a:p>
          <a:p>
            <a:pPr indent="-406400" lvl="0" marL="406400" marR="0" rtl="0" algn="just">
              <a:lnSpc>
                <a:spcPct val="100000"/>
              </a:lnSpc>
              <a:spcBef>
                <a:spcPts val="1800"/>
              </a:spcBef>
              <a:spcAft>
                <a:spcPts val="0"/>
              </a:spcAft>
              <a:buClr>
                <a:srgbClr val="5C5C5C"/>
              </a:buClr>
              <a:buSzPts val="2100"/>
              <a:buFont typeface="Arial"/>
              <a:buChar char="●"/>
            </a:pPr>
            <a:r>
              <a:rPr b="0" i="0" lang="en-US" sz="2800" u="none" cap="none" strike="noStrike">
                <a:solidFill>
                  <a:srgbClr val="5C5C5C"/>
                </a:solidFill>
                <a:latin typeface="Arial"/>
                <a:ea typeface="Arial"/>
                <a:cs typeface="Arial"/>
                <a:sym typeface="Arial"/>
              </a:rPr>
              <a:t>Incertidumbre en el manejo futuro de la pesquería con una nueva Administración y un nuevo CCT.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pic>
        <p:nvPicPr>
          <p:cNvPr descr="pasted-image.jpeg" id="169" name="Shape 169"/>
          <p:cNvPicPr preferRelativeResize="0"/>
          <p:nvPr>
            <p:ph idx="2" type="pic"/>
          </p:nvPr>
        </p:nvPicPr>
        <p:blipFill rotWithShape="1">
          <a:blip r:embed="rId3">
            <a:alphaModFix/>
          </a:blip>
          <a:srcRect b="12500" l="0" r="0" t="12500"/>
          <a:stretch/>
        </p:blipFill>
        <p:spPr>
          <a:xfrm>
            <a:off x="0" y="0"/>
            <a:ext cx="13004800" cy="9753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pic>
        <p:nvPicPr>
          <p:cNvPr descr="pasted-image.tiff" id="174" name="Shape 174"/>
          <p:cNvPicPr preferRelativeResize="0"/>
          <p:nvPr>
            <p:ph idx="2" type="pic"/>
          </p:nvPr>
        </p:nvPicPr>
        <p:blipFill rotWithShape="1">
          <a:blip r:embed="rId3">
            <a:alphaModFix/>
          </a:blip>
          <a:srcRect b="9593" l="17864" r="17863" t="17900"/>
          <a:stretch/>
        </p:blipFill>
        <p:spPr>
          <a:xfrm>
            <a:off x="-1" y="0"/>
            <a:ext cx="13004801" cy="9753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pic>
        <p:nvPicPr>
          <p:cNvPr descr="20120808-184525.jpg" id="74" name="Shape 74"/>
          <p:cNvPicPr preferRelativeResize="0"/>
          <p:nvPr>
            <p:ph idx="2" type="pic"/>
          </p:nvPr>
        </p:nvPicPr>
        <p:blipFill rotWithShape="1">
          <a:blip r:embed="rId3">
            <a:alphaModFix/>
          </a:blip>
          <a:srcRect b="0" l="5370" r="5370" t="0"/>
          <a:stretch/>
        </p:blipFill>
        <p:spPr>
          <a:xfrm>
            <a:off x="0" y="0"/>
            <a:ext cx="13004800" cy="9753600"/>
          </a:xfrm>
          <a:prstGeom prst="rect">
            <a:avLst/>
          </a:prstGeom>
          <a:noFill/>
          <a:ln>
            <a:noFill/>
          </a:ln>
        </p:spPr>
      </p:pic>
      <p:sp>
        <p:nvSpPr>
          <p:cNvPr id="75" name="Shape 75"/>
          <p:cNvSpPr txBox="1"/>
          <p:nvPr>
            <p:ph idx="1" type="body"/>
          </p:nvPr>
        </p:nvSpPr>
        <p:spPr>
          <a:xfrm>
            <a:off x="0" y="5422900"/>
            <a:ext cx="13004800" cy="3606800"/>
          </a:xfrm>
          <a:prstGeom prst="rect">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5C5C5C"/>
              </a:buClr>
              <a:buFont typeface="Arial"/>
              <a:buNone/>
            </a:pPr>
            <a:r>
              <a:t/>
            </a:r>
            <a:endParaRPr b="0" i="0" sz="2400" u="none" cap="none" strike="noStrike">
              <a:solidFill>
                <a:srgbClr val="5C5C5C"/>
              </a:solidFill>
              <a:latin typeface="Arial"/>
              <a:ea typeface="Arial"/>
              <a:cs typeface="Arial"/>
              <a:sym typeface="Arial"/>
            </a:endParaRPr>
          </a:p>
        </p:txBody>
      </p:sp>
      <p:cxnSp>
        <p:nvCxnSpPr>
          <p:cNvPr id="76" name="Shape 76"/>
          <p:cNvCxnSpPr/>
          <p:nvPr>
            <p:ph idx="3" type="body"/>
          </p:nvPr>
        </p:nvCxnSpPr>
        <p:spPr>
          <a:xfrm flipH="1" rot="10800000">
            <a:off x="571500" y="7619996"/>
            <a:ext cx="11874500" cy="4"/>
          </a:xfrm>
          <a:prstGeom prst="straightConnector1">
            <a:avLst/>
          </a:prstGeom>
          <a:noFill/>
          <a:ln cap="rnd" cmpd="sng" w="38100">
            <a:solidFill>
              <a:srgbClr val="747676"/>
            </a:solidFill>
            <a:prstDash val="dashDot"/>
            <a:round/>
            <a:headEnd len="sm" w="sm" type="none"/>
            <a:tailEnd len="sm" w="sm" type="none"/>
          </a:ln>
        </p:spPr>
      </p:cxnSp>
      <p:sp>
        <p:nvSpPr>
          <p:cNvPr id="77" name="Shape 77"/>
          <p:cNvSpPr txBox="1"/>
          <p:nvPr>
            <p:ph type="title"/>
          </p:nvPr>
        </p:nvSpPr>
        <p:spPr>
          <a:xfrm>
            <a:off x="88900" y="5562600"/>
            <a:ext cx="12268201" cy="2209800"/>
          </a:xfrm>
          <a:prstGeom prst="rect">
            <a:avLst/>
          </a:prstGeom>
          <a:noFill/>
          <a:ln>
            <a:noFill/>
          </a:ln>
        </p:spPr>
        <p:txBody>
          <a:bodyPr anchorCtr="0" anchor="b" bIns="50800" lIns="50800" spcFirstLastPara="1" rIns="50800" wrap="square" tIns="50800">
            <a:noAutofit/>
          </a:bodyPr>
          <a:lstStyle/>
          <a:p>
            <a:pPr indent="0" lvl="0" marL="0" marR="0" rtl="0" algn="ctr">
              <a:lnSpc>
                <a:spcPct val="80000"/>
              </a:lnSpc>
              <a:spcBef>
                <a:spcPts val="0"/>
              </a:spcBef>
              <a:spcAft>
                <a:spcPts val="0"/>
              </a:spcAft>
              <a:buClr>
                <a:srgbClr val="5C5C5C"/>
              </a:buClr>
              <a:buFont typeface="Arial"/>
              <a:buNone/>
            </a:pPr>
            <a:r>
              <a:rPr b="0" i="0" lang="en-US" sz="7200" u="none" cap="none" strike="noStrike">
                <a:solidFill>
                  <a:srgbClr val="5C5C5C"/>
                </a:solidFill>
                <a:latin typeface="Arial"/>
                <a:ea typeface="Arial"/>
                <a:cs typeface="Arial"/>
                <a:sym typeface="Arial"/>
              </a:rPr>
              <a:t>STATUS ACTUAL DE LA INDUSTRIA DEL BACALAO DE PROFUNDIDAD</a:t>
            </a:r>
            <a:endParaRPr/>
          </a:p>
        </p:txBody>
      </p:sp>
      <p:sp>
        <p:nvSpPr>
          <p:cNvPr id="78" name="Shape 78"/>
          <p:cNvSpPr txBox="1"/>
          <p:nvPr>
            <p:ph idx="4" type="body"/>
          </p:nvPr>
        </p:nvSpPr>
        <p:spPr>
          <a:xfrm>
            <a:off x="469900" y="7833568"/>
            <a:ext cx="11861800" cy="893664"/>
          </a:xfrm>
          <a:prstGeom prst="rect">
            <a:avLst/>
          </a:prstGeom>
          <a:noFill/>
          <a:ln>
            <a:noFill/>
          </a:ln>
        </p:spPr>
        <p:txBody>
          <a:bodyPr anchorCtr="0" anchor="t" bIns="50800" lIns="50800" spcFirstLastPara="1" rIns="50800" wrap="square" tIns="50800">
            <a:noAutofit/>
          </a:bodyPr>
          <a:lstStyle/>
          <a:p>
            <a:pPr indent="0" lvl="0" marL="0" marR="0" rtl="0" algn="ctr">
              <a:lnSpc>
                <a:spcPct val="70000"/>
              </a:lnSpc>
              <a:spcBef>
                <a:spcPts val="0"/>
              </a:spcBef>
              <a:spcAft>
                <a:spcPts val="0"/>
              </a:spcAft>
              <a:buClr>
                <a:srgbClr val="747676"/>
              </a:buClr>
              <a:buFont typeface="Arial"/>
              <a:buNone/>
            </a:pPr>
            <a:r>
              <a:rPr b="0" i="1" lang="en-US" sz="3600" u="none" cap="none" strike="noStrike">
                <a:solidFill>
                  <a:srgbClr val="747676"/>
                </a:solidFill>
                <a:latin typeface="Arial"/>
                <a:ea typeface="Arial"/>
                <a:cs typeface="Arial"/>
                <a:sym typeface="Arial"/>
              </a:rPr>
              <a:t>Eduardo Infante de T.P., Presidente de  AOBAC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pic>
        <p:nvPicPr>
          <p:cNvPr descr="FISH PROCESS.mp4" id="83" name="Shape 83"/>
          <p:cNvPicPr preferRelativeResize="0"/>
          <p:nvPr/>
        </p:nvPicPr>
        <p:blipFill rotWithShape="1">
          <a:blip r:embed="rId3">
            <a:alphaModFix/>
          </a:blip>
          <a:srcRect b="0" l="0" r="0" t="0"/>
          <a:stretch/>
        </p:blipFill>
        <p:spPr>
          <a:xfrm>
            <a:off x="-95250" y="1054100"/>
            <a:ext cx="13004800" cy="7315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pic>
        <p:nvPicPr>
          <p:cNvPr descr="pasted-image.tiff" id="88" name="Shape 88"/>
          <p:cNvPicPr preferRelativeResize="0"/>
          <p:nvPr>
            <p:ph idx="2" type="pic"/>
          </p:nvPr>
        </p:nvPicPr>
        <p:blipFill rotWithShape="1">
          <a:blip r:embed="rId3">
            <a:alphaModFix/>
          </a:blip>
          <a:srcRect b="0" l="6592" r="6592" t="0"/>
          <a:stretch/>
        </p:blipFill>
        <p:spPr>
          <a:xfrm>
            <a:off x="0" y="0"/>
            <a:ext cx="6438900" cy="9753600"/>
          </a:xfrm>
          <a:prstGeom prst="rect">
            <a:avLst/>
          </a:prstGeom>
          <a:noFill/>
          <a:ln>
            <a:noFill/>
          </a:ln>
        </p:spPr>
      </p:pic>
      <p:cxnSp>
        <p:nvCxnSpPr>
          <p:cNvPr id="89" name="Shape 89"/>
          <p:cNvCxnSpPr/>
          <p:nvPr>
            <p:ph idx="1" type="body"/>
          </p:nvPr>
        </p:nvCxnSpPr>
        <p:spPr>
          <a:xfrm>
            <a:off x="7023100" y="1574800"/>
            <a:ext cx="5397500" cy="0"/>
          </a:xfrm>
          <a:prstGeom prst="straightConnector1">
            <a:avLst/>
          </a:prstGeom>
          <a:noFill/>
          <a:ln cap="rnd" cmpd="sng" w="38100">
            <a:solidFill>
              <a:srgbClr val="747676"/>
            </a:solidFill>
            <a:prstDash val="dashDot"/>
            <a:round/>
            <a:headEnd len="sm" w="sm" type="none"/>
            <a:tailEnd len="sm" w="sm" type="none"/>
          </a:ln>
        </p:spPr>
      </p:cxnSp>
      <p:sp>
        <p:nvSpPr>
          <p:cNvPr id="90" name="Shape 90"/>
          <p:cNvSpPr txBox="1"/>
          <p:nvPr>
            <p:ph type="title"/>
          </p:nvPr>
        </p:nvSpPr>
        <p:spPr>
          <a:xfrm>
            <a:off x="7023100" y="723900"/>
            <a:ext cx="5397500" cy="723900"/>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747676"/>
              </a:buClr>
              <a:buFont typeface="Arial"/>
              <a:buNone/>
            </a:pPr>
            <a:r>
              <a:rPr b="0" i="0" lang="en-US" sz="4836" u="none" cap="none" strike="noStrike">
                <a:solidFill>
                  <a:srgbClr val="747676"/>
                </a:solidFill>
                <a:latin typeface="Arial"/>
                <a:ea typeface="Arial"/>
                <a:cs typeface="Arial"/>
                <a:sym typeface="Arial"/>
              </a:rPr>
              <a:t>SITUACIÓN ACTUAL</a:t>
            </a:r>
            <a:endParaRPr/>
          </a:p>
        </p:txBody>
      </p:sp>
      <p:sp>
        <p:nvSpPr>
          <p:cNvPr id="91" name="Shape 91"/>
          <p:cNvSpPr txBox="1"/>
          <p:nvPr>
            <p:ph idx="3" type="body"/>
          </p:nvPr>
        </p:nvSpPr>
        <p:spPr>
          <a:xfrm>
            <a:off x="7023100" y="1803400"/>
            <a:ext cx="5397500" cy="7226300"/>
          </a:xfrm>
          <a:prstGeom prst="rect">
            <a:avLst/>
          </a:prstGeom>
          <a:noFill/>
          <a:ln>
            <a:noFill/>
          </a:ln>
        </p:spPr>
        <p:txBody>
          <a:bodyPr anchorCtr="0" anchor="t" bIns="50800" lIns="50800" spcFirstLastPara="1" rIns="50800" wrap="square" tIns="50800">
            <a:noAutofit/>
          </a:bodyPr>
          <a:lstStyle/>
          <a:p>
            <a:pPr indent="-316991" lvl="0" marL="316991" marR="0" rtl="0" algn="just">
              <a:lnSpc>
                <a:spcPct val="100000"/>
              </a:lnSpc>
              <a:spcBef>
                <a:spcPts val="0"/>
              </a:spcBef>
              <a:spcAft>
                <a:spcPts val="0"/>
              </a:spcAft>
              <a:buClr>
                <a:srgbClr val="5C5C5C"/>
              </a:buClr>
              <a:buSzPts val="1403"/>
              <a:buFont typeface="Arial"/>
              <a:buChar char="●"/>
            </a:pPr>
            <a:r>
              <a:rPr b="0" i="0" lang="en-US" sz="1870" u="none" cap="none" strike="noStrike">
                <a:solidFill>
                  <a:srgbClr val="5C5C5C"/>
                </a:solidFill>
                <a:latin typeface="Arial"/>
                <a:ea typeface="Arial"/>
                <a:cs typeface="Arial"/>
                <a:sym typeface="Arial"/>
              </a:rPr>
              <a:t>Seguimos con cuotas bajas</a:t>
            </a:r>
            <a:endParaRPr/>
          </a:p>
          <a:p>
            <a:pPr indent="-316991" lvl="0" marL="316991" marR="0" rtl="0" algn="just">
              <a:lnSpc>
                <a:spcPct val="100000"/>
              </a:lnSpc>
              <a:spcBef>
                <a:spcPts val="1400"/>
              </a:spcBef>
              <a:spcAft>
                <a:spcPts val="0"/>
              </a:spcAft>
              <a:buClr>
                <a:srgbClr val="5C5C5C"/>
              </a:buClr>
              <a:buSzPts val="1403"/>
              <a:buFont typeface="Arial"/>
              <a:buChar char="●"/>
            </a:pPr>
            <a:r>
              <a:rPr b="0" i="0" lang="en-US" sz="1870" u="none" cap="none" strike="noStrike">
                <a:solidFill>
                  <a:srgbClr val="5C5C5C"/>
                </a:solidFill>
                <a:latin typeface="Arial"/>
                <a:ea typeface="Arial"/>
                <a:cs typeface="Arial"/>
                <a:sym typeface="Arial"/>
              </a:rPr>
              <a:t>Casi nula inversión estatal en  investigación </a:t>
            </a:r>
            <a:endParaRPr/>
          </a:p>
          <a:p>
            <a:pPr indent="-316991" lvl="0" marL="316991" marR="0" rtl="0" algn="just">
              <a:lnSpc>
                <a:spcPct val="100000"/>
              </a:lnSpc>
              <a:spcBef>
                <a:spcPts val="1400"/>
              </a:spcBef>
              <a:spcAft>
                <a:spcPts val="0"/>
              </a:spcAft>
              <a:buClr>
                <a:srgbClr val="5C5C5C"/>
              </a:buClr>
              <a:buSzPts val="1403"/>
              <a:buFont typeface="Arial"/>
              <a:buChar char="●"/>
            </a:pPr>
            <a:r>
              <a:rPr b="0" i="0" lang="en-US" sz="1870" u="none" cap="none" strike="noStrike">
                <a:solidFill>
                  <a:srgbClr val="5C5C5C"/>
                </a:solidFill>
                <a:latin typeface="Arial"/>
                <a:ea typeface="Arial"/>
                <a:cs typeface="Arial"/>
                <a:sym typeface="Arial"/>
              </a:rPr>
              <a:t>Comité de Manejo establecido y trabajando fuerte.</a:t>
            </a:r>
            <a:endParaRPr/>
          </a:p>
          <a:p>
            <a:pPr indent="-316991" lvl="0" marL="316991" marR="0" rtl="0" algn="just">
              <a:lnSpc>
                <a:spcPct val="100000"/>
              </a:lnSpc>
              <a:spcBef>
                <a:spcPts val="1400"/>
              </a:spcBef>
              <a:spcAft>
                <a:spcPts val="0"/>
              </a:spcAft>
              <a:buClr>
                <a:srgbClr val="5C5C5C"/>
              </a:buClr>
              <a:buSzPts val="1403"/>
              <a:buFont typeface="Arial"/>
              <a:buChar char="●"/>
            </a:pPr>
            <a:r>
              <a:rPr b="0" i="0" lang="en-US" sz="1870" u="none" cap="none" strike="noStrike">
                <a:solidFill>
                  <a:srgbClr val="5C5C5C"/>
                </a:solidFill>
                <a:latin typeface="Arial"/>
                <a:ea typeface="Arial"/>
                <a:cs typeface="Arial"/>
                <a:sym typeface="Arial"/>
              </a:rPr>
              <a:t>El desastre socio económico que se esperaba no se ha producido debido a una alza en precios ha compensado la baja en volumen. Esto ha sido un paliativo pero no sabemos hasta cuando durará. De hecho los precios ya han empezado a bajar debido a que estaban en un nivel exageradamente alto. </a:t>
            </a:r>
            <a:endParaRPr/>
          </a:p>
          <a:p>
            <a:pPr indent="-316991" lvl="0" marL="316991" marR="0" rtl="0" algn="just">
              <a:lnSpc>
                <a:spcPct val="100000"/>
              </a:lnSpc>
              <a:spcBef>
                <a:spcPts val="1400"/>
              </a:spcBef>
              <a:spcAft>
                <a:spcPts val="0"/>
              </a:spcAft>
              <a:buClr>
                <a:srgbClr val="5C5C5C"/>
              </a:buClr>
              <a:buSzPts val="1403"/>
              <a:buFont typeface="Arial"/>
              <a:buChar char="●"/>
            </a:pPr>
            <a:r>
              <a:rPr b="0" i="0" lang="en-US" sz="1870" u="none" cap="none" strike="noStrike">
                <a:solidFill>
                  <a:srgbClr val="5C5C5C"/>
                </a:solidFill>
                <a:latin typeface="Arial"/>
                <a:ea typeface="Arial"/>
                <a:cs typeface="Arial"/>
                <a:sym typeface="Arial"/>
              </a:rPr>
              <a:t>SSPA no ejerce su rol de administrador de la pesquería escudándose en los Comités los cuales, por ley, son organismos asesores y no ejecutivos</a:t>
            </a:r>
            <a:endParaRPr/>
          </a:p>
          <a:p>
            <a:pPr indent="-316991" lvl="0" marL="316991" marR="0" rtl="0" algn="just">
              <a:lnSpc>
                <a:spcPct val="100000"/>
              </a:lnSpc>
              <a:spcBef>
                <a:spcPts val="1400"/>
              </a:spcBef>
              <a:spcAft>
                <a:spcPts val="0"/>
              </a:spcAft>
              <a:buClr>
                <a:srgbClr val="5C5C5C"/>
              </a:buClr>
              <a:buSzPts val="1403"/>
              <a:buFont typeface="Arial"/>
              <a:buChar char="●"/>
            </a:pPr>
            <a:r>
              <a:rPr b="0" i="0" lang="en-US" sz="1870" u="none" cap="none" strike="noStrike">
                <a:solidFill>
                  <a:srgbClr val="5C5C5C"/>
                </a:solidFill>
                <a:latin typeface="Arial"/>
                <a:ea typeface="Arial"/>
                <a:cs typeface="Arial"/>
                <a:sym typeface="Arial"/>
              </a:rPr>
              <a:t>Se ha prescindido de los efectos socio económico de las medidas adoptadas. De por medio está la sobrevivencia de las empresas y los empleos que ello implica.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pic>
        <p:nvPicPr>
          <p:cNvPr descr="pasted-image.pdf" id="96" name="Shape 96"/>
          <p:cNvPicPr preferRelativeResize="0"/>
          <p:nvPr/>
        </p:nvPicPr>
        <p:blipFill rotWithShape="1">
          <a:blip r:embed="rId3">
            <a:alphaModFix/>
          </a:blip>
          <a:srcRect b="0" l="0" r="0" t="0"/>
          <a:stretch/>
        </p:blipFill>
        <p:spPr>
          <a:xfrm>
            <a:off x="2406650" y="215900"/>
            <a:ext cx="8191501" cy="4418759"/>
          </a:xfrm>
          <a:prstGeom prst="rect">
            <a:avLst/>
          </a:prstGeom>
          <a:noFill/>
          <a:ln>
            <a:noFill/>
          </a:ln>
        </p:spPr>
      </p:pic>
      <p:pic>
        <p:nvPicPr>
          <p:cNvPr descr="pasted-image.pdf" id="97" name="Shape 97"/>
          <p:cNvPicPr preferRelativeResize="0"/>
          <p:nvPr/>
        </p:nvPicPr>
        <p:blipFill rotWithShape="1">
          <a:blip r:embed="rId4">
            <a:alphaModFix/>
          </a:blip>
          <a:srcRect b="0" l="0" r="0" t="0"/>
          <a:stretch/>
        </p:blipFill>
        <p:spPr>
          <a:xfrm>
            <a:off x="2406650" y="5054600"/>
            <a:ext cx="8191500" cy="4483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pic>
        <p:nvPicPr>
          <p:cNvPr descr="pasted-image.pdf" id="102" name="Shape 102"/>
          <p:cNvPicPr preferRelativeResize="0"/>
          <p:nvPr/>
        </p:nvPicPr>
        <p:blipFill rotWithShape="1">
          <a:blip r:embed="rId3">
            <a:alphaModFix/>
          </a:blip>
          <a:srcRect b="0" l="0" r="0" t="0"/>
          <a:stretch/>
        </p:blipFill>
        <p:spPr>
          <a:xfrm>
            <a:off x="1244600" y="2082800"/>
            <a:ext cx="9374120" cy="6457727"/>
          </a:xfrm>
          <a:prstGeom prst="rect">
            <a:avLst/>
          </a:prstGeom>
          <a:noFill/>
          <a:ln>
            <a:noFill/>
          </a:ln>
        </p:spPr>
      </p:pic>
      <p:pic>
        <p:nvPicPr>
          <p:cNvPr descr="pasted-image.pdf" id="103" name="Shape 103"/>
          <p:cNvPicPr preferRelativeResize="0"/>
          <p:nvPr/>
        </p:nvPicPr>
        <p:blipFill rotWithShape="1">
          <a:blip r:embed="rId4">
            <a:alphaModFix/>
          </a:blip>
          <a:srcRect b="0" l="0" r="0" t="0"/>
          <a:stretch/>
        </p:blipFill>
        <p:spPr>
          <a:xfrm>
            <a:off x="1098550" y="425450"/>
            <a:ext cx="1257300" cy="1130300"/>
          </a:xfrm>
          <a:prstGeom prst="rect">
            <a:avLst/>
          </a:prstGeom>
          <a:noFill/>
          <a:ln>
            <a:noFill/>
          </a:ln>
        </p:spPr>
      </p:pic>
      <p:pic>
        <p:nvPicPr>
          <p:cNvPr descr="pasted-image.pdf" id="104" name="Shape 104"/>
          <p:cNvPicPr preferRelativeResize="0"/>
          <p:nvPr/>
        </p:nvPicPr>
        <p:blipFill rotWithShape="1">
          <a:blip r:embed="rId5">
            <a:alphaModFix/>
          </a:blip>
          <a:srcRect b="0" l="0" r="0" t="0"/>
          <a:stretch/>
        </p:blipFill>
        <p:spPr>
          <a:xfrm>
            <a:off x="9563100" y="425450"/>
            <a:ext cx="1028700" cy="1130300"/>
          </a:xfrm>
          <a:prstGeom prst="rect">
            <a:avLst/>
          </a:prstGeom>
          <a:noFill/>
          <a:ln>
            <a:noFill/>
          </a:ln>
        </p:spPr>
      </p:pic>
      <p:sp>
        <p:nvSpPr>
          <p:cNvPr id="105" name="Shape 105"/>
          <p:cNvSpPr txBox="1"/>
          <p:nvPr/>
        </p:nvSpPr>
        <p:spPr>
          <a:xfrm>
            <a:off x="3252107" y="450849"/>
            <a:ext cx="5594813" cy="10795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Font typeface="Arial"/>
              <a:buNone/>
            </a:pPr>
            <a:r>
              <a:rPr b="0" i="1" lang="en-US" sz="2800" u="none" cap="none" strike="noStrike">
                <a:solidFill>
                  <a:srgbClr val="000000"/>
                </a:solidFill>
                <a:latin typeface="Arial"/>
                <a:ea typeface="Arial"/>
                <a:cs typeface="Arial"/>
                <a:sym typeface="Arial"/>
              </a:rPr>
              <a:t>TAC mundial Bacalao de Profundidad</a:t>
            </a:r>
            <a:endParaRPr/>
          </a:p>
          <a:p>
            <a:pPr indent="0" lvl="0" marL="0" marR="0" rtl="0" algn="ctr">
              <a:lnSpc>
                <a:spcPct val="100000"/>
              </a:lnSpc>
              <a:spcBef>
                <a:spcPts val="1400"/>
              </a:spcBef>
              <a:spcAft>
                <a:spcPts val="0"/>
              </a:spcAft>
              <a:buClr>
                <a:srgbClr val="000000"/>
              </a:buClr>
              <a:buFont typeface="Arial"/>
              <a:buNone/>
            </a:pPr>
            <a:r>
              <a:rPr b="0" i="1" lang="en-US" sz="1800" u="none" cap="none" strike="noStrike">
                <a:solidFill>
                  <a:srgbClr val="000000"/>
                </a:solidFill>
                <a:latin typeface="Arial"/>
                <a:ea typeface="Arial"/>
                <a:cs typeface="Arial"/>
                <a:sym typeface="Arial"/>
              </a:rPr>
              <a:t>Fuente: CCAMLR y COLTO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pic>
        <p:nvPicPr>
          <p:cNvPr descr="pasted-image.pdf" id="110" name="Shape 110"/>
          <p:cNvPicPr preferRelativeResize="0"/>
          <p:nvPr/>
        </p:nvPicPr>
        <p:blipFill rotWithShape="1">
          <a:blip r:embed="rId3">
            <a:alphaModFix/>
          </a:blip>
          <a:srcRect b="0" l="0" r="0" t="0"/>
          <a:stretch/>
        </p:blipFill>
        <p:spPr>
          <a:xfrm>
            <a:off x="1687944" y="1797050"/>
            <a:ext cx="9776995" cy="4119328"/>
          </a:xfrm>
          <a:prstGeom prst="rect">
            <a:avLst/>
          </a:prstGeom>
          <a:noFill/>
          <a:ln>
            <a:noFill/>
          </a:ln>
        </p:spPr>
      </p:pic>
      <p:pic>
        <p:nvPicPr>
          <p:cNvPr descr="pasted-image.pdf" id="111" name="Shape 111"/>
          <p:cNvPicPr preferRelativeResize="0"/>
          <p:nvPr/>
        </p:nvPicPr>
        <p:blipFill rotWithShape="1">
          <a:blip r:embed="rId4">
            <a:alphaModFix/>
          </a:blip>
          <a:srcRect b="0" l="0" r="0" t="0"/>
          <a:stretch/>
        </p:blipFill>
        <p:spPr>
          <a:xfrm>
            <a:off x="3276600" y="6367227"/>
            <a:ext cx="889000" cy="1117601"/>
          </a:xfrm>
          <a:prstGeom prst="rect">
            <a:avLst/>
          </a:prstGeom>
          <a:noFill/>
          <a:ln>
            <a:noFill/>
          </a:ln>
        </p:spPr>
      </p:pic>
      <p:pic>
        <p:nvPicPr>
          <p:cNvPr descr="pasted-image.pdf" id="112" name="Shape 112"/>
          <p:cNvPicPr preferRelativeResize="0"/>
          <p:nvPr/>
        </p:nvPicPr>
        <p:blipFill rotWithShape="1">
          <a:blip r:embed="rId5">
            <a:alphaModFix/>
          </a:blip>
          <a:srcRect b="0" l="0" r="0" t="0"/>
          <a:stretch/>
        </p:blipFill>
        <p:spPr>
          <a:xfrm>
            <a:off x="6074791" y="6367227"/>
            <a:ext cx="1003301" cy="1117601"/>
          </a:xfrm>
          <a:prstGeom prst="rect">
            <a:avLst/>
          </a:prstGeom>
          <a:noFill/>
          <a:ln>
            <a:noFill/>
          </a:ln>
        </p:spPr>
      </p:pic>
      <p:pic>
        <p:nvPicPr>
          <p:cNvPr descr="pasted-image.pdf" id="113" name="Shape 113"/>
          <p:cNvPicPr preferRelativeResize="0"/>
          <p:nvPr/>
        </p:nvPicPr>
        <p:blipFill rotWithShape="1">
          <a:blip r:embed="rId6">
            <a:alphaModFix/>
          </a:blip>
          <a:srcRect b="0" l="0" r="0" t="0"/>
          <a:stretch/>
        </p:blipFill>
        <p:spPr>
          <a:xfrm>
            <a:off x="8566150" y="6367227"/>
            <a:ext cx="1333500" cy="977901"/>
          </a:xfrm>
          <a:prstGeom prst="rect">
            <a:avLst/>
          </a:prstGeom>
          <a:noFill/>
          <a:ln>
            <a:noFill/>
          </a:ln>
        </p:spPr>
      </p:pic>
      <p:sp>
        <p:nvSpPr>
          <p:cNvPr id="114" name="Shape 114"/>
          <p:cNvSpPr txBox="1"/>
          <p:nvPr/>
        </p:nvSpPr>
        <p:spPr>
          <a:xfrm>
            <a:off x="1645557" y="762000"/>
            <a:ext cx="9776995" cy="5842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5C5C5C"/>
              </a:buClr>
              <a:buFont typeface="Arial"/>
              <a:buNone/>
            </a:pPr>
            <a:r>
              <a:rPr b="0" i="1" lang="en-US" sz="2800" u="none" cap="none" strike="noStrike">
                <a:solidFill>
                  <a:srgbClr val="5C5C5C"/>
                </a:solidFill>
                <a:latin typeface="Arial"/>
                <a:ea typeface="Arial"/>
                <a:cs typeface="Arial"/>
                <a:sym typeface="Arial"/>
              </a:rPr>
              <a:t>Status Certificación pesquerías comerciales. Bacalao de Profundidad</a:t>
            </a:r>
            <a:endParaRPr/>
          </a:p>
        </p:txBody>
      </p:sp>
      <p:sp>
        <p:nvSpPr>
          <p:cNvPr id="115" name="Shape 115"/>
          <p:cNvSpPr txBox="1"/>
          <p:nvPr/>
        </p:nvSpPr>
        <p:spPr>
          <a:xfrm>
            <a:off x="4183998" y="8102600"/>
            <a:ext cx="4838906" cy="5842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2600"/>
              </a:buClr>
              <a:buFont typeface="Arial"/>
              <a:buNone/>
            </a:pPr>
            <a:r>
              <a:rPr b="0" i="1" lang="en-US" sz="2800" u="none" cap="none" strike="noStrike">
                <a:solidFill>
                  <a:srgbClr val="FF2600"/>
                </a:solidFill>
                <a:latin typeface="Arial"/>
                <a:ea typeface="Arial"/>
                <a:cs typeface="Arial"/>
                <a:sym typeface="Arial"/>
              </a:rPr>
              <a:t>Acceso a los mercados en peligro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pic>
        <p:nvPicPr>
          <p:cNvPr descr="pasted-image.pdf" id="120" name="Shape 120"/>
          <p:cNvPicPr preferRelativeResize="0"/>
          <p:nvPr/>
        </p:nvPicPr>
        <p:blipFill rotWithShape="1">
          <a:blip r:embed="rId3">
            <a:alphaModFix/>
          </a:blip>
          <a:srcRect b="0" l="0" r="0" t="0"/>
          <a:stretch/>
        </p:blipFill>
        <p:spPr>
          <a:xfrm>
            <a:off x="3347442" y="793750"/>
            <a:ext cx="6310102" cy="4128367"/>
          </a:xfrm>
          <a:prstGeom prst="rect">
            <a:avLst/>
          </a:prstGeom>
          <a:noFill/>
          <a:ln>
            <a:noFill/>
          </a:ln>
        </p:spPr>
      </p:pic>
      <p:sp>
        <p:nvSpPr>
          <p:cNvPr id="121" name="Shape 121"/>
          <p:cNvSpPr txBox="1"/>
          <p:nvPr/>
        </p:nvSpPr>
        <p:spPr>
          <a:xfrm>
            <a:off x="975766" y="5283348"/>
            <a:ext cx="11053268" cy="3416152"/>
          </a:xfrm>
          <a:prstGeom prst="rect">
            <a:avLst/>
          </a:prstGeom>
          <a:noFill/>
          <a:ln>
            <a:noFill/>
          </a:ln>
        </p:spPr>
        <p:txBody>
          <a:bodyPr anchorCtr="0" anchor="ctr" bIns="50800" lIns="50800" spcFirstLastPara="1" rIns="50800" wrap="square" tIns="50800">
            <a:noAutofit/>
          </a:bodyPr>
          <a:lstStyle/>
          <a:p>
            <a:pPr indent="0" lvl="0" marL="0" marR="0" rtl="0" algn="just">
              <a:lnSpc>
                <a:spcPct val="100000"/>
              </a:lnSpc>
              <a:spcBef>
                <a:spcPts val="0"/>
              </a:spcBef>
              <a:spcAft>
                <a:spcPts val="0"/>
              </a:spcAft>
              <a:buClr>
                <a:srgbClr val="5C5C5C"/>
              </a:buClr>
              <a:buFont typeface="Arial"/>
              <a:buNone/>
            </a:pPr>
            <a:r>
              <a:rPr b="0" i="1" lang="en-US" sz="2400" u="none" cap="none" strike="noStrike">
                <a:solidFill>
                  <a:srgbClr val="5C5C5C"/>
                </a:solidFill>
                <a:latin typeface="Arial"/>
                <a:ea typeface="Arial"/>
                <a:cs typeface="Arial"/>
                <a:sym typeface="Arial"/>
              </a:rPr>
              <a:t>Capturas mundiales permanecen estables en todos los caladeros </a:t>
            </a:r>
            <a:r>
              <a:rPr b="0" i="1" lang="en-US" sz="2400" u="sng" cap="none" strike="noStrike">
                <a:solidFill>
                  <a:srgbClr val="5C5C5C"/>
                </a:solidFill>
                <a:latin typeface="Arial"/>
                <a:ea typeface="Arial"/>
                <a:cs typeface="Arial"/>
                <a:sym typeface="Arial"/>
              </a:rPr>
              <a:t>excepto</a:t>
            </a:r>
            <a:r>
              <a:rPr b="0" i="1" lang="en-US" sz="2400" u="none" cap="none" strike="noStrike">
                <a:solidFill>
                  <a:srgbClr val="5C5C5C"/>
                </a:solidFill>
                <a:latin typeface="Arial"/>
                <a:ea typeface="Arial"/>
                <a:cs typeface="Arial"/>
                <a:sym typeface="Arial"/>
              </a:rPr>
              <a:t> en Chile. La mayoría de ellos están certificados por el MSC, Chile está en la categoría roja del Seafood Watch. </a:t>
            </a:r>
            <a:endParaRPr/>
          </a:p>
          <a:p>
            <a:pPr indent="0" lvl="0" marL="0" marR="0" rtl="0" algn="just">
              <a:lnSpc>
                <a:spcPct val="100000"/>
              </a:lnSpc>
              <a:spcBef>
                <a:spcPts val="1400"/>
              </a:spcBef>
              <a:spcAft>
                <a:spcPts val="0"/>
              </a:spcAft>
              <a:buClr>
                <a:srgbClr val="5C5C5C"/>
              </a:buClr>
              <a:buFont typeface="Arial"/>
              <a:buNone/>
            </a:pPr>
            <a:r>
              <a:rPr b="0" i="1" lang="en-US" sz="2400" u="none" cap="none" strike="noStrike">
                <a:solidFill>
                  <a:srgbClr val="5C5C5C"/>
                </a:solidFill>
                <a:latin typeface="Arial"/>
                <a:ea typeface="Arial"/>
                <a:cs typeface="Arial"/>
                <a:sym typeface="Arial"/>
              </a:rPr>
              <a:t>La mayoría de los países invierten en investigación de sus recursos. La inversión en Chile es bajísima (Sobre todo en comparación a la recaudación por subastas de Permisos de Pesca)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Shape 126"/>
          <p:cNvSpPr txBox="1"/>
          <p:nvPr>
            <p:ph idx="4294967295" type="body"/>
          </p:nvPr>
        </p:nvSpPr>
        <p:spPr>
          <a:xfrm>
            <a:off x="571500" y="215900"/>
            <a:ext cx="11861800" cy="8890000"/>
          </a:xfrm>
          <a:prstGeom prst="rect">
            <a:avLst/>
          </a:prstGeom>
          <a:noFill/>
          <a:ln>
            <a:noFill/>
          </a:ln>
        </p:spPr>
        <p:txBody>
          <a:bodyPr anchorCtr="0" anchor="t" bIns="50800" lIns="50800" spcFirstLastPara="1" rIns="50800" wrap="square" tIns="50800">
            <a:noAutofit/>
          </a:bodyPr>
          <a:lstStyle/>
          <a:p>
            <a:pPr indent="0" lvl="0" marL="0" marR="0" rtl="0" algn="just">
              <a:lnSpc>
                <a:spcPct val="100000"/>
              </a:lnSpc>
              <a:spcBef>
                <a:spcPts val="0"/>
              </a:spcBef>
              <a:spcAft>
                <a:spcPts val="0"/>
              </a:spcAft>
              <a:buClr>
                <a:srgbClr val="5C5C5C"/>
              </a:buClr>
              <a:buFont typeface="Arial"/>
              <a:buNone/>
            </a:pPr>
            <a:r>
              <a:t/>
            </a:r>
            <a:endParaRPr b="0" i="1" sz="2928" u="none" cap="none" strike="noStrike">
              <a:solidFill>
                <a:srgbClr val="5C5C5C"/>
              </a:solidFill>
              <a:latin typeface="Arial"/>
              <a:ea typeface="Arial"/>
              <a:cs typeface="Arial"/>
              <a:sym typeface="Arial"/>
            </a:endParaRPr>
          </a:p>
          <a:p>
            <a:pPr indent="0" lvl="0" marL="0" marR="0" rtl="0" algn="just">
              <a:lnSpc>
                <a:spcPct val="100000"/>
              </a:lnSpc>
              <a:spcBef>
                <a:spcPts val="1000"/>
              </a:spcBef>
              <a:spcAft>
                <a:spcPts val="0"/>
              </a:spcAft>
              <a:buClr>
                <a:srgbClr val="5C5C5C"/>
              </a:buClr>
              <a:buFont typeface="Arial"/>
              <a:buNone/>
            </a:pPr>
            <a:r>
              <a:rPr b="0" i="1" lang="en-US" sz="2928" u="none" cap="none" strike="noStrike">
                <a:solidFill>
                  <a:srgbClr val="5C5C5C"/>
                </a:solidFill>
                <a:latin typeface="Arial"/>
                <a:ea typeface="Arial"/>
                <a:cs typeface="Arial"/>
                <a:sym typeface="Arial"/>
              </a:rPr>
              <a:t>Pero no todo es negativo y también han habido aspectos positivos a destacar en este difícil período. Tal vez si el avance más relevante sea el que los actores de la pesquería hemos ido aprendiendo que todos tenemos como objetivo común el desarrollo sustentable de la misma. Esto se ha logrado poco a poco, venciendo las desconfianzas históricas, aprendiendo a conocernos y respetarnos unos a otros sin descalificar a nadie.</a:t>
            </a:r>
            <a:endParaRPr/>
          </a:p>
          <a:p>
            <a:pPr indent="0" lvl="0" marL="0" marR="0" rtl="0" algn="just">
              <a:lnSpc>
                <a:spcPct val="100000"/>
              </a:lnSpc>
              <a:spcBef>
                <a:spcPts val="1000"/>
              </a:spcBef>
              <a:spcAft>
                <a:spcPts val="0"/>
              </a:spcAft>
              <a:buClr>
                <a:srgbClr val="5C5C5C"/>
              </a:buClr>
              <a:buFont typeface="Arial"/>
              <a:buNone/>
            </a:pPr>
            <a:r>
              <a:rPr b="0" i="1" lang="en-US" sz="2928" u="none" cap="none" strike="noStrike">
                <a:solidFill>
                  <a:srgbClr val="5C5C5C"/>
                </a:solidFill>
                <a:latin typeface="Arial"/>
                <a:ea typeface="Arial"/>
                <a:cs typeface="Arial"/>
                <a:sym typeface="Arial"/>
              </a:rPr>
              <a:t>Hoy los industriales y artesanales convivimos en el Comité de Manejo y hemos aprendido a entendernos unos a otros y creado lazos de confianza mutua. Con el IFOP trabajamos cada vez más coordinadamente y reconocemos en ellos una nueva actitud mas abierta y proactiva. El Comité de Manejo y el Comité  Científico Técnico han  tenido sus primeros acercamientos. </a:t>
            </a:r>
            <a:endParaRPr/>
          </a:p>
          <a:p>
            <a:pPr indent="0" lvl="0" marL="0" marR="0" rtl="0" algn="just">
              <a:lnSpc>
                <a:spcPct val="100000"/>
              </a:lnSpc>
              <a:spcBef>
                <a:spcPts val="1000"/>
              </a:spcBef>
              <a:spcAft>
                <a:spcPts val="0"/>
              </a:spcAft>
              <a:buClr>
                <a:srgbClr val="5C5C5C"/>
              </a:buClr>
              <a:buFont typeface="Arial"/>
              <a:buNone/>
            </a:pPr>
            <a:r>
              <a:rPr b="0" i="1" lang="en-US" sz="2928" u="none" cap="none" strike="noStrike">
                <a:solidFill>
                  <a:srgbClr val="5C5C5C"/>
                </a:solidFill>
                <a:latin typeface="Arial"/>
                <a:ea typeface="Arial"/>
                <a:cs typeface="Arial"/>
                <a:sym typeface="Arial"/>
              </a:rPr>
              <a:t>Podrá parecer un logro modesto pero para quienes conocen la industria pesquera chilena es un logro magnífico que, sinceramente, esperamos marcará una tendencia en el futuro.</a:t>
            </a:r>
            <a:endParaRPr/>
          </a:p>
        </p:txBody>
      </p:sp>
    </p:spTree>
  </p:cSld>
  <p:clrMapOvr>
    <a:masterClrMapping/>
  </p:clrMapOvr>
</p:sld>
</file>

<file path=ppt/theme/theme1.xml><?xml version="1.0" encoding="utf-8"?>
<a:theme xmlns:a="http://schemas.openxmlformats.org/drawingml/2006/main" xmlns:r="http://schemas.openxmlformats.org/officeDocument/2006/relationships"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