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9144000"/>
  <p:notesSz cx="6858000" cy="9144000"/>
  <p:embeddedFontLst>
    <p:embeddedFont>
      <p:font typeface="Carme"/>
      <p:regular r:id="rId36"/>
    </p:embeddedFont>
    <p:embeddedFont>
      <p:font typeface="Nunito"/>
      <p:regular r:id="rId37"/>
      <p:bold r:id="rId38"/>
      <p:italic r:id="rId39"/>
      <p:boldItalic r:id="rId40"/>
    </p:embeddedFont>
    <p:embeddedFont>
      <p:font typeface="Questrial"/>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BA4DA38-26AD-4FF6-ACCE-32D6C518203F}">
  <a:tblStyle styleId="{5BA4DA38-26AD-4FF6-ACCE-32D6C518203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Nunito-boldItalic.fntdata"/><Relationship Id="rId20" Type="http://schemas.openxmlformats.org/officeDocument/2006/relationships/slide" Target="slides/slide15.xml"/><Relationship Id="rId41" Type="http://schemas.openxmlformats.org/officeDocument/2006/relationships/font" Target="fonts/Questrial-regular.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Nunito-regular.fntdata"/><Relationship Id="rId14" Type="http://schemas.openxmlformats.org/officeDocument/2006/relationships/slide" Target="slides/slide9.xml"/><Relationship Id="rId36" Type="http://schemas.openxmlformats.org/officeDocument/2006/relationships/font" Target="fonts/Carme-regular.fntdata"/><Relationship Id="rId17" Type="http://schemas.openxmlformats.org/officeDocument/2006/relationships/slide" Target="slides/slide12.xml"/><Relationship Id="rId39" Type="http://schemas.openxmlformats.org/officeDocument/2006/relationships/font" Target="fonts/Nunito-italic.fntdata"/><Relationship Id="rId16" Type="http://schemas.openxmlformats.org/officeDocument/2006/relationships/slide" Target="slides/slide11.xml"/><Relationship Id="rId38" Type="http://schemas.openxmlformats.org/officeDocument/2006/relationships/font" Target="fonts/Nunit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800" cy="457200"/>
          </a:xfrm>
          <a:prstGeom prst="rect">
            <a:avLst/>
          </a:prstGeom>
          <a:noFill/>
          <a:ln>
            <a:noFill/>
          </a:ln>
        </p:spPr>
        <p:txBody>
          <a:bodyPr anchorCtr="0" anchor="t" bIns="91425" lIns="91425" spcFirstLastPara="1" rIns="91425" wrap="square" tIns="91425"/>
          <a:lstStyle>
            <a:lvl1pPr indent="-88900" lvl="0" marL="0" marR="0" rtl="0" algn="l">
              <a:spcBef>
                <a:spcPts val="0"/>
              </a:spcBef>
              <a:spcAft>
                <a:spcPts val="0"/>
              </a:spcAft>
              <a:buSzPts val="1400"/>
              <a:buChar char="●"/>
              <a:defRPr b="0" i="0" sz="1200" u="none" cap="none" strike="noStrike">
                <a:solidFill>
                  <a:schemeClr val="dk1"/>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lstStyle>
            <a:lvl1pPr indent="-88900" lvl="0" marL="0" marR="0" rtl="0" algn="r">
              <a:spcBef>
                <a:spcPts val="0"/>
              </a:spcBef>
              <a:spcAft>
                <a:spcPts val="0"/>
              </a:spcAft>
              <a:buSzPts val="1400"/>
              <a:buChar char="●"/>
              <a:defRPr b="0" i="0" sz="1200" u="none" cap="none" strike="noStrike">
                <a:solidFill>
                  <a:schemeClr val="dk1"/>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Shape 6"/>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marR="0" rtl="0" algn="l">
              <a:spcBef>
                <a:spcPts val="0"/>
              </a:spcBef>
              <a:spcAft>
                <a:spcPts val="0"/>
              </a:spcAft>
              <a:buSzPts val="1400"/>
              <a:buChar char="●"/>
              <a:defRPr b="0" i="0" sz="1200" u="none" cap="none" strike="noStrike">
                <a:solidFill>
                  <a:schemeClr val="dk1"/>
                </a:solidFill>
                <a:latin typeface="Calibri"/>
                <a:ea typeface="Calibri"/>
                <a:cs typeface="Calibri"/>
                <a:sym typeface="Calibri"/>
              </a:defRPr>
            </a:lvl1pPr>
            <a:lvl2pPr indent="-317500" lvl="1" marL="914400" marR="0" rtl="0" algn="l">
              <a:spcBef>
                <a:spcPts val="0"/>
              </a:spcBef>
              <a:spcAft>
                <a:spcPts val="0"/>
              </a:spcAft>
              <a:buSzPts val="1400"/>
              <a:buChar char="○"/>
              <a:defRPr b="0" i="0" sz="1200" u="none" cap="none" strike="noStrike">
                <a:solidFill>
                  <a:schemeClr val="dk1"/>
                </a:solidFill>
                <a:latin typeface="Calibri"/>
                <a:ea typeface="Calibri"/>
                <a:cs typeface="Calibri"/>
                <a:sym typeface="Calibri"/>
              </a:defRPr>
            </a:lvl2pPr>
            <a:lvl3pPr indent="-317500" lvl="2" marL="1371600" marR="0" rtl="0" algn="l">
              <a:spcBef>
                <a:spcPts val="0"/>
              </a:spcBef>
              <a:spcAft>
                <a:spcPts val="0"/>
              </a:spcAft>
              <a:buSzPts val="1400"/>
              <a:buChar char="■"/>
              <a:defRPr b="0" i="0" sz="1200" u="none" cap="none" strike="noStrike">
                <a:solidFill>
                  <a:schemeClr val="dk1"/>
                </a:solidFill>
                <a:latin typeface="Calibri"/>
                <a:ea typeface="Calibri"/>
                <a:cs typeface="Calibri"/>
                <a:sym typeface="Calibri"/>
              </a:defRPr>
            </a:lvl3pPr>
            <a:lvl4pPr indent="-317500" lvl="3" marL="1828800" marR="0" rtl="0" algn="l">
              <a:spcBef>
                <a:spcPts val="0"/>
              </a:spcBef>
              <a:spcAft>
                <a:spcPts val="0"/>
              </a:spcAft>
              <a:buSzPts val="1400"/>
              <a:buChar char="●"/>
              <a:defRPr b="0" i="0" sz="1200" u="none" cap="none" strike="noStrike">
                <a:solidFill>
                  <a:schemeClr val="dk1"/>
                </a:solidFill>
                <a:latin typeface="Calibri"/>
                <a:ea typeface="Calibri"/>
                <a:cs typeface="Calibri"/>
                <a:sym typeface="Calibri"/>
              </a:defRPr>
            </a:lvl4pPr>
            <a:lvl5pPr indent="-317500" lvl="4" marL="2286000" marR="0" rtl="0" algn="l">
              <a:spcBef>
                <a:spcPts val="0"/>
              </a:spcBef>
              <a:spcAft>
                <a:spcPts val="0"/>
              </a:spcAft>
              <a:buSzPts val="1400"/>
              <a:buChar char="○"/>
              <a:defRPr b="0" i="0" sz="1200" u="none" cap="none" strike="noStrike">
                <a:solidFill>
                  <a:schemeClr val="dk1"/>
                </a:solidFill>
                <a:latin typeface="Calibri"/>
                <a:ea typeface="Calibri"/>
                <a:cs typeface="Calibri"/>
                <a:sym typeface="Calibri"/>
              </a:defRPr>
            </a:lvl5pPr>
            <a:lvl6pPr indent="-317500" lvl="5" marL="2743200" marR="0" rtl="0" algn="l">
              <a:spcBef>
                <a:spcPts val="0"/>
              </a:spcBef>
              <a:spcAft>
                <a:spcPts val="0"/>
              </a:spcAft>
              <a:buSzPts val="1400"/>
              <a:buChar char="■"/>
              <a:defRPr b="0" i="0" sz="1200" u="none" cap="none" strike="noStrike">
                <a:solidFill>
                  <a:schemeClr val="dk1"/>
                </a:solidFill>
                <a:latin typeface="Calibri"/>
                <a:ea typeface="Calibri"/>
                <a:cs typeface="Calibri"/>
                <a:sym typeface="Calibri"/>
              </a:defRPr>
            </a:lvl6pPr>
            <a:lvl7pPr indent="-317500" lvl="6" marL="3200400" marR="0" rtl="0" algn="l">
              <a:spcBef>
                <a:spcPts val="0"/>
              </a:spcBef>
              <a:spcAft>
                <a:spcPts val="0"/>
              </a:spcAft>
              <a:buSzPts val="1400"/>
              <a:buChar char="●"/>
              <a:defRPr b="0" i="0" sz="1200" u="none" cap="none" strike="noStrike">
                <a:solidFill>
                  <a:schemeClr val="dk1"/>
                </a:solidFill>
                <a:latin typeface="Calibri"/>
                <a:ea typeface="Calibri"/>
                <a:cs typeface="Calibri"/>
                <a:sym typeface="Calibri"/>
              </a:defRPr>
            </a:lvl7pPr>
            <a:lvl8pPr indent="-317500" lvl="7" marL="3657600" marR="0" rtl="0" algn="l">
              <a:spcBef>
                <a:spcPts val="0"/>
              </a:spcBef>
              <a:spcAft>
                <a:spcPts val="0"/>
              </a:spcAft>
              <a:buSzPts val="1400"/>
              <a:buChar char="○"/>
              <a:defRPr b="0" i="0" sz="1200" u="none" cap="none" strike="noStrike">
                <a:solidFill>
                  <a:schemeClr val="dk1"/>
                </a:solidFill>
                <a:latin typeface="Calibri"/>
                <a:ea typeface="Calibri"/>
                <a:cs typeface="Calibri"/>
                <a:sym typeface="Calibri"/>
              </a:defRPr>
            </a:lvl8pPr>
            <a:lvl9pPr indent="-317500" lvl="8" marL="4114800" marR="0" rtl="0" algn="l">
              <a:spcBef>
                <a:spcPts val="0"/>
              </a:spcBef>
              <a:spcAft>
                <a:spcPts val="0"/>
              </a:spcAft>
              <a:buSzPts val="1400"/>
              <a:buChar char="■"/>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lstStyle>
            <a:lvl1pPr indent="-88900" lvl="0" marL="0" marR="0" rtl="0" algn="l">
              <a:spcBef>
                <a:spcPts val="0"/>
              </a:spcBef>
              <a:spcAft>
                <a:spcPts val="0"/>
              </a:spcAft>
              <a:buSzPts val="1400"/>
              <a:buChar char="●"/>
              <a:defRPr b="0" i="0" sz="1200" u="none" cap="none" strike="noStrike">
                <a:solidFill>
                  <a:schemeClr val="dk1"/>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Shape 85"/>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86" name="Shape 8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87" name="Shape 87"/>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258" name="Shape 258"/>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259" name="Shape 259"/>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Shape 27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274" name="Shape 274"/>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275" name="Shape 275"/>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00" name="Shape 30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308" name="Shape 308"/>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9" name="Shape 309"/>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Shape 31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318" name="Shape 318"/>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9" name="Shape 319"/>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Shape 32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Shape 328"/>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LARGO DEL HELO 11.63 MYS CON PALAS PLEGADAS</a:t>
            </a:r>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NIVEL DE OPERACIÓN I OPERACIONES DIURNAS Y NOCTURNAS BAJO CONDICIONES VMC O IMC.</a:t>
            </a:r>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CLASE DE APOYO 1 CUBIERTA DE VUELO Y HANGAR CON FACILIDADES COMPLETAS DE APOYO LOGÍSTICO, MANTENIMIENTO Y SERVICIOS.</a:t>
            </a:r>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CATWEGORÍA HELO B; ESLORA MAXIMA DE ROTORES GIRANDO 16 MTS (DAUPHUN 13, 72MTS)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9" name="Shape 329"/>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360" name="Shape 360"/>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61" name="Shape 361"/>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Shape 36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70" name="Shape 37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Shape 37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378" name="Shape 378"/>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79" name="Shape 379"/>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Shape 387"/>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388" name="Shape 38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389" name="Shape 389"/>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Shape 9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98" name="Shape 9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Shape 3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97" name="Shape 39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Shape 43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33" name="Shape 43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Shape 45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Shape 456"/>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1" marL="45720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Inspección y registro, Buque con 1 Oficial y 5 GG.MM.</a:t>
            </a:r>
            <a:endParaRPr/>
          </a:p>
          <a:p>
            <a:pPr indent="0" lvl="1" marL="45720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Naves de tamaño mayor u oposición 1 Oficial + 13 GG.MM.</a:t>
            </a:r>
            <a:endParaRPr/>
          </a:p>
          <a:p>
            <a:pPr indent="0" lvl="1" marL="45720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Embarcación gran velocidad y puede llevar hasta 14 personas </a:t>
            </a:r>
            <a:endParaRPr/>
          </a:p>
          <a:p>
            <a:pPr indent="0" lvl="1" marL="457200" marR="0" rtl="0" algn="l">
              <a:spcBef>
                <a:spcPts val="0"/>
              </a:spcBef>
              <a:spcAft>
                <a:spcPts val="0"/>
              </a:spcAft>
              <a:buNone/>
            </a:pPr>
            <a:r>
              <a:t/>
            </a:r>
            <a:endParaRPr b="1" i="0" sz="1200" u="none" cap="none" strike="noStrike">
              <a:solidFill>
                <a:schemeClr val="dk1"/>
              </a:solidFill>
              <a:latin typeface="Calibri"/>
              <a:ea typeface="Calibri"/>
              <a:cs typeface="Calibri"/>
              <a:sym typeface="Calibri"/>
            </a:endParaRPr>
          </a:p>
          <a:p>
            <a:pPr indent="0" lvl="1" marL="457200" marR="0" rtl="0" algn="l">
              <a:spcBef>
                <a:spcPts val="0"/>
              </a:spcBef>
              <a:spcAft>
                <a:spcPts val="0"/>
              </a:spcAft>
              <a:buNone/>
            </a:pPr>
            <a:r>
              <a:rPr b="1" i="0" lang="es-ES" sz="1200" u="none" cap="none" strike="noStrike">
                <a:solidFill>
                  <a:schemeClr val="dk1"/>
                </a:solidFill>
                <a:latin typeface="Calibri"/>
                <a:ea typeface="Calibri"/>
                <a:cs typeface="Calibri"/>
                <a:sym typeface="Calibri"/>
              </a:rPr>
              <a:t>Roles </a:t>
            </a:r>
            <a:endParaRPr b="1" i="1" sz="1400" u="none" cap="none" strike="noStrike">
              <a:solidFill>
                <a:schemeClr val="dk1"/>
              </a:solidFill>
              <a:latin typeface="Calibri"/>
              <a:ea typeface="Calibri"/>
              <a:cs typeface="Calibri"/>
              <a:sym typeface="Calibri"/>
            </a:endParaRPr>
          </a:p>
          <a:p>
            <a:pPr indent="0" lvl="2" marL="914400" marR="0" rtl="0" algn="l">
              <a:spcBef>
                <a:spcPts val="0"/>
              </a:spcBef>
              <a:spcAft>
                <a:spcPts val="0"/>
              </a:spcAft>
              <a:buNone/>
            </a:pPr>
            <a:r>
              <a:rPr b="1" i="0" lang="es-ES" sz="1200" u="none" cap="none" strike="noStrike">
                <a:solidFill>
                  <a:schemeClr val="dk1"/>
                </a:solidFill>
                <a:latin typeface="Calibri"/>
                <a:ea typeface="Calibri"/>
                <a:cs typeface="Calibri"/>
                <a:sym typeface="Calibri"/>
              </a:rPr>
              <a:t>Roles Principales </a:t>
            </a:r>
            <a:endParaRPr b="1" i="1" sz="14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3" marL="1371600" marR="0" rtl="0" algn="l">
              <a:spcBef>
                <a:spcPts val="0"/>
              </a:spcBef>
              <a:spcAft>
                <a:spcPts val="0"/>
              </a:spcAft>
              <a:buNone/>
            </a:pPr>
            <a:r>
              <a:rPr b="1" i="0" lang="es-ES" sz="1200" u="none" cap="none" strike="noStrike">
                <a:solidFill>
                  <a:schemeClr val="dk1"/>
                </a:solidFill>
                <a:latin typeface="Calibri"/>
                <a:ea typeface="Calibri"/>
                <a:cs typeface="Calibri"/>
                <a:sym typeface="Calibri"/>
              </a:rPr>
              <a:t>Vigilancia y Control de la Zona Marítima Jurisdiccional</a:t>
            </a:r>
            <a:endParaRPr b="1" i="1" sz="14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El ejercicio de este rol implica vigilar el desarrollo de la actividad marítima en los espacios marítimos jurisdiccionales, fundamentalmente en la Zona Económica Exclusiva, velando por la seguridad de la vida humana en el mar, por la protección del medio ambiente marino y por el cumplimiento de la legislación y normativa nacional e internacional reconocida por el país en esta materia, ejerciendo el control correspondiente.</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Para cumplir el rol de Vigilancia y Control de la Zona Marítima Jurisdiccional, el buque tiene las siguientes características: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Capacidad para patrullar los espacios marítimos jurisdiccionales para rebuscar, detectar, interceptar, detener, abordar, visitar y registrar todo tipo de naves mercantes, pesqueros y otros artefactos navales, considerando posible oposición a tales acciones.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Capacidad de patrullar durante un periodo de 30 días, incluido el tiempo para los desplazamientos entre el puerto base y el área de operaciones.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La rebusca considera el apoyo de información proveniente de centros en tierra y de otras unidades navales, aeronavales, mercantes o pesqueros. Para las labores de rebusca, interceptación, detención, abordaje, visita y registro, el buque cuenta con la capacidad para operar un helicóptero mediano, dos embarcaciones orgánicas y artillería, con las características y capacidades más adelante especificadas.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Capacidad para transportar, una partida especializada, integrada por hasta 20 personas</a:t>
            </a:r>
            <a:endParaRPr b="0" i="0" sz="1200" u="none" cap="none" strike="noStrike">
              <a:solidFill>
                <a:schemeClr val="dk1"/>
              </a:solidFill>
              <a:latin typeface="Calibri"/>
              <a:ea typeface="Calibri"/>
              <a:cs typeface="Calibri"/>
              <a:sym typeface="Calibri"/>
            </a:endParaRPr>
          </a:p>
        </p:txBody>
      </p:sp>
      <p:sp>
        <p:nvSpPr>
          <p:cNvPr id="457" name="Shape 457"/>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Shape 47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Shape 474"/>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3" marL="1371600" marR="0" rtl="0" algn="l">
              <a:spcBef>
                <a:spcPts val="0"/>
              </a:spcBef>
              <a:spcAft>
                <a:spcPts val="0"/>
              </a:spcAft>
              <a:buNone/>
            </a:pPr>
            <a:r>
              <a:rPr b="1" i="0" lang="es-ES" sz="1200" u="none" cap="none" strike="noStrike">
                <a:solidFill>
                  <a:schemeClr val="dk1"/>
                </a:solidFill>
                <a:latin typeface="Calibri"/>
                <a:ea typeface="Calibri"/>
                <a:cs typeface="Calibri"/>
                <a:sym typeface="Calibri"/>
              </a:rPr>
              <a:t>Búsqueda y Rescate en la Zona Marítima de Responsabilidad Nacional definida para el Patrullero de Zona Marítima</a:t>
            </a:r>
            <a:endParaRPr b="1" i="1" sz="14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1" i="0" lang="es-E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Este Rol corresponde al rescate de náufragos, evacuación de heridos o enfermos desde naves en condición operativa y a la evacuación de tripulantes o pasajeros desde naves siniestradas; labor que debe realizarse en el sector del área de responsabilidad nacional.</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Para cumplir el rol de “Búsqueda y Rescate en la Zona Marítima Jurisdiccional” el buque tiene las siguientes características: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Capacidad para desplazarse hasta un punto ubicado en el límite exterior del área de responsabilidad nacional definida para el Patrullero de Zona Marítima, habiendo zarpado desde el puerto habitado más cercano en el litoral continental, permaneciendo al menos 72 horas en labores de rescate en el área y regresando posteriormente al puerto de origen.</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Capacidad para rebuscar, detectar y recuperar náufragos desde el mar y personal ileso o accidentado desde naves en movimiento o detenidas, considerando que éstas pueden estar afectadas por algún tipo de siniestro.</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Capacidad para evacuar y trasladar desde el sitio del siniestro hasta el puerto base a la dotación de un buque mercante de carga (20 personas) y para brindar auxilio inmediato a lesionados y heridos en el tercer escalón sanitario, más los medios para efectuar una intervención quirúrgica menor de emergencia.</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Para la rebusca se considera el apoyo de información proveniente de centros en tierra y de otras unidades navales, aeronavales, mercantes o pesqueros; para las mismas labores y para el rescate de náufragos o personas accidentadas, el buque debe ser capaz de operar un helicóptero y dos embarcaciones orgánicas, con las características y capacidades especificadas más adelante. </a:t>
            </a:r>
            <a:endParaRPr b="0" i="0" sz="1200" u="none" cap="none" strike="noStrike">
              <a:solidFill>
                <a:schemeClr val="dk1"/>
              </a:solidFill>
              <a:latin typeface="Calibri"/>
              <a:ea typeface="Calibri"/>
              <a:cs typeface="Calibri"/>
              <a:sym typeface="Calibri"/>
            </a:endParaRPr>
          </a:p>
        </p:txBody>
      </p:sp>
      <p:sp>
        <p:nvSpPr>
          <p:cNvPr id="475" name="Shape 475"/>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Shape 49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Shape 491"/>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92" name="Shape 492"/>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Shape 50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Shape 503"/>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3" marL="1371600" marR="0" rtl="0" algn="l">
              <a:spcBef>
                <a:spcPts val="0"/>
              </a:spcBef>
              <a:spcAft>
                <a:spcPts val="0"/>
              </a:spcAft>
              <a:buNone/>
            </a:pPr>
            <a:r>
              <a:rPr b="1" i="0" lang="es-ES" sz="1200" u="none" cap="none" strike="noStrike">
                <a:solidFill>
                  <a:schemeClr val="dk1"/>
                </a:solidFill>
                <a:latin typeface="Calibri"/>
                <a:ea typeface="Calibri"/>
                <a:cs typeface="Calibri"/>
                <a:sym typeface="Calibri"/>
              </a:rPr>
              <a:t>Control y Combate de la Contaminación Acuática</a:t>
            </a:r>
            <a:endParaRPr b="1" i="1" sz="14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1" i="0" lang="es-E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Este rol se refiere a acciones para neutralizar los efectos de siniestros marítimos que involucren el derrame de líquidos contaminantes del medio marino.</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Para cumplir el Rol de “Control y Combate de la Contaminación Acuática”, el buque tiene las siguientes características: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Capacidad para combatir derrames de contaminantes de nivel medio (hasta 100 m</a:t>
            </a:r>
            <a:r>
              <a:rPr b="0" baseline="30000" i="0" lang="es-ES" sz="1200" u="none" cap="none" strike="noStrike">
                <a:solidFill>
                  <a:schemeClr val="dk1"/>
                </a:solidFill>
                <a:latin typeface="Calibri"/>
                <a:ea typeface="Calibri"/>
                <a:cs typeface="Calibri"/>
                <a:sym typeface="Calibri"/>
              </a:rPr>
              <a:t>3</a:t>
            </a:r>
            <a:r>
              <a:rPr b="0" i="0" lang="es-ES" sz="1200" u="none" cap="none" strike="noStrike">
                <a:solidFill>
                  <a:schemeClr val="dk1"/>
                </a:solidFill>
                <a:latin typeface="Calibri"/>
                <a:ea typeface="Calibri"/>
                <a:cs typeface="Calibri"/>
                <a:sym typeface="Calibri"/>
              </a:rPr>
              <a:t>), considerando: neutralización de la fuente del derrame, contención del derrame, recuperación del contaminante (hasta 20 m</a:t>
            </a:r>
            <a:r>
              <a:rPr b="0" baseline="30000" i="0" lang="es-ES" sz="1200" u="none" cap="none" strike="noStrike">
                <a:solidFill>
                  <a:schemeClr val="dk1"/>
                </a:solidFill>
                <a:latin typeface="Calibri"/>
                <a:ea typeface="Calibri"/>
                <a:cs typeface="Calibri"/>
                <a:sym typeface="Calibri"/>
              </a:rPr>
              <a:t>3</a:t>
            </a:r>
            <a:r>
              <a:rPr b="0" i="0" lang="es-ES" sz="1200" u="none" cap="none" strike="noStrike">
                <a:solidFill>
                  <a:schemeClr val="dk1"/>
                </a:solidFill>
                <a:latin typeface="Calibri"/>
                <a:ea typeface="Calibri"/>
                <a:cs typeface="Calibri"/>
                <a:sym typeface="Calibri"/>
              </a:rPr>
              <a:t> en estanques propios) y dispersión del mismo. Lo anterior, utilizando equipamiento fijo, portátil del buque o embarcado con tal propósito, o una combinación de dichos medios</a:t>
            </a:r>
            <a:endParaRPr b="0" i="0" sz="1200" u="none" cap="none" strike="noStrike">
              <a:solidFill>
                <a:schemeClr val="dk1"/>
              </a:solidFill>
              <a:latin typeface="Calibri"/>
              <a:ea typeface="Calibri"/>
              <a:cs typeface="Calibri"/>
              <a:sym typeface="Calibri"/>
            </a:endParaRPr>
          </a:p>
        </p:txBody>
      </p:sp>
      <p:sp>
        <p:nvSpPr>
          <p:cNvPr id="504" name="Shape 504"/>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Shape 51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Shape 518"/>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3" marL="1371600" marR="0" rtl="0" algn="l">
              <a:spcBef>
                <a:spcPts val="0"/>
              </a:spcBef>
              <a:spcAft>
                <a:spcPts val="0"/>
              </a:spcAft>
              <a:buNone/>
            </a:pPr>
            <a:r>
              <a:rPr b="1" i="0" lang="es-ES" sz="1200" u="none" cap="none" strike="noStrike">
                <a:solidFill>
                  <a:schemeClr val="dk1"/>
                </a:solidFill>
                <a:latin typeface="Calibri"/>
                <a:ea typeface="Calibri"/>
                <a:cs typeface="Calibri"/>
                <a:sym typeface="Calibri"/>
              </a:rPr>
              <a:t>Apoyo al Mantenimiento de la Señalización Marítima</a:t>
            </a:r>
            <a:endParaRPr b="1" i="1" sz="14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1" i="0" lang="es-E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Este rol demanda la eventual ejecución de acciones de mantenimiento de 1er. nivel a faros, boyas y balizas, y el transporte de personal de relevos para faros habitados.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Para cumplir el Rol de “Apoyo al Mantenimiento de la Señalización Marítima”, el buque tiene las siguientes características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Capacidad de transporte de hasta 6 personas con equipo personal y víveres para seis meses.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1200" u="none" cap="none" strike="noStrike">
                <a:solidFill>
                  <a:schemeClr val="dk1"/>
                </a:solidFill>
                <a:latin typeface="Calibri"/>
                <a:ea typeface="Calibri"/>
                <a:cs typeface="Calibri"/>
                <a:sym typeface="Calibri"/>
              </a:rPr>
              <a:t>Un taller para trabajos menores de mantenimiento de señalización marítima.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1" i="0" lang="es-ES" sz="1200" u="none" cap="none" strike="noStrike">
                <a:solidFill>
                  <a:schemeClr val="dk1"/>
                </a:solidFill>
                <a:latin typeface="Calibri"/>
                <a:ea typeface="Calibri"/>
                <a:cs typeface="Calibri"/>
                <a:sym typeface="Calibri"/>
              </a:rPr>
              <a:t>Nota</a:t>
            </a:r>
            <a:r>
              <a:rPr b="0" i="0" lang="es-ES" sz="1200" u="none" cap="none" strike="noStrike">
                <a:solidFill>
                  <a:schemeClr val="dk1"/>
                </a:solidFill>
                <a:latin typeface="Calibri"/>
                <a:ea typeface="Calibri"/>
                <a:cs typeface="Calibri"/>
                <a:sym typeface="Calibri"/>
              </a:rPr>
              <a:t>: Este rol secundario, no incluye capacidad para efectuar levantamiento de boyas.</a:t>
            </a:r>
            <a:endParaRPr b="0" i="0" sz="1200" u="none" cap="none" strike="noStrike">
              <a:solidFill>
                <a:schemeClr val="dk1"/>
              </a:solidFill>
              <a:latin typeface="Calibri"/>
              <a:ea typeface="Calibri"/>
              <a:cs typeface="Calibri"/>
              <a:sym typeface="Calibri"/>
            </a:endParaRPr>
          </a:p>
        </p:txBody>
      </p:sp>
      <p:sp>
        <p:nvSpPr>
          <p:cNvPr id="519" name="Shape 519"/>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Shape 534"/>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535" name="Shape 53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536" name="Shape 536"/>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Shape 54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549" name="Shape 549"/>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550" name="Shape 550"/>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Shape 56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563" name="Shape 563"/>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564" name="Shape 564"/>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06" name="Shape 106"/>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7" name="Shape 107"/>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Shape 5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575" name="Shape 57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Shape 18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89" name="Shape 189"/>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0" name="Shape 190"/>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201" name="Shape 201"/>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2" name="Shape 202"/>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Shape 2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14" name="Shape 21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222" name="Shape 222"/>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3" name="Shape 223"/>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233" name="Shape 233"/>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4" name="Shape 234"/>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244" name="Shape 244"/>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5" name="Shape 245"/>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15" name="Shape 15"/>
        <p:cNvGrpSpPr/>
        <p:nvPr/>
      </p:nvGrpSpPr>
      <p:grpSpPr>
        <a:xfrm>
          <a:off x="0" y="0"/>
          <a:ext cx="0" cy="0"/>
          <a:chOff x="0" y="0"/>
          <a:chExt cx="0" cy="0"/>
        </a:xfrm>
      </p:grpSpPr>
      <p:sp>
        <p:nvSpPr>
          <p:cNvPr id="16" name="Shape 16"/>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0" marR="0" rtl="0" algn="l">
              <a:spcBef>
                <a:spcPts val="0"/>
              </a:spcBef>
              <a:spcAft>
                <a:spcPts val="0"/>
              </a:spcAft>
              <a:buSzPts val="1400"/>
              <a:buChar char="■"/>
              <a:defRPr/>
            </a:lvl6pPr>
            <a:lvl7pPr indent="-88900" lvl="6" marL="0" marR="0" rtl="0" algn="l">
              <a:spcBef>
                <a:spcPts val="0"/>
              </a:spcBef>
              <a:spcAft>
                <a:spcPts val="0"/>
              </a:spcAft>
              <a:buSzPts val="1400"/>
              <a:buChar char="●"/>
              <a:defRPr/>
            </a:lvl7pPr>
            <a:lvl8pPr indent="-88900" lvl="7" marL="0" marR="0" rtl="0" algn="l">
              <a:spcBef>
                <a:spcPts val="0"/>
              </a:spcBef>
              <a:spcAft>
                <a:spcPts val="0"/>
              </a:spcAft>
              <a:buSzPts val="1400"/>
              <a:buChar char="○"/>
              <a:defRPr/>
            </a:lvl8pPr>
            <a:lvl9pPr indent="-88900" lvl="8" marL="0" marR="0" rtl="0" algn="l">
              <a:spcBef>
                <a:spcPts val="0"/>
              </a:spcBef>
              <a:spcAft>
                <a:spcPts val="0"/>
              </a:spcAft>
              <a:buSzPts val="1400"/>
              <a:buChar char="■"/>
              <a:defRPr/>
            </a:lvl9pPr>
          </a:lstStyle>
          <a:p/>
        </p:txBody>
      </p:sp>
      <p:sp>
        <p:nvSpPr>
          <p:cNvPr id="17" name="Shape 17"/>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indent="0" lvl="0" marL="0" marR="0" rtl="0" algn="ctr">
              <a:spcBef>
                <a:spcPts val="640"/>
              </a:spcBef>
              <a:spcAft>
                <a:spcPts val="0"/>
              </a:spcAft>
              <a:buClr>
                <a:srgbClr val="888888"/>
              </a:buClr>
              <a:buSzPts val="14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14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1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9pPr>
          </a:lstStyle>
          <a:p/>
        </p:txBody>
      </p:sp>
      <p:sp>
        <p:nvSpPr>
          <p:cNvPr id="18" name="Shape 18"/>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19" name="Shape 1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20" name="Shape 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72" name="Shape 72"/>
        <p:cNvGrpSpPr/>
        <p:nvPr/>
      </p:nvGrpSpPr>
      <p:grpSpPr>
        <a:xfrm>
          <a:off x="0" y="0"/>
          <a:ext cx="0" cy="0"/>
          <a:chOff x="0" y="0"/>
          <a:chExt cx="0" cy="0"/>
        </a:xfrm>
      </p:grpSpPr>
      <p:sp>
        <p:nvSpPr>
          <p:cNvPr id="73" name="Shape 7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74" name="Shape 74"/>
          <p:cNvSpPr txBox="1"/>
          <p:nvPr>
            <p:ph idx="1" type="body"/>
          </p:nvPr>
        </p:nvSpPr>
        <p:spPr>
          <a:xfrm rot="5400000">
            <a:off x="2309018" y="-251619"/>
            <a:ext cx="4525963" cy="8229600"/>
          </a:xfrm>
          <a:prstGeom prst="rect">
            <a:avLst/>
          </a:prstGeom>
          <a:noFill/>
          <a:ln>
            <a:noFill/>
          </a:ln>
        </p:spPr>
        <p:txBody>
          <a:bodyPr anchorCtr="0" anchor="t" bIns="91425" lIns="91425" spcFirstLastPara="1" rIns="91425" wrap="square" tIns="91425"/>
          <a:lstStyle>
            <a:lvl1pPr indent="-317500" lvl="0" marL="457200" rtl="0" algn="l">
              <a:spcBef>
                <a:spcPts val="640"/>
              </a:spcBef>
              <a:spcAft>
                <a:spcPts val="0"/>
              </a:spcAft>
              <a:buClr>
                <a:schemeClr val="dk1"/>
              </a:buClr>
              <a:buSzPts val="1400"/>
              <a:buFont typeface="Arial"/>
              <a:buChar char="•"/>
              <a:defRPr sz="3200">
                <a:solidFill>
                  <a:schemeClr val="dk1"/>
                </a:solidFill>
                <a:latin typeface="Calibri"/>
                <a:ea typeface="Calibri"/>
                <a:cs typeface="Calibri"/>
                <a:sym typeface="Calibri"/>
              </a:defRPr>
            </a:lvl1pPr>
            <a:lvl2pPr indent="-317500" lvl="1" marL="914400" rtl="0" algn="l">
              <a:spcBef>
                <a:spcPts val="560"/>
              </a:spcBef>
              <a:spcAft>
                <a:spcPts val="0"/>
              </a:spcAft>
              <a:buClr>
                <a:schemeClr val="dk1"/>
              </a:buClr>
              <a:buSzPts val="1400"/>
              <a:buFont typeface="Arial"/>
              <a:buChar char="–"/>
              <a:defRPr sz="2800">
                <a:solidFill>
                  <a:schemeClr val="dk1"/>
                </a:solidFill>
                <a:latin typeface="Calibri"/>
                <a:ea typeface="Calibri"/>
                <a:cs typeface="Calibri"/>
                <a:sym typeface="Calibri"/>
              </a:defRPr>
            </a:lvl2pPr>
            <a:lvl3pPr indent="-317500" lvl="2" marL="1371600" rtl="0" algn="l">
              <a:spcBef>
                <a:spcPts val="480"/>
              </a:spcBef>
              <a:spcAft>
                <a:spcPts val="0"/>
              </a:spcAft>
              <a:buClr>
                <a:schemeClr val="dk1"/>
              </a:buClr>
              <a:buSzPts val="1400"/>
              <a:buFont typeface="Arial"/>
              <a:buChar char="•"/>
              <a:defRPr sz="2400">
                <a:solidFill>
                  <a:schemeClr val="dk1"/>
                </a:solidFill>
                <a:latin typeface="Calibri"/>
                <a:ea typeface="Calibri"/>
                <a:cs typeface="Calibri"/>
                <a:sym typeface="Calibri"/>
              </a:defRPr>
            </a:lvl3pPr>
            <a:lvl4pPr indent="-317500" lvl="3" marL="18288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4pPr>
            <a:lvl5pPr indent="-317500" lvl="4" marL="22860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5pPr>
            <a:lvl6pPr indent="-317500" lvl="5" marL="27432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6pPr>
            <a:lvl7pPr indent="-317500" lvl="6" marL="32004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7pPr>
            <a:lvl8pPr indent="-317500" lvl="7" marL="36576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8pPr>
            <a:lvl9pPr indent="-317500" lvl="8" marL="41148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9pPr>
          </a:lstStyle>
          <a:p/>
        </p:txBody>
      </p:sp>
      <p:sp>
        <p:nvSpPr>
          <p:cNvPr id="75" name="Shape 75"/>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76" name="Shape 7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77" name="Shape 7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78" name="Shape 78"/>
        <p:cNvGrpSpPr/>
        <p:nvPr/>
      </p:nvGrpSpPr>
      <p:grpSpPr>
        <a:xfrm>
          <a:off x="0" y="0"/>
          <a:ext cx="0" cy="0"/>
          <a:chOff x="0" y="0"/>
          <a:chExt cx="0" cy="0"/>
        </a:xfrm>
      </p:grpSpPr>
      <p:sp>
        <p:nvSpPr>
          <p:cNvPr id="79" name="Shape 79"/>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80" name="Shape 80"/>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lstStyle>
            <a:lvl1pPr indent="-317500" lvl="0" marL="457200" rtl="0" algn="l">
              <a:spcBef>
                <a:spcPts val="640"/>
              </a:spcBef>
              <a:spcAft>
                <a:spcPts val="0"/>
              </a:spcAft>
              <a:buClr>
                <a:schemeClr val="dk1"/>
              </a:buClr>
              <a:buSzPts val="1400"/>
              <a:buFont typeface="Arial"/>
              <a:buChar char="•"/>
              <a:defRPr sz="3200">
                <a:solidFill>
                  <a:schemeClr val="dk1"/>
                </a:solidFill>
                <a:latin typeface="Calibri"/>
                <a:ea typeface="Calibri"/>
                <a:cs typeface="Calibri"/>
                <a:sym typeface="Calibri"/>
              </a:defRPr>
            </a:lvl1pPr>
            <a:lvl2pPr indent="-317500" lvl="1" marL="914400" rtl="0" algn="l">
              <a:spcBef>
                <a:spcPts val="560"/>
              </a:spcBef>
              <a:spcAft>
                <a:spcPts val="0"/>
              </a:spcAft>
              <a:buClr>
                <a:schemeClr val="dk1"/>
              </a:buClr>
              <a:buSzPts val="1400"/>
              <a:buFont typeface="Arial"/>
              <a:buChar char="–"/>
              <a:defRPr sz="2800">
                <a:solidFill>
                  <a:schemeClr val="dk1"/>
                </a:solidFill>
                <a:latin typeface="Calibri"/>
                <a:ea typeface="Calibri"/>
                <a:cs typeface="Calibri"/>
                <a:sym typeface="Calibri"/>
              </a:defRPr>
            </a:lvl2pPr>
            <a:lvl3pPr indent="-317500" lvl="2" marL="1371600" rtl="0" algn="l">
              <a:spcBef>
                <a:spcPts val="480"/>
              </a:spcBef>
              <a:spcAft>
                <a:spcPts val="0"/>
              </a:spcAft>
              <a:buClr>
                <a:schemeClr val="dk1"/>
              </a:buClr>
              <a:buSzPts val="1400"/>
              <a:buFont typeface="Arial"/>
              <a:buChar char="•"/>
              <a:defRPr sz="2400">
                <a:solidFill>
                  <a:schemeClr val="dk1"/>
                </a:solidFill>
                <a:latin typeface="Calibri"/>
                <a:ea typeface="Calibri"/>
                <a:cs typeface="Calibri"/>
                <a:sym typeface="Calibri"/>
              </a:defRPr>
            </a:lvl3pPr>
            <a:lvl4pPr indent="-317500" lvl="3" marL="18288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4pPr>
            <a:lvl5pPr indent="-317500" lvl="4" marL="22860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5pPr>
            <a:lvl6pPr indent="-317500" lvl="5" marL="27432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6pPr>
            <a:lvl7pPr indent="-317500" lvl="6" marL="32004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7pPr>
            <a:lvl8pPr indent="-317500" lvl="7" marL="36576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8pPr>
            <a:lvl9pPr indent="-317500" lvl="8" marL="41148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9pPr>
          </a:lstStyle>
          <a:p/>
        </p:txBody>
      </p:sp>
      <p:sp>
        <p:nvSpPr>
          <p:cNvPr id="81" name="Shape 8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82" name="Shape 8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83" name="Shape 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21" name="Shape 21"/>
        <p:cNvGrpSpPr/>
        <p:nvPr/>
      </p:nvGrpSpPr>
      <p:grpSpPr>
        <a:xfrm>
          <a:off x="0" y="0"/>
          <a:ext cx="0" cy="0"/>
          <a:chOff x="0" y="0"/>
          <a:chExt cx="0" cy="0"/>
        </a:xfrm>
      </p:grpSpPr>
      <p:sp>
        <p:nvSpPr>
          <p:cNvPr id="22" name="Shape 22"/>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3" name="Shape 23"/>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317500" lvl="0" marL="457200" rtl="0" algn="l">
              <a:spcBef>
                <a:spcPts val="640"/>
              </a:spcBef>
              <a:spcAft>
                <a:spcPts val="0"/>
              </a:spcAft>
              <a:buClr>
                <a:schemeClr val="dk1"/>
              </a:buClr>
              <a:buSzPts val="1400"/>
              <a:buFont typeface="Arial"/>
              <a:buChar char="•"/>
              <a:defRPr sz="3200">
                <a:solidFill>
                  <a:schemeClr val="dk1"/>
                </a:solidFill>
                <a:latin typeface="Calibri"/>
                <a:ea typeface="Calibri"/>
                <a:cs typeface="Calibri"/>
                <a:sym typeface="Calibri"/>
              </a:defRPr>
            </a:lvl1pPr>
            <a:lvl2pPr indent="-317500" lvl="1" marL="914400" rtl="0" algn="l">
              <a:spcBef>
                <a:spcPts val="560"/>
              </a:spcBef>
              <a:spcAft>
                <a:spcPts val="0"/>
              </a:spcAft>
              <a:buClr>
                <a:schemeClr val="dk1"/>
              </a:buClr>
              <a:buSzPts val="1400"/>
              <a:buFont typeface="Arial"/>
              <a:buChar char="–"/>
              <a:defRPr sz="2800">
                <a:solidFill>
                  <a:schemeClr val="dk1"/>
                </a:solidFill>
                <a:latin typeface="Calibri"/>
                <a:ea typeface="Calibri"/>
                <a:cs typeface="Calibri"/>
                <a:sym typeface="Calibri"/>
              </a:defRPr>
            </a:lvl2pPr>
            <a:lvl3pPr indent="-317500" lvl="2" marL="1371600" rtl="0" algn="l">
              <a:spcBef>
                <a:spcPts val="480"/>
              </a:spcBef>
              <a:spcAft>
                <a:spcPts val="0"/>
              </a:spcAft>
              <a:buClr>
                <a:schemeClr val="dk1"/>
              </a:buClr>
              <a:buSzPts val="1400"/>
              <a:buFont typeface="Arial"/>
              <a:buChar char="•"/>
              <a:defRPr sz="2400">
                <a:solidFill>
                  <a:schemeClr val="dk1"/>
                </a:solidFill>
                <a:latin typeface="Calibri"/>
                <a:ea typeface="Calibri"/>
                <a:cs typeface="Calibri"/>
                <a:sym typeface="Calibri"/>
              </a:defRPr>
            </a:lvl3pPr>
            <a:lvl4pPr indent="-317500" lvl="3" marL="18288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4pPr>
            <a:lvl5pPr indent="-317500" lvl="4" marL="22860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5pPr>
            <a:lvl6pPr indent="-317500" lvl="5" marL="27432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6pPr>
            <a:lvl7pPr indent="-317500" lvl="6" marL="32004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7pPr>
            <a:lvl8pPr indent="-317500" lvl="7" marL="36576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8pPr>
            <a:lvl9pPr indent="-317500" lvl="8" marL="41148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9pPr>
          </a:lstStyle>
          <a:p/>
        </p:txBody>
      </p:sp>
      <p:sp>
        <p:nvSpPr>
          <p:cNvPr id="24" name="Shape 24"/>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25" name="Shape 2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26" name="Shape 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27" name="Shape 27"/>
        <p:cNvGrpSpPr/>
        <p:nvPr/>
      </p:nvGrpSpPr>
      <p:grpSpPr>
        <a:xfrm>
          <a:off x="0" y="0"/>
          <a:ext cx="0" cy="0"/>
          <a:chOff x="0" y="0"/>
          <a:chExt cx="0" cy="0"/>
        </a:xfrm>
      </p:grpSpPr>
      <p:sp>
        <p:nvSpPr>
          <p:cNvPr id="28" name="Shape 28"/>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29" name="Shape 2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30" name="Shape 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31" name="Shape 31"/>
        <p:cNvGrpSpPr/>
        <p:nvPr/>
      </p:nvGrpSpPr>
      <p:grpSpPr>
        <a:xfrm>
          <a:off x="0" y="0"/>
          <a:ext cx="0" cy="0"/>
          <a:chOff x="0" y="0"/>
          <a:chExt cx="0" cy="0"/>
        </a:xfrm>
      </p:grpSpPr>
      <p:sp>
        <p:nvSpPr>
          <p:cNvPr id="32" name="Shape 32"/>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lstStyle>
            <a:lvl1pPr lvl="0" rtl="0" algn="l">
              <a:spcBef>
                <a:spcPts val="0"/>
              </a:spcBef>
              <a:spcAft>
                <a:spcPts val="0"/>
              </a:spcAft>
              <a:buSzPts val="1400"/>
              <a:buNone/>
              <a:defRPr b="1" sz="4000" cap="none"/>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3" name="Shape 33"/>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lstStyle>
            <a:lvl1pPr indent="-228600" lvl="0" marL="457200" rtl="0">
              <a:spcBef>
                <a:spcPts val="640"/>
              </a:spcBef>
              <a:spcAft>
                <a:spcPts val="0"/>
              </a:spcAft>
              <a:buClr>
                <a:srgbClr val="888888"/>
              </a:buClr>
              <a:buSzPts val="1400"/>
              <a:buFont typeface="Calibri"/>
              <a:buNone/>
              <a:defRPr sz="2000">
                <a:solidFill>
                  <a:srgbClr val="888888"/>
                </a:solidFill>
              </a:defRPr>
            </a:lvl1pPr>
            <a:lvl2pPr indent="-228600" lvl="1" marL="914400" rtl="0">
              <a:spcBef>
                <a:spcPts val="560"/>
              </a:spcBef>
              <a:spcAft>
                <a:spcPts val="0"/>
              </a:spcAft>
              <a:buClr>
                <a:srgbClr val="888888"/>
              </a:buClr>
              <a:buSzPts val="1400"/>
              <a:buFont typeface="Calibri"/>
              <a:buNone/>
              <a:defRPr sz="1800">
                <a:solidFill>
                  <a:srgbClr val="888888"/>
                </a:solidFill>
              </a:defRPr>
            </a:lvl2pPr>
            <a:lvl3pPr indent="-228600" lvl="2" marL="1371600" rtl="0">
              <a:spcBef>
                <a:spcPts val="480"/>
              </a:spcBef>
              <a:spcAft>
                <a:spcPts val="0"/>
              </a:spcAft>
              <a:buClr>
                <a:srgbClr val="888888"/>
              </a:buClr>
              <a:buSzPts val="1400"/>
              <a:buFont typeface="Calibri"/>
              <a:buNone/>
              <a:defRPr sz="1600">
                <a:solidFill>
                  <a:srgbClr val="888888"/>
                </a:solidFill>
              </a:defRPr>
            </a:lvl3pPr>
            <a:lvl4pPr indent="-228600" lvl="3" marL="1828800" rtl="0">
              <a:spcBef>
                <a:spcPts val="400"/>
              </a:spcBef>
              <a:spcAft>
                <a:spcPts val="0"/>
              </a:spcAft>
              <a:buClr>
                <a:srgbClr val="888888"/>
              </a:buClr>
              <a:buSzPts val="1400"/>
              <a:buFont typeface="Calibri"/>
              <a:buNone/>
              <a:defRPr sz="1400">
                <a:solidFill>
                  <a:srgbClr val="888888"/>
                </a:solidFill>
              </a:defRPr>
            </a:lvl4pPr>
            <a:lvl5pPr indent="-228600" lvl="4" marL="2286000" rtl="0">
              <a:spcBef>
                <a:spcPts val="400"/>
              </a:spcBef>
              <a:spcAft>
                <a:spcPts val="0"/>
              </a:spcAft>
              <a:buClr>
                <a:srgbClr val="888888"/>
              </a:buClr>
              <a:buSzPts val="1400"/>
              <a:buFont typeface="Calibri"/>
              <a:buNone/>
              <a:defRPr sz="1400">
                <a:solidFill>
                  <a:srgbClr val="888888"/>
                </a:solidFill>
              </a:defRPr>
            </a:lvl5pPr>
            <a:lvl6pPr indent="-228600" lvl="5" marL="2743200" rtl="0">
              <a:spcBef>
                <a:spcPts val="400"/>
              </a:spcBef>
              <a:spcAft>
                <a:spcPts val="0"/>
              </a:spcAft>
              <a:buClr>
                <a:srgbClr val="888888"/>
              </a:buClr>
              <a:buSzPts val="1400"/>
              <a:buFont typeface="Calibri"/>
              <a:buNone/>
              <a:defRPr sz="1400">
                <a:solidFill>
                  <a:srgbClr val="888888"/>
                </a:solidFill>
              </a:defRPr>
            </a:lvl6pPr>
            <a:lvl7pPr indent="-228600" lvl="6" marL="3200400" rtl="0">
              <a:spcBef>
                <a:spcPts val="400"/>
              </a:spcBef>
              <a:spcAft>
                <a:spcPts val="0"/>
              </a:spcAft>
              <a:buClr>
                <a:srgbClr val="888888"/>
              </a:buClr>
              <a:buSzPts val="1400"/>
              <a:buFont typeface="Calibri"/>
              <a:buNone/>
              <a:defRPr sz="1400">
                <a:solidFill>
                  <a:srgbClr val="888888"/>
                </a:solidFill>
              </a:defRPr>
            </a:lvl7pPr>
            <a:lvl8pPr indent="-228600" lvl="7" marL="3657600" rtl="0">
              <a:spcBef>
                <a:spcPts val="400"/>
              </a:spcBef>
              <a:spcAft>
                <a:spcPts val="0"/>
              </a:spcAft>
              <a:buClr>
                <a:srgbClr val="888888"/>
              </a:buClr>
              <a:buSzPts val="1400"/>
              <a:buFont typeface="Calibri"/>
              <a:buNone/>
              <a:defRPr sz="1400">
                <a:solidFill>
                  <a:srgbClr val="888888"/>
                </a:solidFill>
              </a:defRPr>
            </a:lvl8pPr>
            <a:lvl9pPr indent="-228600" lvl="8" marL="4114800" rtl="0">
              <a:spcBef>
                <a:spcPts val="400"/>
              </a:spcBef>
              <a:spcAft>
                <a:spcPts val="0"/>
              </a:spcAft>
              <a:buClr>
                <a:srgbClr val="888888"/>
              </a:buClr>
              <a:buSzPts val="1400"/>
              <a:buFont typeface="Calibri"/>
              <a:buNone/>
              <a:defRPr sz="1400">
                <a:solidFill>
                  <a:srgbClr val="888888"/>
                </a:solidFill>
              </a:defRPr>
            </a:lvl9pPr>
          </a:lstStyle>
          <a:p/>
        </p:txBody>
      </p:sp>
      <p:sp>
        <p:nvSpPr>
          <p:cNvPr id="34" name="Shape 34"/>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35" name="Shape 3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36" name="Shape 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37" name="Shape 37"/>
        <p:cNvGrpSpPr/>
        <p:nvPr/>
      </p:nvGrpSpPr>
      <p:grpSpPr>
        <a:xfrm>
          <a:off x="0" y="0"/>
          <a:ext cx="0" cy="0"/>
          <a:chOff x="0" y="0"/>
          <a:chExt cx="0" cy="0"/>
        </a:xfrm>
      </p:grpSpPr>
      <p:sp>
        <p:nvSpPr>
          <p:cNvPr id="38" name="Shape 3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9" name="Shape 39"/>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lstStyle>
            <a:lvl1pPr indent="-317500" lvl="0" marL="457200" rtl="0">
              <a:spcBef>
                <a:spcPts val="640"/>
              </a:spcBef>
              <a:spcAft>
                <a:spcPts val="0"/>
              </a:spcAft>
              <a:buSzPts val="1400"/>
              <a:buChar char="•"/>
              <a:defRPr sz="2800"/>
            </a:lvl1pPr>
            <a:lvl2pPr indent="-317500" lvl="1" marL="914400" rtl="0">
              <a:spcBef>
                <a:spcPts val="560"/>
              </a:spcBef>
              <a:spcAft>
                <a:spcPts val="0"/>
              </a:spcAft>
              <a:buSzPts val="1400"/>
              <a:buChar char="–"/>
              <a:defRPr sz="2400"/>
            </a:lvl2pPr>
            <a:lvl3pPr indent="-317500" lvl="2" marL="1371600" rtl="0">
              <a:spcBef>
                <a:spcPts val="480"/>
              </a:spcBef>
              <a:spcAft>
                <a:spcPts val="0"/>
              </a:spcAft>
              <a:buSzPts val="1400"/>
              <a:buChar char="•"/>
              <a:defRPr sz="2000"/>
            </a:lvl3pPr>
            <a:lvl4pPr indent="-317500" lvl="3" marL="1828800" rtl="0">
              <a:spcBef>
                <a:spcPts val="400"/>
              </a:spcBef>
              <a:spcAft>
                <a:spcPts val="0"/>
              </a:spcAft>
              <a:buSzPts val="1400"/>
              <a:buChar char="–"/>
              <a:defRPr sz="1800"/>
            </a:lvl4pPr>
            <a:lvl5pPr indent="-317500" lvl="4" marL="2286000" rtl="0">
              <a:spcBef>
                <a:spcPts val="400"/>
              </a:spcBef>
              <a:spcAft>
                <a:spcPts val="0"/>
              </a:spcAft>
              <a:buSzPts val="1400"/>
              <a:buChar char="»"/>
              <a:defRPr sz="1800"/>
            </a:lvl5pPr>
            <a:lvl6pPr indent="-317500" lvl="5" marL="2743200" rtl="0">
              <a:spcBef>
                <a:spcPts val="400"/>
              </a:spcBef>
              <a:spcAft>
                <a:spcPts val="0"/>
              </a:spcAft>
              <a:buSzPts val="1400"/>
              <a:buChar char="•"/>
              <a:defRPr sz="1800"/>
            </a:lvl6pPr>
            <a:lvl7pPr indent="-317500" lvl="6" marL="3200400" rtl="0">
              <a:spcBef>
                <a:spcPts val="400"/>
              </a:spcBef>
              <a:spcAft>
                <a:spcPts val="0"/>
              </a:spcAft>
              <a:buSzPts val="1400"/>
              <a:buChar char="•"/>
              <a:defRPr sz="1800"/>
            </a:lvl7pPr>
            <a:lvl8pPr indent="-317500" lvl="7" marL="3657600" rtl="0">
              <a:spcBef>
                <a:spcPts val="400"/>
              </a:spcBef>
              <a:spcAft>
                <a:spcPts val="0"/>
              </a:spcAft>
              <a:buSzPts val="1400"/>
              <a:buChar char="•"/>
              <a:defRPr sz="1800"/>
            </a:lvl8pPr>
            <a:lvl9pPr indent="-317500" lvl="8" marL="4114800" rtl="0">
              <a:spcBef>
                <a:spcPts val="400"/>
              </a:spcBef>
              <a:spcAft>
                <a:spcPts val="0"/>
              </a:spcAft>
              <a:buSzPts val="1400"/>
              <a:buChar char="•"/>
              <a:defRPr sz="1800"/>
            </a:lvl9pPr>
          </a:lstStyle>
          <a:p/>
        </p:txBody>
      </p:sp>
      <p:sp>
        <p:nvSpPr>
          <p:cNvPr id="40" name="Shape 40"/>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lstStyle>
            <a:lvl1pPr indent="-317500" lvl="0" marL="457200" rtl="0">
              <a:spcBef>
                <a:spcPts val="640"/>
              </a:spcBef>
              <a:spcAft>
                <a:spcPts val="0"/>
              </a:spcAft>
              <a:buSzPts val="1400"/>
              <a:buChar char="•"/>
              <a:defRPr sz="2800"/>
            </a:lvl1pPr>
            <a:lvl2pPr indent="-317500" lvl="1" marL="914400" rtl="0">
              <a:spcBef>
                <a:spcPts val="560"/>
              </a:spcBef>
              <a:spcAft>
                <a:spcPts val="0"/>
              </a:spcAft>
              <a:buSzPts val="1400"/>
              <a:buChar char="–"/>
              <a:defRPr sz="2400"/>
            </a:lvl2pPr>
            <a:lvl3pPr indent="-317500" lvl="2" marL="1371600" rtl="0">
              <a:spcBef>
                <a:spcPts val="480"/>
              </a:spcBef>
              <a:spcAft>
                <a:spcPts val="0"/>
              </a:spcAft>
              <a:buSzPts val="1400"/>
              <a:buChar char="•"/>
              <a:defRPr sz="2000"/>
            </a:lvl3pPr>
            <a:lvl4pPr indent="-317500" lvl="3" marL="1828800" rtl="0">
              <a:spcBef>
                <a:spcPts val="400"/>
              </a:spcBef>
              <a:spcAft>
                <a:spcPts val="0"/>
              </a:spcAft>
              <a:buSzPts val="1400"/>
              <a:buChar char="–"/>
              <a:defRPr sz="1800"/>
            </a:lvl4pPr>
            <a:lvl5pPr indent="-317500" lvl="4" marL="2286000" rtl="0">
              <a:spcBef>
                <a:spcPts val="400"/>
              </a:spcBef>
              <a:spcAft>
                <a:spcPts val="0"/>
              </a:spcAft>
              <a:buSzPts val="1400"/>
              <a:buChar char="»"/>
              <a:defRPr sz="1800"/>
            </a:lvl5pPr>
            <a:lvl6pPr indent="-317500" lvl="5" marL="2743200" rtl="0">
              <a:spcBef>
                <a:spcPts val="400"/>
              </a:spcBef>
              <a:spcAft>
                <a:spcPts val="0"/>
              </a:spcAft>
              <a:buSzPts val="1400"/>
              <a:buChar char="•"/>
              <a:defRPr sz="1800"/>
            </a:lvl6pPr>
            <a:lvl7pPr indent="-317500" lvl="6" marL="3200400" rtl="0">
              <a:spcBef>
                <a:spcPts val="400"/>
              </a:spcBef>
              <a:spcAft>
                <a:spcPts val="0"/>
              </a:spcAft>
              <a:buSzPts val="1400"/>
              <a:buChar char="•"/>
              <a:defRPr sz="1800"/>
            </a:lvl7pPr>
            <a:lvl8pPr indent="-317500" lvl="7" marL="3657600" rtl="0">
              <a:spcBef>
                <a:spcPts val="400"/>
              </a:spcBef>
              <a:spcAft>
                <a:spcPts val="0"/>
              </a:spcAft>
              <a:buSzPts val="1400"/>
              <a:buChar char="•"/>
              <a:defRPr sz="1800"/>
            </a:lvl8pPr>
            <a:lvl9pPr indent="-317500" lvl="8" marL="4114800" rtl="0">
              <a:spcBef>
                <a:spcPts val="400"/>
              </a:spcBef>
              <a:spcAft>
                <a:spcPts val="0"/>
              </a:spcAft>
              <a:buSzPts val="1400"/>
              <a:buChar char="•"/>
              <a:defRPr sz="1800"/>
            </a:lvl9pPr>
          </a:lstStyle>
          <a:p/>
        </p:txBody>
      </p:sp>
      <p:sp>
        <p:nvSpPr>
          <p:cNvPr id="41" name="Shape 4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42" name="Shape 4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43" name="Shape 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44" name="Shape 44"/>
        <p:cNvGrpSpPr/>
        <p:nvPr/>
      </p:nvGrpSpPr>
      <p:grpSpPr>
        <a:xfrm>
          <a:off x="0" y="0"/>
          <a:ext cx="0" cy="0"/>
          <a:chOff x="0" y="0"/>
          <a:chExt cx="0" cy="0"/>
        </a:xfrm>
      </p:grpSpPr>
      <p:sp>
        <p:nvSpPr>
          <p:cNvPr id="45" name="Shape 45"/>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46" name="Shape 46"/>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lstStyle>
            <a:lvl1pPr indent="-228600" lvl="0" marL="457200" rtl="0">
              <a:spcBef>
                <a:spcPts val="640"/>
              </a:spcBef>
              <a:spcAft>
                <a:spcPts val="0"/>
              </a:spcAft>
              <a:buSzPts val="1400"/>
              <a:buFont typeface="Calibri"/>
              <a:buNone/>
              <a:defRPr b="1" sz="2400"/>
            </a:lvl1pPr>
            <a:lvl2pPr indent="-228600" lvl="1" marL="914400" rtl="0">
              <a:spcBef>
                <a:spcPts val="560"/>
              </a:spcBef>
              <a:spcAft>
                <a:spcPts val="0"/>
              </a:spcAft>
              <a:buSzPts val="1400"/>
              <a:buFont typeface="Calibri"/>
              <a:buNone/>
              <a:defRPr b="1" sz="2000"/>
            </a:lvl2pPr>
            <a:lvl3pPr indent="-228600" lvl="2" marL="1371600" rtl="0">
              <a:spcBef>
                <a:spcPts val="480"/>
              </a:spcBef>
              <a:spcAft>
                <a:spcPts val="0"/>
              </a:spcAft>
              <a:buSzPts val="1400"/>
              <a:buFont typeface="Calibri"/>
              <a:buNone/>
              <a:defRPr b="1" sz="1800"/>
            </a:lvl3pPr>
            <a:lvl4pPr indent="-228600" lvl="3" marL="1828800" rtl="0">
              <a:spcBef>
                <a:spcPts val="400"/>
              </a:spcBef>
              <a:spcAft>
                <a:spcPts val="0"/>
              </a:spcAft>
              <a:buSzPts val="1400"/>
              <a:buFont typeface="Calibri"/>
              <a:buNone/>
              <a:defRPr b="1" sz="1600"/>
            </a:lvl4pPr>
            <a:lvl5pPr indent="-228600" lvl="4" marL="2286000" rtl="0">
              <a:spcBef>
                <a:spcPts val="400"/>
              </a:spcBef>
              <a:spcAft>
                <a:spcPts val="0"/>
              </a:spcAft>
              <a:buSzPts val="1400"/>
              <a:buFont typeface="Calibri"/>
              <a:buNone/>
              <a:defRPr b="1" sz="1600"/>
            </a:lvl5pPr>
            <a:lvl6pPr indent="-228600" lvl="5" marL="2743200" rtl="0">
              <a:spcBef>
                <a:spcPts val="400"/>
              </a:spcBef>
              <a:spcAft>
                <a:spcPts val="0"/>
              </a:spcAft>
              <a:buSzPts val="1400"/>
              <a:buFont typeface="Calibri"/>
              <a:buNone/>
              <a:defRPr b="1" sz="1600"/>
            </a:lvl6pPr>
            <a:lvl7pPr indent="-228600" lvl="6" marL="3200400" rtl="0">
              <a:spcBef>
                <a:spcPts val="400"/>
              </a:spcBef>
              <a:spcAft>
                <a:spcPts val="0"/>
              </a:spcAft>
              <a:buSzPts val="1400"/>
              <a:buFont typeface="Calibri"/>
              <a:buNone/>
              <a:defRPr b="1" sz="1600"/>
            </a:lvl7pPr>
            <a:lvl8pPr indent="-228600" lvl="7" marL="3657600" rtl="0">
              <a:spcBef>
                <a:spcPts val="400"/>
              </a:spcBef>
              <a:spcAft>
                <a:spcPts val="0"/>
              </a:spcAft>
              <a:buSzPts val="1400"/>
              <a:buFont typeface="Calibri"/>
              <a:buNone/>
              <a:defRPr b="1" sz="1600"/>
            </a:lvl8pPr>
            <a:lvl9pPr indent="-228600" lvl="8" marL="4114800" rtl="0">
              <a:spcBef>
                <a:spcPts val="400"/>
              </a:spcBef>
              <a:spcAft>
                <a:spcPts val="0"/>
              </a:spcAft>
              <a:buSzPts val="1400"/>
              <a:buFont typeface="Calibri"/>
              <a:buNone/>
              <a:defRPr b="1" sz="1600"/>
            </a:lvl9pPr>
          </a:lstStyle>
          <a:p/>
        </p:txBody>
      </p:sp>
      <p:sp>
        <p:nvSpPr>
          <p:cNvPr id="47" name="Shape 47"/>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lstStyle>
            <a:lvl1pPr indent="-317500" lvl="0" marL="457200" rtl="0">
              <a:spcBef>
                <a:spcPts val="640"/>
              </a:spcBef>
              <a:spcAft>
                <a:spcPts val="0"/>
              </a:spcAft>
              <a:buSzPts val="1400"/>
              <a:buChar char="•"/>
              <a:defRPr sz="2400"/>
            </a:lvl1pPr>
            <a:lvl2pPr indent="-317500" lvl="1" marL="914400" rtl="0">
              <a:spcBef>
                <a:spcPts val="560"/>
              </a:spcBef>
              <a:spcAft>
                <a:spcPts val="0"/>
              </a:spcAft>
              <a:buSzPts val="1400"/>
              <a:buChar char="–"/>
              <a:defRPr sz="2000"/>
            </a:lvl2pPr>
            <a:lvl3pPr indent="-317500" lvl="2" marL="1371600" rtl="0">
              <a:spcBef>
                <a:spcPts val="480"/>
              </a:spcBef>
              <a:spcAft>
                <a:spcPts val="0"/>
              </a:spcAft>
              <a:buSzPts val="1400"/>
              <a:buChar char="•"/>
              <a:defRPr sz="1800"/>
            </a:lvl3pPr>
            <a:lvl4pPr indent="-317500" lvl="3" marL="1828800" rtl="0">
              <a:spcBef>
                <a:spcPts val="400"/>
              </a:spcBef>
              <a:spcAft>
                <a:spcPts val="0"/>
              </a:spcAft>
              <a:buSzPts val="1400"/>
              <a:buChar char="–"/>
              <a:defRPr sz="1600"/>
            </a:lvl4pPr>
            <a:lvl5pPr indent="-317500" lvl="4" marL="2286000" rtl="0">
              <a:spcBef>
                <a:spcPts val="400"/>
              </a:spcBef>
              <a:spcAft>
                <a:spcPts val="0"/>
              </a:spcAft>
              <a:buSzPts val="1400"/>
              <a:buChar char="»"/>
              <a:defRPr sz="1600"/>
            </a:lvl5pPr>
            <a:lvl6pPr indent="-317500" lvl="5" marL="2743200" rtl="0">
              <a:spcBef>
                <a:spcPts val="400"/>
              </a:spcBef>
              <a:spcAft>
                <a:spcPts val="0"/>
              </a:spcAft>
              <a:buSzPts val="1400"/>
              <a:buChar char="•"/>
              <a:defRPr sz="1600"/>
            </a:lvl6pPr>
            <a:lvl7pPr indent="-317500" lvl="6" marL="3200400" rtl="0">
              <a:spcBef>
                <a:spcPts val="400"/>
              </a:spcBef>
              <a:spcAft>
                <a:spcPts val="0"/>
              </a:spcAft>
              <a:buSzPts val="1400"/>
              <a:buChar char="•"/>
              <a:defRPr sz="1600"/>
            </a:lvl7pPr>
            <a:lvl8pPr indent="-317500" lvl="7" marL="3657600" rtl="0">
              <a:spcBef>
                <a:spcPts val="400"/>
              </a:spcBef>
              <a:spcAft>
                <a:spcPts val="0"/>
              </a:spcAft>
              <a:buSzPts val="1400"/>
              <a:buChar char="•"/>
              <a:defRPr sz="1600"/>
            </a:lvl8pPr>
            <a:lvl9pPr indent="-317500" lvl="8" marL="4114800" rtl="0">
              <a:spcBef>
                <a:spcPts val="400"/>
              </a:spcBef>
              <a:spcAft>
                <a:spcPts val="0"/>
              </a:spcAft>
              <a:buSzPts val="1400"/>
              <a:buChar char="•"/>
              <a:defRPr sz="1600"/>
            </a:lvl9pPr>
          </a:lstStyle>
          <a:p/>
        </p:txBody>
      </p:sp>
      <p:sp>
        <p:nvSpPr>
          <p:cNvPr id="48" name="Shape 48"/>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lstStyle>
            <a:lvl1pPr indent="-228600" lvl="0" marL="457200" rtl="0">
              <a:spcBef>
                <a:spcPts val="640"/>
              </a:spcBef>
              <a:spcAft>
                <a:spcPts val="0"/>
              </a:spcAft>
              <a:buSzPts val="1400"/>
              <a:buFont typeface="Calibri"/>
              <a:buNone/>
              <a:defRPr b="1" sz="2400"/>
            </a:lvl1pPr>
            <a:lvl2pPr indent="-228600" lvl="1" marL="914400" rtl="0">
              <a:spcBef>
                <a:spcPts val="560"/>
              </a:spcBef>
              <a:spcAft>
                <a:spcPts val="0"/>
              </a:spcAft>
              <a:buSzPts val="1400"/>
              <a:buFont typeface="Calibri"/>
              <a:buNone/>
              <a:defRPr b="1" sz="2000"/>
            </a:lvl2pPr>
            <a:lvl3pPr indent="-228600" lvl="2" marL="1371600" rtl="0">
              <a:spcBef>
                <a:spcPts val="480"/>
              </a:spcBef>
              <a:spcAft>
                <a:spcPts val="0"/>
              </a:spcAft>
              <a:buSzPts val="1400"/>
              <a:buFont typeface="Calibri"/>
              <a:buNone/>
              <a:defRPr b="1" sz="1800"/>
            </a:lvl3pPr>
            <a:lvl4pPr indent="-228600" lvl="3" marL="1828800" rtl="0">
              <a:spcBef>
                <a:spcPts val="400"/>
              </a:spcBef>
              <a:spcAft>
                <a:spcPts val="0"/>
              </a:spcAft>
              <a:buSzPts val="1400"/>
              <a:buFont typeface="Calibri"/>
              <a:buNone/>
              <a:defRPr b="1" sz="1600"/>
            </a:lvl4pPr>
            <a:lvl5pPr indent="-228600" lvl="4" marL="2286000" rtl="0">
              <a:spcBef>
                <a:spcPts val="400"/>
              </a:spcBef>
              <a:spcAft>
                <a:spcPts val="0"/>
              </a:spcAft>
              <a:buSzPts val="1400"/>
              <a:buFont typeface="Calibri"/>
              <a:buNone/>
              <a:defRPr b="1" sz="1600"/>
            </a:lvl5pPr>
            <a:lvl6pPr indent="-228600" lvl="5" marL="2743200" rtl="0">
              <a:spcBef>
                <a:spcPts val="400"/>
              </a:spcBef>
              <a:spcAft>
                <a:spcPts val="0"/>
              </a:spcAft>
              <a:buSzPts val="1400"/>
              <a:buFont typeface="Calibri"/>
              <a:buNone/>
              <a:defRPr b="1" sz="1600"/>
            </a:lvl6pPr>
            <a:lvl7pPr indent="-228600" lvl="6" marL="3200400" rtl="0">
              <a:spcBef>
                <a:spcPts val="400"/>
              </a:spcBef>
              <a:spcAft>
                <a:spcPts val="0"/>
              </a:spcAft>
              <a:buSzPts val="1400"/>
              <a:buFont typeface="Calibri"/>
              <a:buNone/>
              <a:defRPr b="1" sz="1600"/>
            </a:lvl7pPr>
            <a:lvl8pPr indent="-228600" lvl="7" marL="3657600" rtl="0">
              <a:spcBef>
                <a:spcPts val="400"/>
              </a:spcBef>
              <a:spcAft>
                <a:spcPts val="0"/>
              </a:spcAft>
              <a:buSzPts val="1400"/>
              <a:buFont typeface="Calibri"/>
              <a:buNone/>
              <a:defRPr b="1" sz="1600"/>
            </a:lvl8pPr>
            <a:lvl9pPr indent="-228600" lvl="8" marL="4114800" rtl="0">
              <a:spcBef>
                <a:spcPts val="400"/>
              </a:spcBef>
              <a:spcAft>
                <a:spcPts val="0"/>
              </a:spcAft>
              <a:buSzPts val="1400"/>
              <a:buFont typeface="Calibri"/>
              <a:buNone/>
              <a:defRPr b="1" sz="1600"/>
            </a:lvl9pPr>
          </a:lstStyle>
          <a:p/>
        </p:txBody>
      </p:sp>
      <p:sp>
        <p:nvSpPr>
          <p:cNvPr id="49" name="Shape 49"/>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lstStyle>
            <a:lvl1pPr indent="-317500" lvl="0" marL="457200" rtl="0">
              <a:spcBef>
                <a:spcPts val="640"/>
              </a:spcBef>
              <a:spcAft>
                <a:spcPts val="0"/>
              </a:spcAft>
              <a:buSzPts val="1400"/>
              <a:buChar char="•"/>
              <a:defRPr sz="2400"/>
            </a:lvl1pPr>
            <a:lvl2pPr indent="-317500" lvl="1" marL="914400" rtl="0">
              <a:spcBef>
                <a:spcPts val="560"/>
              </a:spcBef>
              <a:spcAft>
                <a:spcPts val="0"/>
              </a:spcAft>
              <a:buSzPts val="1400"/>
              <a:buChar char="–"/>
              <a:defRPr sz="2000"/>
            </a:lvl2pPr>
            <a:lvl3pPr indent="-317500" lvl="2" marL="1371600" rtl="0">
              <a:spcBef>
                <a:spcPts val="480"/>
              </a:spcBef>
              <a:spcAft>
                <a:spcPts val="0"/>
              </a:spcAft>
              <a:buSzPts val="1400"/>
              <a:buChar char="•"/>
              <a:defRPr sz="1800"/>
            </a:lvl3pPr>
            <a:lvl4pPr indent="-317500" lvl="3" marL="1828800" rtl="0">
              <a:spcBef>
                <a:spcPts val="400"/>
              </a:spcBef>
              <a:spcAft>
                <a:spcPts val="0"/>
              </a:spcAft>
              <a:buSzPts val="1400"/>
              <a:buChar char="–"/>
              <a:defRPr sz="1600"/>
            </a:lvl4pPr>
            <a:lvl5pPr indent="-317500" lvl="4" marL="2286000" rtl="0">
              <a:spcBef>
                <a:spcPts val="400"/>
              </a:spcBef>
              <a:spcAft>
                <a:spcPts val="0"/>
              </a:spcAft>
              <a:buSzPts val="1400"/>
              <a:buChar char="»"/>
              <a:defRPr sz="1600"/>
            </a:lvl5pPr>
            <a:lvl6pPr indent="-317500" lvl="5" marL="2743200" rtl="0">
              <a:spcBef>
                <a:spcPts val="400"/>
              </a:spcBef>
              <a:spcAft>
                <a:spcPts val="0"/>
              </a:spcAft>
              <a:buSzPts val="1400"/>
              <a:buChar char="•"/>
              <a:defRPr sz="1600"/>
            </a:lvl6pPr>
            <a:lvl7pPr indent="-317500" lvl="6" marL="3200400" rtl="0">
              <a:spcBef>
                <a:spcPts val="400"/>
              </a:spcBef>
              <a:spcAft>
                <a:spcPts val="0"/>
              </a:spcAft>
              <a:buSzPts val="1400"/>
              <a:buChar char="•"/>
              <a:defRPr sz="1600"/>
            </a:lvl7pPr>
            <a:lvl8pPr indent="-317500" lvl="7" marL="3657600" rtl="0">
              <a:spcBef>
                <a:spcPts val="400"/>
              </a:spcBef>
              <a:spcAft>
                <a:spcPts val="0"/>
              </a:spcAft>
              <a:buSzPts val="1400"/>
              <a:buChar char="•"/>
              <a:defRPr sz="1600"/>
            </a:lvl8pPr>
            <a:lvl9pPr indent="-317500" lvl="8" marL="4114800" rtl="0">
              <a:spcBef>
                <a:spcPts val="400"/>
              </a:spcBef>
              <a:spcAft>
                <a:spcPts val="0"/>
              </a:spcAft>
              <a:buSzPts val="1400"/>
              <a:buChar char="•"/>
              <a:defRPr sz="1600"/>
            </a:lvl9pPr>
          </a:lstStyle>
          <a:p/>
        </p:txBody>
      </p:sp>
      <p:sp>
        <p:nvSpPr>
          <p:cNvPr id="50" name="Shape 50"/>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51" name="Shape 5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52" name="Shape 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ólo el título" type="titleOnly">
  <p:cSld name="TITLE_ONLY">
    <p:spTree>
      <p:nvGrpSpPr>
        <p:cNvPr id="53" name="Shape 53"/>
        <p:cNvGrpSpPr/>
        <p:nvPr/>
      </p:nvGrpSpPr>
      <p:grpSpPr>
        <a:xfrm>
          <a:off x="0" y="0"/>
          <a:ext cx="0" cy="0"/>
          <a:chOff x="0" y="0"/>
          <a:chExt cx="0" cy="0"/>
        </a:xfrm>
      </p:grpSpPr>
      <p:sp>
        <p:nvSpPr>
          <p:cNvPr id="54" name="Shape 5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55" name="Shape 55"/>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56" name="Shape 5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57" name="Shape 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58" name="Shape 58"/>
        <p:cNvGrpSpPr/>
        <p:nvPr/>
      </p:nvGrpSpPr>
      <p:grpSpPr>
        <a:xfrm>
          <a:off x="0" y="0"/>
          <a:ext cx="0" cy="0"/>
          <a:chOff x="0" y="0"/>
          <a:chExt cx="0" cy="0"/>
        </a:xfrm>
      </p:grpSpPr>
      <p:sp>
        <p:nvSpPr>
          <p:cNvPr id="59" name="Shape 59"/>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lstStyle>
            <a:lvl1pPr lvl="0" rtl="0" algn="l">
              <a:spcBef>
                <a:spcPts val="0"/>
              </a:spcBef>
              <a:spcAft>
                <a:spcPts val="0"/>
              </a:spcAft>
              <a:buSzPts val="1400"/>
              <a:buNone/>
              <a:defRPr b="1" sz="20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60" name="Shape 60"/>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lstStyle>
            <a:lvl1pPr indent="-317500" lvl="0" marL="457200" rtl="0">
              <a:spcBef>
                <a:spcPts val="640"/>
              </a:spcBef>
              <a:spcAft>
                <a:spcPts val="0"/>
              </a:spcAft>
              <a:buSzPts val="1400"/>
              <a:buChar char="•"/>
              <a:defRPr sz="3200"/>
            </a:lvl1pPr>
            <a:lvl2pPr indent="-317500" lvl="1" marL="914400" rtl="0">
              <a:spcBef>
                <a:spcPts val="560"/>
              </a:spcBef>
              <a:spcAft>
                <a:spcPts val="0"/>
              </a:spcAft>
              <a:buSzPts val="1400"/>
              <a:buChar char="–"/>
              <a:defRPr sz="2800"/>
            </a:lvl2pPr>
            <a:lvl3pPr indent="-317500" lvl="2" marL="1371600" rtl="0">
              <a:spcBef>
                <a:spcPts val="480"/>
              </a:spcBef>
              <a:spcAft>
                <a:spcPts val="0"/>
              </a:spcAft>
              <a:buSzPts val="1400"/>
              <a:buChar char="•"/>
              <a:defRPr sz="2400"/>
            </a:lvl3pPr>
            <a:lvl4pPr indent="-317500" lvl="3" marL="1828800" rtl="0">
              <a:spcBef>
                <a:spcPts val="400"/>
              </a:spcBef>
              <a:spcAft>
                <a:spcPts val="0"/>
              </a:spcAft>
              <a:buSzPts val="1400"/>
              <a:buChar char="–"/>
              <a:defRPr sz="2000"/>
            </a:lvl4pPr>
            <a:lvl5pPr indent="-317500" lvl="4" marL="2286000" rtl="0">
              <a:spcBef>
                <a:spcPts val="400"/>
              </a:spcBef>
              <a:spcAft>
                <a:spcPts val="0"/>
              </a:spcAft>
              <a:buSzPts val="1400"/>
              <a:buChar char="»"/>
              <a:defRPr sz="2000"/>
            </a:lvl5pPr>
            <a:lvl6pPr indent="-317500" lvl="5" marL="2743200" rtl="0">
              <a:spcBef>
                <a:spcPts val="400"/>
              </a:spcBef>
              <a:spcAft>
                <a:spcPts val="0"/>
              </a:spcAft>
              <a:buSzPts val="1400"/>
              <a:buChar char="•"/>
              <a:defRPr sz="2000"/>
            </a:lvl6pPr>
            <a:lvl7pPr indent="-317500" lvl="6" marL="3200400" rtl="0">
              <a:spcBef>
                <a:spcPts val="400"/>
              </a:spcBef>
              <a:spcAft>
                <a:spcPts val="0"/>
              </a:spcAft>
              <a:buSzPts val="1400"/>
              <a:buChar char="•"/>
              <a:defRPr sz="2000"/>
            </a:lvl7pPr>
            <a:lvl8pPr indent="-317500" lvl="7" marL="3657600" rtl="0">
              <a:spcBef>
                <a:spcPts val="400"/>
              </a:spcBef>
              <a:spcAft>
                <a:spcPts val="0"/>
              </a:spcAft>
              <a:buSzPts val="1400"/>
              <a:buChar char="•"/>
              <a:defRPr sz="2000"/>
            </a:lvl8pPr>
            <a:lvl9pPr indent="-317500" lvl="8" marL="4114800" rtl="0">
              <a:spcBef>
                <a:spcPts val="400"/>
              </a:spcBef>
              <a:spcAft>
                <a:spcPts val="0"/>
              </a:spcAft>
              <a:buSzPts val="1400"/>
              <a:buChar char="•"/>
              <a:defRPr sz="2000"/>
            </a:lvl9pPr>
          </a:lstStyle>
          <a:p/>
        </p:txBody>
      </p:sp>
      <p:sp>
        <p:nvSpPr>
          <p:cNvPr id="61" name="Shape 61"/>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lstStyle>
            <a:lvl1pPr indent="-228600" lvl="0" marL="457200" rtl="0">
              <a:spcBef>
                <a:spcPts val="640"/>
              </a:spcBef>
              <a:spcAft>
                <a:spcPts val="0"/>
              </a:spcAft>
              <a:buSzPts val="1400"/>
              <a:buFont typeface="Calibri"/>
              <a:buNone/>
              <a:defRPr sz="1400"/>
            </a:lvl1pPr>
            <a:lvl2pPr indent="-228600" lvl="1" marL="914400" rtl="0">
              <a:spcBef>
                <a:spcPts val="560"/>
              </a:spcBef>
              <a:spcAft>
                <a:spcPts val="0"/>
              </a:spcAft>
              <a:buSzPts val="1400"/>
              <a:buFont typeface="Calibri"/>
              <a:buNone/>
              <a:defRPr sz="1200"/>
            </a:lvl2pPr>
            <a:lvl3pPr indent="-228600" lvl="2" marL="1371600" rtl="0">
              <a:spcBef>
                <a:spcPts val="480"/>
              </a:spcBef>
              <a:spcAft>
                <a:spcPts val="0"/>
              </a:spcAft>
              <a:buSzPts val="1400"/>
              <a:buFont typeface="Calibri"/>
              <a:buNone/>
              <a:defRPr sz="1000"/>
            </a:lvl3pPr>
            <a:lvl4pPr indent="-228600" lvl="3" marL="1828800" rtl="0">
              <a:spcBef>
                <a:spcPts val="400"/>
              </a:spcBef>
              <a:spcAft>
                <a:spcPts val="0"/>
              </a:spcAft>
              <a:buSzPts val="1400"/>
              <a:buFont typeface="Calibri"/>
              <a:buNone/>
              <a:defRPr sz="900"/>
            </a:lvl4pPr>
            <a:lvl5pPr indent="-228600" lvl="4" marL="2286000" rtl="0">
              <a:spcBef>
                <a:spcPts val="400"/>
              </a:spcBef>
              <a:spcAft>
                <a:spcPts val="0"/>
              </a:spcAft>
              <a:buSzPts val="1400"/>
              <a:buFont typeface="Calibri"/>
              <a:buNone/>
              <a:defRPr sz="900"/>
            </a:lvl5pPr>
            <a:lvl6pPr indent="-228600" lvl="5" marL="2743200" rtl="0">
              <a:spcBef>
                <a:spcPts val="400"/>
              </a:spcBef>
              <a:spcAft>
                <a:spcPts val="0"/>
              </a:spcAft>
              <a:buSzPts val="1400"/>
              <a:buFont typeface="Calibri"/>
              <a:buNone/>
              <a:defRPr sz="900"/>
            </a:lvl6pPr>
            <a:lvl7pPr indent="-228600" lvl="6" marL="3200400" rtl="0">
              <a:spcBef>
                <a:spcPts val="400"/>
              </a:spcBef>
              <a:spcAft>
                <a:spcPts val="0"/>
              </a:spcAft>
              <a:buSzPts val="1400"/>
              <a:buFont typeface="Calibri"/>
              <a:buNone/>
              <a:defRPr sz="900"/>
            </a:lvl7pPr>
            <a:lvl8pPr indent="-228600" lvl="7" marL="3657600" rtl="0">
              <a:spcBef>
                <a:spcPts val="400"/>
              </a:spcBef>
              <a:spcAft>
                <a:spcPts val="0"/>
              </a:spcAft>
              <a:buSzPts val="1400"/>
              <a:buFont typeface="Calibri"/>
              <a:buNone/>
              <a:defRPr sz="900"/>
            </a:lvl8pPr>
            <a:lvl9pPr indent="-228600" lvl="8" marL="4114800" rtl="0">
              <a:spcBef>
                <a:spcPts val="400"/>
              </a:spcBef>
              <a:spcAft>
                <a:spcPts val="0"/>
              </a:spcAft>
              <a:buSzPts val="1400"/>
              <a:buFont typeface="Calibri"/>
              <a:buNone/>
              <a:defRPr sz="900"/>
            </a:lvl9pPr>
          </a:lstStyle>
          <a:p/>
        </p:txBody>
      </p:sp>
      <p:sp>
        <p:nvSpPr>
          <p:cNvPr id="62" name="Shape 6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63" name="Shape 6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64" name="Shape 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65" name="Shape 65"/>
        <p:cNvGrpSpPr/>
        <p:nvPr/>
      </p:nvGrpSpPr>
      <p:grpSpPr>
        <a:xfrm>
          <a:off x="0" y="0"/>
          <a:ext cx="0" cy="0"/>
          <a:chOff x="0" y="0"/>
          <a:chExt cx="0" cy="0"/>
        </a:xfrm>
      </p:grpSpPr>
      <p:sp>
        <p:nvSpPr>
          <p:cNvPr id="66" name="Shape 66"/>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lstStyle>
            <a:lvl1pPr lvl="0" rtl="0" algn="l">
              <a:spcBef>
                <a:spcPts val="0"/>
              </a:spcBef>
              <a:spcAft>
                <a:spcPts val="0"/>
              </a:spcAft>
              <a:buSzPts val="1400"/>
              <a:buNone/>
              <a:defRPr b="1" sz="20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67" name="Shape 67"/>
          <p:cNvSpPr/>
          <p:nvPr>
            <p:ph idx="2" type="pic"/>
          </p:nvPr>
        </p:nvSpPr>
        <p:spPr>
          <a:xfrm>
            <a:off x="1792288" y="612775"/>
            <a:ext cx="5486400" cy="41148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Clr>
                <a:srgbClr val="888888"/>
              </a:buClr>
              <a:buSzPts val="1400"/>
              <a:buFont typeface="Calibri"/>
              <a:buNone/>
              <a:defRPr b="0" i="0" sz="3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Clr>
                <a:schemeClr val="dk1"/>
              </a:buClr>
              <a:buSzPts val="1400"/>
              <a:buFont typeface="Calibri"/>
              <a:buNone/>
              <a:defRPr b="0" i="0" sz="2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Clr>
                <a:schemeClr val="dk1"/>
              </a:buClr>
              <a:buSzPts val="1400"/>
              <a:buFont typeface="Calibri"/>
              <a:buNone/>
              <a:defRPr b="0" i="0" sz="20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Clr>
                <a:schemeClr val="dk1"/>
              </a:buClr>
              <a:buSzPts val="1400"/>
              <a:buFont typeface="Calibri"/>
              <a:buNone/>
              <a:defRPr b="0" i="0" sz="20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Clr>
                <a:schemeClr val="dk1"/>
              </a:buClr>
              <a:buSzPts val="1400"/>
              <a:buFont typeface="Calibri"/>
              <a:buNone/>
              <a:defRPr b="0" i="0" sz="20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Clr>
                <a:schemeClr val="dk1"/>
              </a:buClr>
              <a:buSzPts val="1400"/>
              <a:buFont typeface="Calibri"/>
              <a:buNone/>
              <a:defRPr b="0" i="0" sz="20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Clr>
                <a:schemeClr val="dk1"/>
              </a:buClr>
              <a:buSzPts val="1400"/>
              <a:buFont typeface="Calibri"/>
              <a:buNone/>
              <a:defRPr b="0" i="0" sz="20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Clr>
                <a:schemeClr val="dk1"/>
              </a:buClr>
              <a:buSzPts val="1400"/>
              <a:buFont typeface="Calibri"/>
              <a:buNone/>
              <a:defRPr b="0" i="0" sz="2000" u="none" cap="none" strike="noStrike">
                <a:solidFill>
                  <a:schemeClr val="dk1"/>
                </a:solidFill>
                <a:latin typeface="Calibri"/>
                <a:ea typeface="Calibri"/>
                <a:cs typeface="Calibri"/>
                <a:sym typeface="Calibri"/>
              </a:defRPr>
            </a:lvl9pPr>
          </a:lstStyle>
          <a:p/>
        </p:txBody>
      </p:sp>
      <p:sp>
        <p:nvSpPr>
          <p:cNvPr id="68" name="Shape 68"/>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lstStyle>
            <a:lvl1pPr indent="-228600" lvl="0" marL="457200" rtl="0">
              <a:spcBef>
                <a:spcPts val="640"/>
              </a:spcBef>
              <a:spcAft>
                <a:spcPts val="0"/>
              </a:spcAft>
              <a:buSzPts val="1400"/>
              <a:buFont typeface="Calibri"/>
              <a:buNone/>
              <a:defRPr sz="1400"/>
            </a:lvl1pPr>
            <a:lvl2pPr indent="-228600" lvl="1" marL="914400" rtl="0">
              <a:spcBef>
                <a:spcPts val="560"/>
              </a:spcBef>
              <a:spcAft>
                <a:spcPts val="0"/>
              </a:spcAft>
              <a:buSzPts val="1400"/>
              <a:buFont typeface="Calibri"/>
              <a:buNone/>
              <a:defRPr sz="1200"/>
            </a:lvl2pPr>
            <a:lvl3pPr indent="-228600" lvl="2" marL="1371600" rtl="0">
              <a:spcBef>
                <a:spcPts val="480"/>
              </a:spcBef>
              <a:spcAft>
                <a:spcPts val="0"/>
              </a:spcAft>
              <a:buSzPts val="1400"/>
              <a:buFont typeface="Calibri"/>
              <a:buNone/>
              <a:defRPr sz="1000"/>
            </a:lvl3pPr>
            <a:lvl4pPr indent="-228600" lvl="3" marL="1828800" rtl="0">
              <a:spcBef>
                <a:spcPts val="400"/>
              </a:spcBef>
              <a:spcAft>
                <a:spcPts val="0"/>
              </a:spcAft>
              <a:buSzPts val="1400"/>
              <a:buFont typeface="Calibri"/>
              <a:buNone/>
              <a:defRPr sz="900"/>
            </a:lvl4pPr>
            <a:lvl5pPr indent="-228600" lvl="4" marL="2286000" rtl="0">
              <a:spcBef>
                <a:spcPts val="400"/>
              </a:spcBef>
              <a:spcAft>
                <a:spcPts val="0"/>
              </a:spcAft>
              <a:buSzPts val="1400"/>
              <a:buFont typeface="Calibri"/>
              <a:buNone/>
              <a:defRPr sz="900"/>
            </a:lvl5pPr>
            <a:lvl6pPr indent="-228600" lvl="5" marL="2743200" rtl="0">
              <a:spcBef>
                <a:spcPts val="400"/>
              </a:spcBef>
              <a:spcAft>
                <a:spcPts val="0"/>
              </a:spcAft>
              <a:buSzPts val="1400"/>
              <a:buFont typeface="Calibri"/>
              <a:buNone/>
              <a:defRPr sz="900"/>
            </a:lvl6pPr>
            <a:lvl7pPr indent="-228600" lvl="6" marL="3200400" rtl="0">
              <a:spcBef>
                <a:spcPts val="400"/>
              </a:spcBef>
              <a:spcAft>
                <a:spcPts val="0"/>
              </a:spcAft>
              <a:buSzPts val="1400"/>
              <a:buFont typeface="Calibri"/>
              <a:buNone/>
              <a:defRPr sz="900"/>
            </a:lvl7pPr>
            <a:lvl8pPr indent="-228600" lvl="7" marL="3657600" rtl="0">
              <a:spcBef>
                <a:spcPts val="400"/>
              </a:spcBef>
              <a:spcAft>
                <a:spcPts val="0"/>
              </a:spcAft>
              <a:buSzPts val="1400"/>
              <a:buFont typeface="Calibri"/>
              <a:buNone/>
              <a:defRPr sz="900"/>
            </a:lvl8pPr>
            <a:lvl9pPr indent="-228600" lvl="8" marL="4114800" rtl="0">
              <a:spcBef>
                <a:spcPts val="400"/>
              </a:spcBef>
              <a:spcAft>
                <a:spcPts val="0"/>
              </a:spcAft>
              <a:buSzPts val="1400"/>
              <a:buFont typeface="Calibri"/>
              <a:buNone/>
              <a:defRPr sz="900"/>
            </a:lvl9pPr>
          </a:lstStyle>
          <a:p/>
        </p:txBody>
      </p:sp>
      <p:sp>
        <p:nvSpPr>
          <p:cNvPr id="69" name="Shape 69"/>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70" name="Shape 70"/>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71" name="Shape 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0" marR="0" rtl="0" algn="l">
              <a:spcBef>
                <a:spcPts val="0"/>
              </a:spcBef>
              <a:spcAft>
                <a:spcPts val="0"/>
              </a:spcAft>
              <a:buSzPts val="1400"/>
              <a:buChar char="■"/>
              <a:defRPr/>
            </a:lvl6pPr>
            <a:lvl7pPr indent="-88900" lvl="6" marL="0" marR="0" rtl="0" algn="l">
              <a:spcBef>
                <a:spcPts val="0"/>
              </a:spcBef>
              <a:spcAft>
                <a:spcPts val="0"/>
              </a:spcAft>
              <a:buSzPts val="1400"/>
              <a:buChar char="●"/>
              <a:defRPr/>
            </a:lvl7pPr>
            <a:lvl8pPr indent="-88900" lvl="7" marL="0" marR="0" rtl="0" algn="l">
              <a:spcBef>
                <a:spcPts val="0"/>
              </a:spcBef>
              <a:spcAft>
                <a:spcPts val="0"/>
              </a:spcAft>
              <a:buSzPts val="1400"/>
              <a:buChar char="○"/>
              <a:defRPr/>
            </a:lvl8pPr>
            <a:lvl9pPr indent="-88900" lvl="8" marL="0" marR="0" rtl="0" algn="l">
              <a:spcBef>
                <a:spcPts val="0"/>
              </a:spcBef>
              <a:spcAft>
                <a:spcPts val="0"/>
              </a:spcAft>
              <a:buSzPts val="1400"/>
              <a:buChar char="■"/>
              <a:defRPr/>
            </a:lvl9pPr>
          </a:lstStyle>
          <a:p/>
        </p:txBody>
      </p:sp>
      <p:sp>
        <p:nvSpPr>
          <p:cNvPr id="11" name="Shape 11"/>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317500" lvl="0" marL="457200" marR="0" rtl="0" algn="l">
              <a:spcBef>
                <a:spcPts val="640"/>
              </a:spcBef>
              <a:spcAft>
                <a:spcPts val="0"/>
              </a:spcAft>
              <a:buClr>
                <a:schemeClr val="dk1"/>
              </a:buClr>
              <a:buSzPts val="1400"/>
              <a:buFont typeface="Arial"/>
              <a:buChar char="•"/>
              <a:defRPr b="0" i="0" sz="3200" u="none" cap="none" strike="noStrike">
                <a:solidFill>
                  <a:schemeClr val="dk1"/>
                </a:solidFill>
                <a:latin typeface="Calibri"/>
                <a:ea typeface="Calibri"/>
                <a:cs typeface="Calibri"/>
                <a:sym typeface="Calibri"/>
              </a:defRPr>
            </a:lvl1pPr>
            <a:lvl2pPr indent="-317500" lvl="1" marL="914400" marR="0" rtl="0" algn="l">
              <a:spcBef>
                <a:spcPts val="560"/>
              </a:spcBef>
              <a:spcAft>
                <a:spcPts val="0"/>
              </a:spcAft>
              <a:buClr>
                <a:schemeClr val="dk1"/>
              </a:buClr>
              <a:buSzPts val="1400"/>
              <a:buFont typeface="Arial"/>
              <a:buChar char="–"/>
              <a:defRPr b="0" i="0" sz="2800" u="none" cap="none" strike="noStrike">
                <a:solidFill>
                  <a:schemeClr val="dk1"/>
                </a:solidFill>
                <a:latin typeface="Calibri"/>
                <a:ea typeface="Calibri"/>
                <a:cs typeface="Calibri"/>
                <a:sym typeface="Calibri"/>
              </a:defRPr>
            </a:lvl2pPr>
            <a:lvl3pPr indent="-317500" lvl="2" marL="1371600" marR="0" rtl="0" algn="l">
              <a:spcBef>
                <a:spcPts val="480"/>
              </a:spcBef>
              <a:spcAft>
                <a:spcPts val="0"/>
              </a:spcAft>
              <a:buClr>
                <a:schemeClr val="dk1"/>
              </a:buClr>
              <a:buSzPts val="1400"/>
              <a:buFont typeface="Arial"/>
              <a:buChar char="•"/>
              <a:defRPr b="0" i="0" sz="2400" u="none" cap="none" strike="noStrike">
                <a:solidFill>
                  <a:schemeClr val="dk1"/>
                </a:solidFill>
                <a:latin typeface="Calibri"/>
                <a:ea typeface="Calibri"/>
                <a:cs typeface="Calibri"/>
                <a:sym typeface="Calibri"/>
              </a:defRPr>
            </a:lvl3pPr>
            <a:lvl4pPr indent="-317500" lvl="3" marL="1828800" marR="0" rtl="0" algn="l">
              <a:spcBef>
                <a:spcPts val="400"/>
              </a:spcBef>
              <a:spcAft>
                <a:spcPts val="0"/>
              </a:spcAft>
              <a:buClr>
                <a:schemeClr val="dk1"/>
              </a:buClr>
              <a:buSzPts val="1400"/>
              <a:buFont typeface="Arial"/>
              <a:buChar char="–"/>
              <a:defRPr b="0" i="0" sz="2000" u="none" cap="none" strike="noStrike">
                <a:solidFill>
                  <a:schemeClr val="dk1"/>
                </a:solidFill>
                <a:latin typeface="Calibri"/>
                <a:ea typeface="Calibri"/>
                <a:cs typeface="Calibri"/>
                <a:sym typeface="Calibri"/>
              </a:defRPr>
            </a:lvl4pPr>
            <a:lvl5pPr indent="-317500" lvl="4" marL="2286000" marR="0" rtl="0" algn="l">
              <a:spcBef>
                <a:spcPts val="400"/>
              </a:spcBef>
              <a:spcAft>
                <a:spcPts val="0"/>
              </a:spcAft>
              <a:buClr>
                <a:schemeClr val="dk1"/>
              </a:buClr>
              <a:buSzPts val="1400"/>
              <a:buFont typeface="Arial"/>
              <a:buChar char="»"/>
              <a:defRPr b="0" i="0" sz="2000" u="none" cap="none" strike="noStrike">
                <a:solidFill>
                  <a:schemeClr val="dk1"/>
                </a:solidFill>
                <a:latin typeface="Calibri"/>
                <a:ea typeface="Calibri"/>
                <a:cs typeface="Calibri"/>
                <a:sym typeface="Calibri"/>
              </a:defRPr>
            </a:lvl5pPr>
            <a:lvl6pPr indent="-317500" lvl="5" marL="2743200" marR="0" rtl="0" algn="l">
              <a:spcBef>
                <a:spcPts val="400"/>
              </a:spcBef>
              <a:spcAft>
                <a:spcPts val="0"/>
              </a:spcAft>
              <a:buClr>
                <a:schemeClr val="dk1"/>
              </a:buClr>
              <a:buSzPts val="1400"/>
              <a:buFont typeface="Arial"/>
              <a:buChar char="•"/>
              <a:defRPr b="0" i="0" sz="2000" u="none" cap="none" strike="noStrike">
                <a:solidFill>
                  <a:schemeClr val="dk1"/>
                </a:solidFill>
                <a:latin typeface="Calibri"/>
                <a:ea typeface="Calibri"/>
                <a:cs typeface="Calibri"/>
                <a:sym typeface="Calibri"/>
              </a:defRPr>
            </a:lvl6pPr>
            <a:lvl7pPr indent="-317500" lvl="6" marL="3200400" marR="0" rtl="0" algn="l">
              <a:spcBef>
                <a:spcPts val="400"/>
              </a:spcBef>
              <a:spcAft>
                <a:spcPts val="0"/>
              </a:spcAft>
              <a:buClr>
                <a:schemeClr val="dk1"/>
              </a:buClr>
              <a:buSzPts val="1400"/>
              <a:buFont typeface="Arial"/>
              <a:buChar char="•"/>
              <a:defRPr b="0" i="0" sz="2000" u="none" cap="none" strike="noStrike">
                <a:solidFill>
                  <a:schemeClr val="dk1"/>
                </a:solidFill>
                <a:latin typeface="Calibri"/>
                <a:ea typeface="Calibri"/>
                <a:cs typeface="Calibri"/>
                <a:sym typeface="Calibri"/>
              </a:defRPr>
            </a:lvl7pPr>
            <a:lvl8pPr indent="-317500" lvl="7" marL="3657600" marR="0" rtl="0" algn="l">
              <a:spcBef>
                <a:spcPts val="400"/>
              </a:spcBef>
              <a:spcAft>
                <a:spcPts val="0"/>
              </a:spcAft>
              <a:buClr>
                <a:schemeClr val="dk1"/>
              </a:buClr>
              <a:buSzPts val="1400"/>
              <a:buFont typeface="Arial"/>
              <a:buChar char="•"/>
              <a:defRPr b="0" i="0" sz="2000" u="none" cap="none" strike="noStrike">
                <a:solidFill>
                  <a:schemeClr val="dk1"/>
                </a:solidFill>
                <a:latin typeface="Calibri"/>
                <a:ea typeface="Calibri"/>
                <a:cs typeface="Calibri"/>
                <a:sym typeface="Calibri"/>
              </a:defRPr>
            </a:lvl8pPr>
            <a:lvl9pPr indent="-317500" lvl="8" marL="4114800" marR="0" rtl="0" algn="l">
              <a:spcBef>
                <a:spcPts val="400"/>
              </a:spcBef>
              <a:spcAft>
                <a:spcPts val="0"/>
              </a:spcAft>
              <a:buClr>
                <a:schemeClr val="dk1"/>
              </a:buClr>
              <a:buSzPts val="14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Shape 1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13" name="Shape 1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14" name="Shape 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5.jpg"/><Relationship Id="rId9" Type="http://schemas.openxmlformats.org/officeDocument/2006/relationships/image" Target="../media/image1.png"/><Relationship Id="rId5" Type="http://schemas.openxmlformats.org/officeDocument/2006/relationships/image" Target="../media/image27.png"/><Relationship Id="rId6" Type="http://schemas.openxmlformats.org/officeDocument/2006/relationships/image" Target="../media/image18.jpg"/><Relationship Id="rId7" Type="http://schemas.openxmlformats.org/officeDocument/2006/relationships/image" Target="../media/image16.png"/><Relationship Id="rId8"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jpg"/><Relationship Id="rId4" Type="http://schemas.openxmlformats.org/officeDocument/2006/relationships/image" Target="../media/image22.jpg"/><Relationship Id="rId11" Type="http://schemas.openxmlformats.org/officeDocument/2006/relationships/image" Target="../media/image31.jpg"/><Relationship Id="rId10" Type="http://schemas.openxmlformats.org/officeDocument/2006/relationships/image" Target="../media/image26.png"/><Relationship Id="rId9" Type="http://schemas.openxmlformats.org/officeDocument/2006/relationships/image" Target="../media/image27.png"/><Relationship Id="rId5" Type="http://schemas.openxmlformats.org/officeDocument/2006/relationships/image" Target="../media/image20.jpg"/><Relationship Id="rId6" Type="http://schemas.openxmlformats.org/officeDocument/2006/relationships/image" Target="../media/image24.jpg"/><Relationship Id="rId7" Type="http://schemas.openxmlformats.org/officeDocument/2006/relationships/image" Target="../media/image29.jpg"/><Relationship Id="rId8"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3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2.jpg"/><Relationship Id="rId4" Type="http://schemas.openxmlformats.org/officeDocument/2006/relationships/image" Target="../media/image27.pn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40.png"/><Relationship Id="rId6" Type="http://schemas.openxmlformats.org/officeDocument/2006/relationships/image" Target="../media/image35.png"/><Relationship Id="rId7"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5.jpg"/><Relationship Id="rId4" Type="http://schemas.openxmlformats.org/officeDocument/2006/relationships/image" Target="../media/image32.jpg"/><Relationship Id="rId5" Type="http://schemas.openxmlformats.org/officeDocument/2006/relationships/image" Target="../media/image37.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27.png"/><Relationship Id="rId9" Type="http://schemas.openxmlformats.org/officeDocument/2006/relationships/image" Target="../media/image50.jpg"/><Relationship Id="rId5" Type="http://schemas.openxmlformats.org/officeDocument/2006/relationships/image" Target="../media/image26.png"/><Relationship Id="rId6" Type="http://schemas.openxmlformats.org/officeDocument/2006/relationships/image" Target="../media/image33.jpg"/><Relationship Id="rId7" Type="http://schemas.openxmlformats.org/officeDocument/2006/relationships/image" Target="../media/image43.jpg"/><Relationship Id="rId8" Type="http://schemas.openxmlformats.org/officeDocument/2006/relationships/image" Target="../media/image3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27.png"/><Relationship Id="rId5" Type="http://schemas.openxmlformats.org/officeDocument/2006/relationships/image" Target="../media/image26.png"/><Relationship Id="rId6" Type="http://schemas.openxmlformats.org/officeDocument/2006/relationships/image" Target="../media/image41.jpg"/><Relationship Id="rId7" Type="http://schemas.openxmlformats.org/officeDocument/2006/relationships/image" Target="../media/image48.jpg"/><Relationship Id="rId8"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7.jpg"/><Relationship Id="rId4" Type="http://schemas.openxmlformats.org/officeDocument/2006/relationships/image" Target="../media/image61.jpg"/><Relationship Id="rId5" Type="http://schemas.openxmlformats.org/officeDocument/2006/relationships/image" Target="../media/image49.jpg"/><Relationship Id="rId6" Type="http://schemas.openxmlformats.org/officeDocument/2006/relationships/image" Target="../media/image5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27.png"/><Relationship Id="rId5"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27.png"/><Relationship Id="rId5" Type="http://schemas.openxmlformats.org/officeDocument/2006/relationships/image" Target="../media/image26.png"/><Relationship Id="rId6" Type="http://schemas.openxmlformats.org/officeDocument/2006/relationships/image" Target="../media/image66.jpg"/><Relationship Id="rId7" Type="http://schemas.openxmlformats.org/officeDocument/2006/relationships/image" Target="../media/image44.jpg"/><Relationship Id="rId8"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52.jpg"/><Relationship Id="rId5" Type="http://schemas.openxmlformats.org/officeDocument/2006/relationships/image" Target="../media/image51.jpg"/><Relationship Id="rId6" Type="http://schemas.openxmlformats.org/officeDocument/2006/relationships/image" Target="../media/image64.jpg"/><Relationship Id="rId7" Type="http://schemas.openxmlformats.org/officeDocument/2006/relationships/image" Target="../media/image54.jpg"/><Relationship Id="rId8"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63.jpg"/><Relationship Id="rId5" Type="http://schemas.openxmlformats.org/officeDocument/2006/relationships/image" Target="../media/image55.png"/><Relationship Id="rId6" Type="http://schemas.openxmlformats.org/officeDocument/2006/relationships/image" Target="../media/image62.jpg"/><Relationship Id="rId7" Type="http://schemas.openxmlformats.org/officeDocument/2006/relationships/image" Target="../media/image59.jpg"/><Relationship Id="rId8"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6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27.png"/><Relationship Id="rId7" Type="http://schemas.openxmlformats.org/officeDocument/2006/relationships/image" Target="../media/image7.png"/><Relationship Id="rId8"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7.png"/><Relationship Id="rId4" Type="http://schemas.openxmlformats.org/officeDocument/2006/relationships/image" Target="../media/image60.png"/><Relationship Id="rId5" Type="http://schemas.openxmlformats.org/officeDocument/2006/relationships/image" Target="../media/image5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4.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27.png"/><Relationship Id="rId5" Type="http://schemas.openxmlformats.org/officeDocument/2006/relationships/image" Target="../media/image4.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9.jp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23.jpg"/><Relationship Id="rId6" Type="http://schemas.openxmlformats.org/officeDocument/2006/relationships/image" Target="../media/image19.jpg"/><Relationship Id="rId7"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Shape 89"/>
          <p:cNvSpPr txBox="1"/>
          <p:nvPr>
            <p:ph type="ctrTitle"/>
          </p:nvPr>
        </p:nvSpPr>
        <p:spPr>
          <a:xfrm>
            <a:off x="642938" y="116632"/>
            <a:ext cx="8250237" cy="220821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rme"/>
              <a:buNone/>
            </a:pPr>
            <a:br>
              <a:rPr b="1" i="0" lang="es-ES" sz="3600" u="none" cap="none" strike="noStrike">
                <a:solidFill>
                  <a:schemeClr val="dk1"/>
                </a:solidFill>
                <a:latin typeface="Carme"/>
                <a:ea typeface="Carme"/>
                <a:cs typeface="Carme"/>
                <a:sym typeface="Carme"/>
              </a:rPr>
            </a:br>
            <a:endParaRPr b="1" i="0" sz="3600" u="none" cap="none" strike="noStrike">
              <a:solidFill>
                <a:srgbClr val="002060"/>
              </a:solidFill>
              <a:latin typeface="Calibri"/>
              <a:ea typeface="Calibri"/>
              <a:cs typeface="Calibri"/>
              <a:sym typeface="Calibri"/>
            </a:endParaRPr>
          </a:p>
        </p:txBody>
      </p:sp>
      <p:sp>
        <p:nvSpPr>
          <p:cNvPr id="90" name="Shape 90"/>
          <p:cNvSpPr txBox="1"/>
          <p:nvPr>
            <p:ph idx="11" type="ftr"/>
          </p:nvPr>
        </p:nvSpPr>
        <p:spPr>
          <a:xfrm>
            <a:off x="2483755" y="1916825"/>
            <a:ext cx="3996000" cy="476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7365D"/>
              </a:buClr>
              <a:buFont typeface="Calibri"/>
              <a:buNone/>
            </a:pPr>
            <a:r>
              <a:rPr b="0" i="0" lang="es-ES" sz="1600" u="none" cap="none" strike="noStrike">
                <a:solidFill>
                  <a:srgbClr val="17365D"/>
                </a:solidFill>
                <a:latin typeface="Calibri"/>
                <a:ea typeface="Calibri"/>
                <a:cs typeface="Calibri"/>
                <a:sym typeface="Calibri"/>
              </a:rPr>
              <a:t>Punta Arenas, 24 de Septiembre de 2015</a:t>
            </a:r>
            <a:endParaRPr/>
          </a:p>
          <a:p>
            <a:pPr indent="0" lvl="0" marL="0" marR="0" rtl="0" algn="ctr">
              <a:lnSpc>
                <a:spcPct val="100000"/>
              </a:lnSpc>
              <a:spcBef>
                <a:spcPts val="0"/>
              </a:spcBef>
              <a:spcAft>
                <a:spcPts val="0"/>
              </a:spcAft>
              <a:buClr>
                <a:srgbClr val="17365D"/>
              </a:buClr>
              <a:buFont typeface="Calibri"/>
              <a:buNone/>
            </a:pPr>
            <a:r>
              <a:rPr b="0" i="0" lang="es-ES" sz="1600" u="none" cap="none" strike="noStrike">
                <a:solidFill>
                  <a:srgbClr val="17365D"/>
                </a:solidFill>
                <a:latin typeface="Calibri"/>
                <a:ea typeface="Calibri"/>
                <a:cs typeface="Calibri"/>
                <a:sym typeface="Calibri"/>
              </a:rPr>
              <a:t>Primer Seminario BACALAO, Magallanes 2015</a:t>
            </a:r>
            <a:endParaRPr b="0" i="0" sz="1600" u="none" cap="none" strike="noStrike">
              <a:solidFill>
                <a:srgbClr val="17365D"/>
              </a:solidFill>
              <a:latin typeface="Calibri"/>
              <a:ea typeface="Calibri"/>
              <a:cs typeface="Calibri"/>
              <a:sym typeface="Calibri"/>
            </a:endParaRPr>
          </a:p>
        </p:txBody>
      </p:sp>
      <p:sp>
        <p:nvSpPr>
          <p:cNvPr id="91" name="Shape 91"/>
          <p:cNvSpPr txBox="1"/>
          <p:nvPr>
            <p:ph idx="1" type="subTitle"/>
          </p:nvPr>
        </p:nvSpPr>
        <p:spPr>
          <a:xfrm>
            <a:off x="1434081" y="627071"/>
            <a:ext cx="6429300" cy="506400"/>
          </a:xfrm>
          <a:prstGeom prst="rect">
            <a:avLst/>
          </a:prstGeom>
          <a:noFill/>
          <a:ln>
            <a:noFill/>
          </a:ln>
        </p:spPr>
        <p:txBody>
          <a:bodyPr anchorCtr="0" anchor="t" bIns="45700" lIns="91425" spcFirstLastPara="1" rIns="91425" wrap="square" tIns="45700">
            <a:noAutofit/>
          </a:bodyPr>
          <a:lstStyle/>
          <a:p>
            <a:pPr indent="0" lvl="0" marL="0" marR="0" rtl="0" algn="ctr">
              <a:lnSpc>
                <a:spcPct val="70000"/>
              </a:lnSpc>
              <a:spcBef>
                <a:spcPts val="0"/>
              </a:spcBef>
              <a:spcAft>
                <a:spcPts val="0"/>
              </a:spcAft>
              <a:buClr>
                <a:srgbClr val="002060"/>
              </a:buClr>
              <a:buFont typeface="Arial"/>
              <a:buNone/>
            </a:pPr>
            <a:r>
              <a:rPr b="1" i="0" lang="es-ES" sz="3400" u="none" cap="none" strike="noStrike">
                <a:solidFill>
                  <a:srgbClr val="002060"/>
                </a:solidFill>
                <a:latin typeface="Calibri"/>
                <a:ea typeface="Calibri"/>
                <a:cs typeface="Calibri"/>
                <a:sym typeface="Calibri"/>
              </a:rPr>
              <a:t>OPV 83 “MARINERO FUENTEALBA”</a:t>
            </a:r>
            <a:endParaRPr b="1" i="0" sz="3400" u="none" cap="none" strike="noStrike">
              <a:solidFill>
                <a:srgbClr val="002060"/>
              </a:solidFill>
              <a:latin typeface="Calibri"/>
              <a:ea typeface="Calibri"/>
              <a:cs typeface="Calibri"/>
              <a:sym typeface="Calibri"/>
            </a:endParaRPr>
          </a:p>
        </p:txBody>
      </p:sp>
      <p:pic>
        <p:nvPicPr>
          <p:cNvPr id="92" name="Shape 92"/>
          <p:cNvPicPr preferRelativeResize="0"/>
          <p:nvPr/>
        </p:nvPicPr>
        <p:blipFill rotWithShape="1">
          <a:blip r:embed="rId3">
            <a:alphaModFix/>
          </a:blip>
          <a:srcRect b="0" l="0" r="0" t="0"/>
          <a:stretch/>
        </p:blipFill>
        <p:spPr>
          <a:xfrm>
            <a:off x="7863473" y="338416"/>
            <a:ext cx="1101015" cy="1578415"/>
          </a:xfrm>
          <a:prstGeom prst="rect">
            <a:avLst/>
          </a:prstGeom>
          <a:noFill/>
          <a:ln>
            <a:noFill/>
          </a:ln>
        </p:spPr>
      </p:pic>
      <p:pic>
        <p:nvPicPr>
          <p:cNvPr id="93" name="Shape 93"/>
          <p:cNvPicPr preferRelativeResize="0"/>
          <p:nvPr/>
        </p:nvPicPr>
        <p:blipFill rotWithShape="1">
          <a:blip r:embed="rId4">
            <a:alphaModFix/>
          </a:blip>
          <a:srcRect b="0" l="0" r="0" t="0"/>
          <a:stretch/>
        </p:blipFill>
        <p:spPr>
          <a:xfrm>
            <a:off x="179512" y="45844"/>
            <a:ext cx="1440160" cy="2023965"/>
          </a:xfrm>
          <a:prstGeom prst="rect">
            <a:avLst/>
          </a:prstGeom>
          <a:noFill/>
          <a:ln>
            <a:noFill/>
          </a:ln>
        </p:spPr>
      </p:pic>
      <p:pic>
        <p:nvPicPr>
          <p:cNvPr id="94" name="Shape 94"/>
          <p:cNvPicPr preferRelativeResize="0"/>
          <p:nvPr/>
        </p:nvPicPr>
        <p:blipFill rotWithShape="1">
          <a:blip r:embed="rId5">
            <a:alphaModFix/>
          </a:blip>
          <a:srcRect b="0" l="0" r="0" t="0"/>
          <a:stretch/>
        </p:blipFill>
        <p:spPr>
          <a:xfrm>
            <a:off x="-1843170" y="2600365"/>
            <a:ext cx="12649800" cy="5817000"/>
          </a:xfrm>
          <a:prstGeom prst="rect">
            <a:avLst/>
          </a:prstGeom>
          <a:noFill/>
          <a:ln>
            <a:noFill/>
          </a:ln>
        </p:spPr>
      </p:pic>
      <p:sp>
        <p:nvSpPr>
          <p:cNvPr id="95" name="Shape 95"/>
          <p:cNvSpPr txBox="1"/>
          <p:nvPr/>
        </p:nvSpPr>
        <p:spPr>
          <a:xfrm>
            <a:off x="6876256" y="5733256"/>
            <a:ext cx="2160240" cy="980306"/>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s-ES" sz="1400" u="none" cap="none" strike="noStrike">
                <a:solidFill>
                  <a:srgbClr val="FFC000"/>
                </a:solidFill>
                <a:latin typeface="Calibri"/>
                <a:ea typeface="Calibri"/>
                <a:cs typeface="Calibri"/>
                <a:sym typeface="Calibri"/>
              </a:rPr>
              <a:t>Felipe Otey Moses</a:t>
            </a:r>
            <a:endParaRPr b="0" i="0" sz="1400" u="none" cap="none" strike="noStrike">
              <a:solidFill>
                <a:srgbClr val="FFC000"/>
              </a:solidFill>
              <a:latin typeface="Calibri"/>
              <a:ea typeface="Calibri"/>
              <a:cs typeface="Calibri"/>
              <a:sym typeface="Calibri"/>
            </a:endParaRPr>
          </a:p>
          <a:p>
            <a:pPr indent="0" lvl="0" marL="0" marR="0" rtl="0" algn="ctr">
              <a:spcBef>
                <a:spcPts val="0"/>
              </a:spcBef>
              <a:spcAft>
                <a:spcPts val="0"/>
              </a:spcAft>
              <a:buNone/>
            </a:pPr>
            <a:r>
              <a:rPr b="0" i="0" lang="es-ES" sz="1400" u="none" cap="none" strike="noStrike">
                <a:solidFill>
                  <a:srgbClr val="FFC000"/>
                </a:solidFill>
                <a:latin typeface="Calibri"/>
                <a:ea typeface="Calibri"/>
                <a:cs typeface="Calibri"/>
                <a:sym typeface="Calibri"/>
              </a:rPr>
              <a:t>Capitán de Fragata</a:t>
            </a:r>
            <a:endParaRPr/>
          </a:p>
          <a:p>
            <a:pPr indent="0" lvl="0" marL="0" marR="0" rtl="0" algn="ctr">
              <a:spcBef>
                <a:spcPts val="0"/>
              </a:spcBef>
              <a:spcAft>
                <a:spcPts val="0"/>
              </a:spcAft>
              <a:buNone/>
            </a:pPr>
            <a:r>
              <a:rPr b="0" i="0" lang="es-ES" sz="1400" u="none" cap="none" strike="noStrike">
                <a:solidFill>
                  <a:srgbClr val="FFC000"/>
                </a:solidFill>
                <a:latin typeface="Calibri"/>
                <a:ea typeface="Calibri"/>
                <a:cs typeface="Calibri"/>
                <a:sym typeface="Calibri"/>
              </a:rPr>
              <a:t>Tercera Zona Naval</a:t>
            </a:r>
            <a:endParaRPr/>
          </a:p>
          <a:p>
            <a:pPr indent="0" lvl="0" marL="0" marR="0" rtl="0" algn="ctr">
              <a:spcBef>
                <a:spcPts val="0"/>
              </a:spcBef>
              <a:spcAft>
                <a:spcPts val="0"/>
              </a:spcAft>
              <a:buNone/>
            </a:pPr>
            <a:r>
              <a:rPr b="0" i="0" lang="es-ES" sz="1400" u="none" cap="none" strike="noStrike">
                <a:solidFill>
                  <a:srgbClr val="FFC000"/>
                </a:solidFill>
                <a:latin typeface="Calibri"/>
                <a:ea typeface="Calibri"/>
                <a:cs typeface="Calibri"/>
                <a:sym typeface="Calibri"/>
              </a:rPr>
              <a:t>ARMADA DE CHILE</a:t>
            </a:r>
            <a:endParaRPr/>
          </a:p>
        </p:txBody>
      </p:sp>
    </p:spTree>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pic>
        <p:nvPicPr>
          <p:cNvPr id="261" name="Shape 261"/>
          <p:cNvPicPr preferRelativeResize="0"/>
          <p:nvPr/>
        </p:nvPicPr>
        <p:blipFill rotWithShape="1">
          <a:blip r:embed="rId3">
            <a:alphaModFix/>
          </a:blip>
          <a:srcRect b="2527" l="83828" r="1203" t="57544"/>
          <a:stretch/>
        </p:blipFill>
        <p:spPr>
          <a:xfrm>
            <a:off x="-3854" y="1835969"/>
            <a:ext cx="3299501" cy="2673151"/>
          </a:xfrm>
          <a:prstGeom prst="rect">
            <a:avLst/>
          </a:prstGeom>
          <a:noFill/>
          <a:ln>
            <a:noFill/>
          </a:ln>
        </p:spPr>
      </p:pic>
      <p:graphicFrame>
        <p:nvGraphicFramePr>
          <p:cNvPr id="262" name="Shape 262"/>
          <p:cNvGraphicFramePr/>
          <p:nvPr/>
        </p:nvGraphicFramePr>
        <p:xfrm>
          <a:off x="3995936" y="1772816"/>
          <a:ext cx="3000000" cy="3000000"/>
        </p:xfrm>
        <a:graphic>
          <a:graphicData uri="http://schemas.openxmlformats.org/drawingml/2006/table">
            <a:tbl>
              <a:tblPr bandRow="1" firstRow="1" lastRow="1">
                <a:noFill/>
                <a:tableStyleId>{5BA4DA38-26AD-4FF6-ACCE-32D6C518203F}</a:tableStyleId>
              </a:tblPr>
              <a:tblGrid>
                <a:gridCol w="2542325"/>
                <a:gridCol w="701325"/>
              </a:tblGrid>
              <a:tr h="214950">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200" u="none" cap="none" strike="noStrike"/>
                        <a:t>TIPO</a:t>
                      </a:r>
                      <a:endParaRPr b="1" i="0" sz="1200" u="none" cap="none" strike="noStrike">
                        <a:solidFill>
                          <a:schemeClr val="lt1"/>
                        </a:solidFill>
                        <a:latin typeface="Arial"/>
                        <a:ea typeface="Arial"/>
                        <a:cs typeface="Arial"/>
                        <a:sym typeface="Arial"/>
                      </a:endParaRPr>
                    </a:p>
                  </a:txBody>
                  <a:tcPr marT="45725" marB="45725" marR="91450" marL="91450" anchor="ctr"/>
                </a:tc>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200" u="none" cap="none" strike="noStrike"/>
                        <a:t>TOTAL</a:t>
                      </a:r>
                      <a:endParaRPr b="1" i="0" sz="1200" u="none" cap="none" strike="noStrike">
                        <a:solidFill>
                          <a:schemeClr val="lt1"/>
                        </a:solidFill>
                        <a:latin typeface="Arial"/>
                        <a:ea typeface="Arial"/>
                        <a:cs typeface="Arial"/>
                        <a:sym typeface="Arial"/>
                      </a:endParaRPr>
                    </a:p>
                  </a:txBody>
                  <a:tcPr marT="45725" marB="45725" marR="91450" marL="91450" anchor="ctr"/>
                </a:tc>
              </a:tr>
              <a:tr h="145100">
                <a:tc>
                  <a:txBody>
                    <a:bodyPr>
                      <a:noAutofit/>
                    </a:bodyPr>
                    <a:lstStyle/>
                    <a:p>
                      <a:pPr indent="-342900" lvl="0" marL="342900" marR="0" rtl="0" algn="l">
                        <a:lnSpc>
                          <a:spcPct val="100000"/>
                        </a:lnSpc>
                        <a:spcBef>
                          <a:spcPts val="0"/>
                        </a:spcBef>
                        <a:spcAft>
                          <a:spcPts val="0"/>
                        </a:spcAft>
                        <a:buClr>
                          <a:schemeClr val="dk1"/>
                        </a:buClr>
                        <a:buFont typeface="Calibri"/>
                        <a:buNone/>
                      </a:pPr>
                      <a:r>
                        <a:rPr lang="es-ES" sz="1200" u="none" cap="none" strike="noStrike"/>
                        <a:t>FARO HABITADO</a:t>
                      </a:r>
                      <a:endParaRPr b="1" i="0" sz="1200" u="none" cap="none" strike="noStrike">
                        <a:solidFill>
                          <a:schemeClr val="lt1"/>
                        </a:solidFill>
                        <a:latin typeface="Arial"/>
                        <a:ea typeface="Arial"/>
                        <a:cs typeface="Arial"/>
                        <a:sym typeface="Arial"/>
                      </a:endParaRPr>
                    </a:p>
                  </a:txBody>
                  <a:tcPr marT="45725" marB="45725" marR="91450" marL="91450" anchor="ctr"/>
                </a:tc>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200" u="none" cap="none" strike="noStrike"/>
                        <a:t>08</a:t>
                      </a:r>
                      <a:endParaRPr b="1" i="0" sz="1200" u="none" cap="none" strike="noStrike">
                        <a:solidFill>
                          <a:schemeClr val="lt1"/>
                        </a:solidFill>
                        <a:latin typeface="Arial"/>
                        <a:ea typeface="Arial"/>
                        <a:cs typeface="Arial"/>
                        <a:sym typeface="Arial"/>
                      </a:endParaRPr>
                    </a:p>
                  </a:txBody>
                  <a:tcPr marT="45725" marB="45725" marR="91450" marL="91450" anchor="ctr"/>
                </a:tc>
              </a:tr>
              <a:tr h="158800">
                <a:tc>
                  <a:txBody>
                    <a:bodyPr>
                      <a:noAutofit/>
                    </a:bodyPr>
                    <a:lstStyle/>
                    <a:p>
                      <a:pPr indent="-342900" lvl="0" marL="342900" marR="0" rtl="0" algn="l">
                        <a:lnSpc>
                          <a:spcPct val="100000"/>
                        </a:lnSpc>
                        <a:spcBef>
                          <a:spcPts val="0"/>
                        </a:spcBef>
                        <a:spcAft>
                          <a:spcPts val="0"/>
                        </a:spcAft>
                        <a:buClr>
                          <a:schemeClr val="dk1"/>
                        </a:buClr>
                        <a:buFont typeface="Calibri"/>
                        <a:buNone/>
                      </a:pPr>
                      <a:r>
                        <a:rPr lang="es-ES" sz="1200" u="none" cap="none" strike="noStrike"/>
                        <a:t>FARO  </a:t>
                      </a:r>
                      <a:endParaRPr b="1" i="0" sz="1200" u="none" cap="none" strike="noStrike">
                        <a:solidFill>
                          <a:schemeClr val="lt1"/>
                        </a:solidFill>
                        <a:latin typeface="Arial"/>
                        <a:ea typeface="Arial"/>
                        <a:cs typeface="Arial"/>
                        <a:sym typeface="Arial"/>
                      </a:endParaRPr>
                    </a:p>
                  </a:txBody>
                  <a:tcPr marT="45725" marB="45725" marR="91450" marL="91450" anchor="ctr"/>
                </a:tc>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200" u="none" cap="none" strike="noStrike"/>
                        <a:t>17</a:t>
                      </a:r>
                      <a:endParaRPr b="1" i="0" sz="1200" u="none" cap="none" strike="noStrike">
                        <a:solidFill>
                          <a:schemeClr val="lt1"/>
                        </a:solidFill>
                        <a:latin typeface="Arial"/>
                        <a:ea typeface="Arial"/>
                        <a:cs typeface="Arial"/>
                        <a:sym typeface="Arial"/>
                      </a:endParaRPr>
                    </a:p>
                  </a:txBody>
                  <a:tcPr marT="45725" marB="45725" marR="91450" marL="91450" anchor="ctr"/>
                </a:tc>
              </a:tr>
              <a:tr h="233100">
                <a:tc>
                  <a:txBody>
                    <a:bodyPr>
                      <a:noAutofit/>
                    </a:bodyPr>
                    <a:lstStyle/>
                    <a:p>
                      <a:pPr indent="-342900" lvl="0" marL="342900" marR="0" rtl="0" algn="l">
                        <a:lnSpc>
                          <a:spcPct val="100000"/>
                        </a:lnSpc>
                        <a:spcBef>
                          <a:spcPts val="0"/>
                        </a:spcBef>
                        <a:spcAft>
                          <a:spcPts val="0"/>
                        </a:spcAft>
                        <a:buClr>
                          <a:schemeClr val="dk1"/>
                        </a:buClr>
                        <a:buFont typeface="Calibri"/>
                        <a:buNone/>
                      </a:pPr>
                      <a:r>
                        <a:rPr lang="es-ES" sz="1200" u="none" cap="none" strike="noStrike"/>
                        <a:t>BALIZA LUMINOSA</a:t>
                      </a:r>
                      <a:endParaRPr b="1" i="0" sz="1200" u="none" cap="none" strike="noStrike">
                        <a:solidFill>
                          <a:schemeClr val="lt1"/>
                        </a:solidFill>
                        <a:latin typeface="Arial"/>
                        <a:ea typeface="Arial"/>
                        <a:cs typeface="Arial"/>
                        <a:sym typeface="Arial"/>
                      </a:endParaRPr>
                    </a:p>
                  </a:txBody>
                  <a:tcPr marT="45725" marB="45725" marR="91450" marL="91450" anchor="ctr"/>
                </a:tc>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200" u="none" cap="none" strike="noStrike"/>
                        <a:t>197</a:t>
                      </a:r>
                      <a:endParaRPr b="1" i="0" sz="1200" u="none" cap="none" strike="noStrike">
                        <a:solidFill>
                          <a:schemeClr val="lt1"/>
                        </a:solidFill>
                        <a:latin typeface="Arial"/>
                        <a:ea typeface="Arial"/>
                        <a:cs typeface="Arial"/>
                        <a:sym typeface="Arial"/>
                      </a:endParaRPr>
                    </a:p>
                  </a:txBody>
                  <a:tcPr marT="45725" marB="45725" marR="91450" marL="91450" anchor="ctr"/>
                </a:tc>
              </a:tr>
              <a:tr h="152400">
                <a:tc>
                  <a:txBody>
                    <a:bodyPr>
                      <a:noAutofit/>
                    </a:bodyPr>
                    <a:lstStyle/>
                    <a:p>
                      <a:pPr indent="-342900" lvl="0" marL="342900" marR="0" rtl="0" algn="l">
                        <a:lnSpc>
                          <a:spcPct val="100000"/>
                        </a:lnSpc>
                        <a:spcBef>
                          <a:spcPts val="0"/>
                        </a:spcBef>
                        <a:spcAft>
                          <a:spcPts val="0"/>
                        </a:spcAft>
                        <a:buClr>
                          <a:schemeClr val="dk1"/>
                        </a:buClr>
                        <a:buFont typeface="Calibri"/>
                        <a:buNone/>
                      </a:pPr>
                      <a:r>
                        <a:rPr lang="es-ES" sz="1200" u="none" cap="none" strike="noStrike"/>
                        <a:t>BALIZA CIEGA</a:t>
                      </a:r>
                      <a:endParaRPr b="1" i="0" sz="1200" u="none" cap="none" strike="noStrike">
                        <a:solidFill>
                          <a:schemeClr val="lt1"/>
                        </a:solidFill>
                        <a:latin typeface="Arial"/>
                        <a:ea typeface="Arial"/>
                        <a:cs typeface="Arial"/>
                        <a:sym typeface="Arial"/>
                      </a:endParaRPr>
                    </a:p>
                  </a:txBody>
                  <a:tcPr marT="45725" marB="45725" marR="91450" marL="91450" anchor="ctr"/>
                </a:tc>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200" u="none" cap="none" strike="noStrike"/>
                        <a:t>185</a:t>
                      </a:r>
                      <a:endParaRPr b="1" i="0" sz="1200" u="none" cap="none" strike="noStrike">
                        <a:solidFill>
                          <a:schemeClr val="lt1"/>
                        </a:solidFill>
                        <a:latin typeface="Arial"/>
                        <a:ea typeface="Arial"/>
                        <a:cs typeface="Arial"/>
                        <a:sym typeface="Arial"/>
                      </a:endParaRPr>
                    </a:p>
                  </a:txBody>
                  <a:tcPr marT="45725" marB="45725" marR="91450" marL="91450" anchor="ctr"/>
                </a:tc>
              </a:tr>
              <a:tr h="285750">
                <a:tc>
                  <a:txBody>
                    <a:bodyPr>
                      <a:noAutofit/>
                    </a:bodyPr>
                    <a:lstStyle/>
                    <a:p>
                      <a:pPr indent="-342900" lvl="0" marL="342900" marR="0" rtl="0" algn="l">
                        <a:lnSpc>
                          <a:spcPct val="100000"/>
                        </a:lnSpc>
                        <a:spcBef>
                          <a:spcPts val="0"/>
                        </a:spcBef>
                        <a:spcAft>
                          <a:spcPts val="0"/>
                        </a:spcAft>
                        <a:buClr>
                          <a:schemeClr val="dk1"/>
                        </a:buClr>
                        <a:buFont typeface="Calibri"/>
                        <a:buNone/>
                      </a:pPr>
                      <a:r>
                        <a:rPr lang="es-ES" sz="1200" u="none" cap="none" strike="noStrike"/>
                        <a:t>BALIZA ENFILACIÓN LUMINOSA</a:t>
                      </a:r>
                      <a:endParaRPr b="1" i="0" sz="1200" u="none" cap="none" strike="noStrike">
                        <a:solidFill>
                          <a:schemeClr val="lt1"/>
                        </a:solidFill>
                        <a:latin typeface="Arial"/>
                        <a:ea typeface="Arial"/>
                        <a:cs typeface="Arial"/>
                        <a:sym typeface="Arial"/>
                      </a:endParaRPr>
                    </a:p>
                  </a:txBody>
                  <a:tcPr marT="45725" marB="45725" marR="91450" marL="91450" anchor="ctr"/>
                </a:tc>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200" u="none" cap="none" strike="noStrike"/>
                        <a:t>06</a:t>
                      </a:r>
                      <a:endParaRPr b="1" i="0" sz="1200" u="none" cap="none" strike="noStrike">
                        <a:solidFill>
                          <a:schemeClr val="lt1"/>
                        </a:solidFill>
                        <a:latin typeface="Arial"/>
                        <a:ea typeface="Arial"/>
                        <a:cs typeface="Arial"/>
                        <a:sym typeface="Arial"/>
                      </a:endParaRPr>
                    </a:p>
                  </a:txBody>
                  <a:tcPr marT="45725" marB="45725" marR="91450" marL="91450" anchor="ctr"/>
                </a:tc>
              </a:tr>
              <a:tr h="330200">
                <a:tc>
                  <a:txBody>
                    <a:bodyPr>
                      <a:noAutofit/>
                    </a:bodyPr>
                    <a:lstStyle/>
                    <a:p>
                      <a:pPr indent="-342900" lvl="0" marL="342900" marR="0" rtl="0" algn="l">
                        <a:lnSpc>
                          <a:spcPct val="100000"/>
                        </a:lnSpc>
                        <a:spcBef>
                          <a:spcPts val="0"/>
                        </a:spcBef>
                        <a:spcAft>
                          <a:spcPts val="0"/>
                        </a:spcAft>
                        <a:buClr>
                          <a:schemeClr val="dk1"/>
                        </a:buClr>
                        <a:buFont typeface="Calibri"/>
                        <a:buNone/>
                      </a:pPr>
                      <a:r>
                        <a:rPr lang="es-ES" sz="1200" u="none" cap="none" strike="noStrike"/>
                        <a:t>BALIZA ENFILACIÓN CIEGA</a:t>
                      </a:r>
                      <a:endParaRPr b="1" i="0" sz="1200" u="none" cap="none" strike="noStrike">
                        <a:solidFill>
                          <a:schemeClr val="lt1"/>
                        </a:solidFill>
                        <a:latin typeface="Arial"/>
                        <a:ea typeface="Arial"/>
                        <a:cs typeface="Arial"/>
                        <a:sym typeface="Arial"/>
                      </a:endParaRPr>
                    </a:p>
                  </a:txBody>
                  <a:tcPr marT="45725" marB="45725" marR="91450" marL="91450" anchor="ctr"/>
                </a:tc>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200" u="none" cap="none" strike="noStrike"/>
                        <a:t>23</a:t>
                      </a:r>
                      <a:endParaRPr b="1" i="0" sz="1200" u="none" cap="none" strike="noStrike">
                        <a:solidFill>
                          <a:schemeClr val="lt1"/>
                        </a:solidFill>
                        <a:latin typeface="Arial"/>
                        <a:ea typeface="Arial"/>
                        <a:cs typeface="Arial"/>
                        <a:sym typeface="Arial"/>
                      </a:endParaRPr>
                    </a:p>
                  </a:txBody>
                  <a:tcPr marT="45725" marB="45725" marR="91450" marL="91450" anchor="ctr"/>
                </a:tc>
              </a:tr>
              <a:tr h="285750">
                <a:tc>
                  <a:txBody>
                    <a:bodyPr>
                      <a:noAutofit/>
                    </a:bodyPr>
                    <a:lstStyle/>
                    <a:p>
                      <a:pPr indent="-342900" lvl="0" marL="342900" marR="0" rtl="0" algn="l">
                        <a:lnSpc>
                          <a:spcPct val="100000"/>
                        </a:lnSpc>
                        <a:spcBef>
                          <a:spcPts val="0"/>
                        </a:spcBef>
                        <a:spcAft>
                          <a:spcPts val="0"/>
                        </a:spcAft>
                        <a:buClr>
                          <a:schemeClr val="dk1"/>
                        </a:buClr>
                        <a:buFont typeface="Calibri"/>
                        <a:buNone/>
                      </a:pPr>
                      <a:r>
                        <a:rPr lang="es-ES" sz="1200" u="none" cap="none" strike="noStrike"/>
                        <a:t>BOYA LUMINOSA</a:t>
                      </a:r>
                      <a:endParaRPr b="1" i="0" sz="1200" u="none" cap="none" strike="noStrike">
                        <a:solidFill>
                          <a:schemeClr val="lt1"/>
                        </a:solidFill>
                        <a:latin typeface="Arial"/>
                        <a:ea typeface="Arial"/>
                        <a:cs typeface="Arial"/>
                        <a:sym typeface="Arial"/>
                      </a:endParaRPr>
                    </a:p>
                  </a:txBody>
                  <a:tcPr marT="45725" marB="45725" marR="91450" marL="91450" anchor="ctr"/>
                </a:tc>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200" u="none" cap="none" strike="noStrike"/>
                        <a:t>25</a:t>
                      </a:r>
                      <a:endParaRPr b="1" i="0" sz="1200" u="none" cap="none" strike="noStrike">
                        <a:solidFill>
                          <a:schemeClr val="lt1"/>
                        </a:solidFill>
                        <a:latin typeface="Arial"/>
                        <a:ea typeface="Arial"/>
                        <a:cs typeface="Arial"/>
                        <a:sym typeface="Arial"/>
                      </a:endParaRPr>
                    </a:p>
                  </a:txBody>
                  <a:tcPr marT="45725" marB="45725" marR="91450" marL="91450" anchor="ctr"/>
                </a:tc>
              </a:tr>
              <a:tr h="198475">
                <a:tc>
                  <a:txBody>
                    <a:bodyPr>
                      <a:noAutofit/>
                    </a:bodyPr>
                    <a:lstStyle/>
                    <a:p>
                      <a:pPr indent="-342900" lvl="0" marL="342900" marR="0" rtl="0" algn="l">
                        <a:lnSpc>
                          <a:spcPct val="100000"/>
                        </a:lnSpc>
                        <a:spcBef>
                          <a:spcPts val="0"/>
                        </a:spcBef>
                        <a:spcAft>
                          <a:spcPts val="0"/>
                        </a:spcAft>
                        <a:buClr>
                          <a:schemeClr val="dk1"/>
                        </a:buClr>
                        <a:buFont typeface="Calibri"/>
                        <a:buNone/>
                      </a:pPr>
                      <a:r>
                        <a:rPr lang="es-ES" sz="1200" u="none" cap="none" strike="noStrike"/>
                        <a:t>BOYA CIEGA</a:t>
                      </a:r>
                      <a:endParaRPr b="1" i="0" sz="1200" u="none" cap="none" strike="noStrike">
                        <a:solidFill>
                          <a:schemeClr val="lt1"/>
                        </a:solidFill>
                        <a:latin typeface="Arial"/>
                        <a:ea typeface="Arial"/>
                        <a:cs typeface="Arial"/>
                        <a:sym typeface="Arial"/>
                      </a:endParaRPr>
                    </a:p>
                  </a:txBody>
                  <a:tcPr marT="45725" marB="45725" marR="91450" marL="91450" anchor="ctr"/>
                </a:tc>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200" u="none" cap="none" strike="noStrike"/>
                        <a:t>26</a:t>
                      </a:r>
                      <a:endParaRPr b="1" i="0" sz="1200" u="none" cap="none" strike="noStrike">
                        <a:solidFill>
                          <a:schemeClr val="lt1"/>
                        </a:solidFill>
                        <a:latin typeface="Arial"/>
                        <a:ea typeface="Arial"/>
                        <a:cs typeface="Arial"/>
                        <a:sym typeface="Arial"/>
                      </a:endParaRPr>
                    </a:p>
                  </a:txBody>
                  <a:tcPr marT="45725" marB="45725" marR="91450" marL="91450" anchor="ctr"/>
                </a:tc>
              </a:tr>
              <a:tr h="140175">
                <a:tc>
                  <a:txBody>
                    <a:bodyPr>
                      <a:noAutofit/>
                    </a:bodyPr>
                    <a:lstStyle/>
                    <a:p>
                      <a:pPr indent="-342900" lvl="0" marL="342900" marR="0" rtl="0" algn="l">
                        <a:lnSpc>
                          <a:spcPct val="100000"/>
                        </a:lnSpc>
                        <a:spcBef>
                          <a:spcPts val="0"/>
                        </a:spcBef>
                        <a:spcAft>
                          <a:spcPts val="0"/>
                        </a:spcAft>
                        <a:buClr>
                          <a:schemeClr val="dk1"/>
                        </a:buClr>
                        <a:buFont typeface="Calibri"/>
                        <a:buNone/>
                      </a:pPr>
                      <a:r>
                        <a:rPr lang="es-ES" sz="1200" u="none" cap="none" strike="noStrike"/>
                        <a:t>BOYA PILAR LUMINOSA</a:t>
                      </a:r>
                      <a:endParaRPr b="1" i="0" sz="1200" u="none" cap="none" strike="noStrike">
                        <a:solidFill>
                          <a:schemeClr val="lt1"/>
                        </a:solidFill>
                        <a:latin typeface="Arial"/>
                        <a:ea typeface="Arial"/>
                        <a:cs typeface="Arial"/>
                        <a:sym typeface="Arial"/>
                      </a:endParaRPr>
                    </a:p>
                  </a:txBody>
                  <a:tcPr marT="45725" marB="45725" marR="91450" marL="91450" anchor="ctr"/>
                </a:tc>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200" u="none" cap="none" strike="noStrike"/>
                        <a:t>10</a:t>
                      </a:r>
                      <a:endParaRPr b="1" i="0" sz="1200" u="none" cap="none" strike="noStrike">
                        <a:solidFill>
                          <a:schemeClr val="lt1"/>
                        </a:solidFill>
                        <a:latin typeface="Arial"/>
                        <a:ea typeface="Arial"/>
                        <a:cs typeface="Arial"/>
                        <a:sym typeface="Arial"/>
                      </a:endParaRPr>
                    </a:p>
                  </a:txBody>
                  <a:tcPr marT="45725" marB="45725" marR="91450" marL="91450" anchor="ctr"/>
                </a:tc>
              </a:tr>
              <a:tr h="153875">
                <a:tc>
                  <a:txBody>
                    <a:bodyPr>
                      <a:noAutofit/>
                    </a:bodyPr>
                    <a:lstStyle/>
                    <a:p>
                      <a:pPr indent="-342900" lvl="0" marL="342900" marR="0" rtl="0" algn="l">
                        <a:lnSpc>
                          <a:spcPct val="100000"/>
                        </a:lnSpc>
                        <a:spcBef>
                          <a:spcPts val="0"/>
                        </a:spcBef>
                        <a:spcAft>
                          <a:spcPts val="0"/>
                        </a:spcAft>
                        <a:buClr>
                          <a:schemeClr val="dk1"/>
                        </a:buClr>
                        <a:buFont typeface="Calibri"/>
                        <a:buNone/>
                      </a:pPr>
                      <a:r>
                        <a:rPr lang="es-ES" sz="1200" u="none" cap="none" strike="noStrike"/>
                        <a:t>BOYA PILAR CIEGA</a:t>
                      </a:r>
                      <a:endParaRPr b="1" i="0" sz="1200" u="none" cap="none" strike="noStrike">
                        <a:solidFill>
                          <a:schemeClr val="lt1"/>
                        </a:solidFill>
                        <a:latin typeface="Arial"/>
                        <a:ea typeface="Arial"/>
                        <a:cs typeface="Arial"/>
                        <a:sym typeface="Arial"/>
                      </a:endParaRPr>
                    </a:p>
                  </a:txBody>
                  <a:tcPr marT="45725" marB="45725" marR="91450" marL="91450" anchor="ctr"/>
                </a:tc>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200" u="none" cap="none" strike="noStrike"/>
                        <a:t>12</a:t>
                      </a:r>
                      <a:endParaRPr b="1" i="0" sz="1200" u="none" cap="none" strike="noStrike">
                        <a:solidFill>
                          <a:schemeClr val="lt1"/>
                        </a:solidFill>
                        <a:latin typeface="Arial"/>
                        <a:ea typeface="Arial"/>
                        <a:cs typeface="Arial"/>
                        <a:sym typeface="Arial"/>
                      </a:endParaRPr>
                    </a:p>
                  </a:txBody>
                  <a:tcPr marT="45725" marB="45725" marR="91450" marL="91450" anchor="ctr"/>
                </a:tc>
              </a:tr>
              <a:tr h="167600">
                <a:tc>
                  <a:txBody>
                    <a:bodyPr>
                      <a:noAutofit/>
                    </a:bodyPr>
                    <a:lstStyle/>
                    <a:p>
                      <a:pPr indent="-342900" lvl="0" marL="342900" marR="0" rtl="0" algn="l">
                        <a:lnSpc>
                          <a:spcPct val="100000"/>
                        </a:lnSpc>
                        <a:spcBef>
                          <a:spcPts val="0"/>
                        </a:spcBef>
                        <a:spcAft>
                          <a:spcPts val="0"/>
                        </a:spcAft>
                        <a:buClr>
                          <a:schemeClr val="dk1"/>
                        </a:buClr>
                        <a:buFont typeface="Calibri"/>
                        <a:buNone/>
                      </a:pPr>
                      <a:r>
                        <a:rPr lang="es-ES" sz="1200" u="none" cap="none" strike="noStrike"/>
                        <a:t>PILOTE LUMINOSO</a:t>
                      </a:r>
                      <a:endParaRPr b="1" i="0" sz="1200" u="none" cap="none" strike="noStrike">
                        <a:solidFill>
                          <a:schemeClr val="lt1"/>
                        </a:solidFill>
                        <a:latin typeface="Arial"/>
                        <a:ea typeface="Arial"/>
                        <a:cs typeface="Arial"/>
                        <a:sym typeface="Arial"/>
                      </a:endParaRPr>
                    </a:p>
                  </a:txBody>
                  <a:tcPr marT="45725" marB="45725" marR="91450" marL="91450" anchor="ctr"/>
                </a:tc>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200" u="none" cap="none" strike="noStrike"/>
                        <a:t>04</a:t>
                      </a:r>
                      <a:endParaRPr b="1" i="0" sz="1200" u="none" cap="none" strike="noStrike">
                        <a:solidFill>
                          <a:schemeClr val="lt1"/>
                        </a:solidFill>
                        <a:latin typeface="Arial"/>
                        <a:ea typeface="Arial"/>
                        <a:cs typeface="Arial"/>
                        <a:sym typeface="Arial"/>
                      </a:endParaRPr>
                    </a:p>
                  </a:txBody>
                  <a:tcPr marT="45725" marB="45725" marR="91450" marL="91450" anchor="ctr"/>
                </a:tc>
              </a:tr>
              <a:tr h="181300">
                <a:tc>
                  <a:txBody>
                    <a:bodyPr>
                      <a:noAutofit/>
                    </a:bodyPr>
                    <a:lstStyle/>
                    <a:p>
                      <a:pPr indent="-342900" lvl="0" marL="342900" marR="0" rtl="0" algn="l">
                        <a:lnSpc>
                          <a:spcPct val="100000"/>
                        </a:lnSpc>
                        <a:spcBef>
                          <a:spcPts val="0"/>
                        </a:spcBef>
                        <a:spcAft>
                          <a:spcPts val="0"/>
                        </a:spcAft>
                        <a:buClr>
                          <a:schemeClr val="dk1"/>
                        </a:buClr>
                        <a:buFont typeface="Calibri"/>
                        <a:buNone/>
                      </a:pPr>
                      <a:r>
                        <a:rPr lang="es-ES" sz="1200" u="none" cap="none" strike="noStrike"/>
                        <a:t>PILOTE HINCADO LUMINOSO</a:t>
                      </a:r>
                      <a:endParaRPr b="1" i="0" sz="1200" u="none" cap="none" strike="noStrike">
                        <a:solidFill>
                          <a:schemeClr val="lt1"/>
                        </a:solidFill>
                        <a:latin typeface="Arial"/>
                        <a:ea typeface="Arial"/>
                        <a:cs typeface="Arial"/>
                        <a:sym typeface="Arial"/>
                      </a:endParaRPr>
                    </a:p>
                  </a:txBody>
                  <a:tcPr marT="45725" marB="45725" marR="91450" marL="91450" anchor="ctr"/>
                </a:tc>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200" u="none" cap="none" strike="noStrike"/>
                        <a:t>07</a:t>
                      </a:r>
                      <a:endParaRPr b="1" i="0" sz="1200" u="none" cap="none" strike="noStrike">
                        <a:solidFill>
                          <a:schemeClr val="lt1"/>
                        </a:solidFill>
                        <a:latin typeface="Arial"/>
                        <a:ea typeface="Arial"/>
                        <a:cs typeface="Arial"/>
                        <a:sym typeface="Arial"/>
                      </a:endParaRPr>
                    </a:p>
                  </a:txBody>
                  <a:tcPr marT="45725" marB="45725" marR="91450" marL="91450" anchor="ctr"/>
                </a:tc>
              </a:tr>
              <a:tr h="123000">
                <a:tc>
                  <a:txBody>
                    <a:bodyPr>
                      <a:noAutofit/>
                    </a:bodyPr>
                    <a:lstStyle/>
                    <a:p>
                      <a:pPr indent="-342900" lvl="0" marL="342900" marR="0" rtl="0" algn="l">
                        <a:lnSpc>
                          <a:spcPct val="100000"/>
                        </a:lnSpc>
                        <a:spcBef>
                          <a:spcPts val="0"/>
                        </a:spcBef>
                        <a:spcAft>
                          <a:spcPts val="0"/>
                        </a:spcAft>
                        <a:buClr>
                          <a:schemeClr val="dk1"/>
                        </a:buClr>
                        <a:buFont typeface="Calibri"/>
                        <a:buNone/>
                      </a:pPr>
                      <a:r>
                        <a:rPr lang="es-ES" sz="1200" u="none" cap="none" strike="noStrike"/>
                        <a:t>LUZ SECTOR</a:t>
                      </a:r>
                      <a:endParaRPr b="1" i="0" sz="1200" u="none" cap="none" strike="noStrike">
                        <a:solidFill>
                          <a:schemeClr val="lt1"/>
                        </a:solidFill>
                        <a:latin typeface="Arial"/>
                        <a:ea typeface="Arial"/>
                        <a:cs typeface="Arial"/>
                        <a:sym typeface="Arial"/>
                      </a:endParaRPr>
                    </a:p>
                  </a:txBody>
                  <a:tcPr marT="45725" marB="45725" marR="91450" marL="91450" anchor="ctr"/>
                </a:tc>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200" u="none" cap="none" strike="noStrike"/>
                        <a:t>01</a:t>
                      </a:r>
                      <a:endParaRPr b="1" i="0" sz="1200" u="none" cap="none" strike="noStrike">
                        <a:solidFill>
                          <a:schemeClr val="lt1"/>
                        </a:solidFill>
                        <a:latin typeface="Arial"/>
                        <a:ea typeface="Arial"/>
                        <a:cs typeface="Arial"/>
                        <a:sym typeface="Arial"/>
                      </a:endParaRPr>
                    </a:p>
                  </a:txBody>
                  <a:tcPr marT="45725" marB="45725" marR="91450" marL="91450" anchor="ctr"/>
                </a:tc>
              </a:tr>
              <a:tr h="136725">
                <a:tc>
                  <a:txBody>
                    <a:bodyPr>
                      <a:noAutofit/>
                    </a:bodyPr>
                    <a:lstStyle/>
                    <a:p>
                      <a:pPr indent="-342900" lvl="0" marL="342900" marR="0" rtl="0" algn="l">
                        <a:lnSpc>
                          <a:spcPct val="100000"/>
                        </a:lnSpc>
                        <a:spcBef>
                          <a:spcPts val="0"/>
                        </a:spcBef>
                        <a:spcAft>
                          <a:spcPts val="0"/>
                        </a:spcAft>
                        <a:buClr>
                          <a:schemeClr val="dk1"/>
                        </a:buClr>
                        <a:buFont typeface="Calibri"/>
                        <a:buNone/>
                      </a:pPr>
                      <a:r>
                        <a:rPr lang="es-ES" sz="1200" u="none" cap="none" strike="noStrike"/>
                        <a:t>RACON</a:t>
                      </a:r>
                      <a:endParaRPr b="1" i="0" sz="1200" u="none" cap="none" strike="noStrike">
                        <a:solidFill>
                          <a:schemeClr val="lt1"/>
                        </a:solidFill>
                        <a:latin typeface="Arial"/>
                        <a:ea typeface="Arial"/>
                        <a:cs typeface="Arial"/>
                        <a:sym typeface="Arial"/>
                      </a:endParaRPr>
                    </a:p>
                  </a:txBody>
                  <a:tcPr marT="45725" marB="45725" marR="91450" marL="91450" anchor="ctr"/>
                </a:tc>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200" u="none" cap="none" strike="noStrike"/>
                        <a:t>20</a:t>
                      </a:r>
                      <a:endParaRPr b="1" i="0" sz="1200" u="none" cap="none" strike="noStrike">
                        <a:solidFill>
                          <a:schemeClr val="lt1"/>
                        </a:solidFill>
                        <a:latin typeface="Arial"/>
                        <a:ea typeface="Arial"/>
                        <a:cs typeface="Arial"/>
                        <a:sym typeface="Arial"/>
                      </a:endParaRPr>
                    </a:p>
                  </a:txBody>
                  <a:tcPr marT="45725" marB="45725" marR="91450" marL="91450" anchor="ctr"/>
                </a:tc>
              </a:tr>
              <a:tr h="234375">
                <a:tc>
                  <a:txBody>
                    <a:bodyPr>
                      <a:noAutofit/>
                    </a:bodyPr>
                    <a:lstStyle/>
                    <a:p>
                      <a:pPr indent="-342900" lvl="0" marL="342900" marR="0" rtl="0" algn="l">
                        <a:lnSpc>
                          <a:spcPct val="100000"/>
                        </a:lnSpc>
                        <a:spcBef>
                          <a:spcPts val="0"/>
                        </a:spcBef>
                        <a:spcAft>
                          <a:spcPts val="0"/>
                        </a:spcAft>
                        <a:buClr>
                          <a:schemeClr val="dk1"/>
                        </a:buClr>
                        <a:buFont typeface="Calibri"/>
                        <a:buNone/>
                      </a:pPr>
                      <a:r>
                        <a:rPr lang="es-ES" sz="1200" u="none" cap="none" strike="noStrike"/>
                        <a:t>TOTAL</a:t>
                      </a:r>
                      <a:endParaRPr b="1" i="0" sz="1200" u="none" cap="none" strike="noStrike">
                        <a:solidFill>
                          <a:schemeClr val="lt1"/>
                        </a:solidFill>
                        <a:latin typeface="Arial"/>
                        <a:ea typeface="Arial"/>
                        <a:cs typeface="Arial"/>
                        <a:sym typeface="Arial"/>
                      </a:endParaRPr>
                    </a:p>
                  </a:txBody>
                  <a:tcPr marT="45725" marB="45725" marR="91450" marL="91450" anchor="ctr"/>
                </a:tc>
                <a:tc>
                  <a:txBody>
                    <a:bodyPr>
                      <a:noAutofit/>
                    </a:bodyPr>
                    <a:lstStyle/>
                    <a:p>
                      <a:pPr indent="-342900" lvl="0" marL="342900" marR="0" rtl="0" algn="ctr">
                        <a:lnSpc>
                          <a:spcPct val="100000"/>
                        </a:lnSpc>
                        <a:spcBef>
                          <a:spcPts val="0"/>
                        </a:spcBef>
                        <a:spcAft>
                          <a:spcPts val="0"/>
                        </a:spcAft>
                        <a:buClr>
                          <a:schemeClr val="dk1"/>
                        </a:buClr>
                        <a:buFont typeface="Calibri"/>
                        <a:buNone/>
                      </a:pPr>
                      <a:r>
                        <a:rPr lang="es-ES" sz="1800" u="none" cap="none" strike="noStrike"/>
                        <a:t>541</a:t>
                      </a:r>
                      <a:endParaRPr b="1" i="0" sz="1800" u="none" cap="none" strike="noStrike">
                        <a:solidFill>
                          <a:schemeClr val="lt1"/>
                        </a:solidFill>
                        <a:latin typeface="Arial"/>
                        <a:ea typeface="Arial"/>
                        <a:cs typeface="Arial"/>
                        <a:sym typeface="Arial"/>
                      </a:endParaRPr>
                    </a:p>
                  </a:txBody>
                  <a:tcPr marT="45725" marB="45725" marR="91450" marL="91450" anchor="ctr"/>
                </a:tc>
              </a:tr>
            </a:tbl>
          </a:graphicData>
        </a:graphic>
      </p:graphicFrame>
      <p:pic>
        <p:nvPicPr>
          <p:cNvPr descr="IMG_1437.JPG" id="263" name="Shape 263"/>
          <p:cNvPicPr preferRelativeResize="0"/>
          <p:nvPr/>
        </p:nvPicPr>
        <p:blipFill rotWithShape="1">
          <a:blip r:embed="rId4">
            <a:alphaModFix/>
          </a:blip>
          <a:srcRect b="19140" l="27344" r="25781" t="0"/>
          <a:stretch/>
        </p:blipFill>
        <p:spPr>
          <a:xfrm>
            <a:off x="7255112" y="2578574"/>
            <a:ext cx="1922301" cy="2456273"/>
          </a:xfrm>
          <a:prstGeom prst="rect">
            <a:avLst/>
          </a:prstGeom>
          <a:noFill/>
          <a:ln>
            <a:noFill/>
          </a:ln>
        </p:spPr>
      </p:pic>
      <p:pic>
        <p:nvPicPr>
          <p:cNvPr id="264" name="Shape 264"/>
          <p:cNvPicPr preferRelativeResize="0"/>
          <p:nvPr/>
        </p:nvPicPr>
        <p:blipFill rotWithShape="1">
          <a:blip r:embed="rId5">
            <a:alphaModFix/>
          </a:blip>
          <a:srcRect b="0" l="0" r="0" t="0"/>
          <a:stretch/>
        </p:blipFill>
        <p:spPr>
          <a:xfrm>
            <a:off x="0" y="0"/>
            <a:ext cx="9144000" cy="1052513"/>
          </a:xfrm>
          <a:prstGeom prst="rect">
            <a:avLst/>
          </a:prstGeom>
          <a:noFill/>
          <a:ln>
            <a:noFill/>
          </a:ln>
        </p:spPr>
      </p:pic>
      <p:sp>
        <p:nvSpPr>
          <p:cNvPr id="265" name="Shape 265"/>
          <p:cNvSpPr txBox="1"/>
          <p:nvPr/>
        </p:nvSpPr>
        <p:spPr>
          <a:xfrm>
            <a:off x="1463675" y="180504"/>
            <a:ext cx="7500938"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000" u="none" cap="none" strike="noStrike">
                <a:solidFill>
                  <a:srgbClr val="FFFFFF"/>
                </a:solidFill>
                <a:latin typeface="Questrial"/>
                <a:ea typeface="Questrial"/>
                <a:cs typeface="Questrial"/>
                <a:sym typeface="Questrial"/>
              </a:rPr>
              <a:t>El entorno</a:t>
            </a:r>
            <a:endParaRPr b="0" i="0" sz="2000" u="none" cap="none" strike="noStrike">
              <a:solidFill>
                <a:srgbClr val="FFFFFF"/>
              </a:solidFill>
              <a:latin typeface="Questrial"/>
              <a:ea typeface="Questrial"/>
              <a:cs typeface="Questrial"/>
              <a:sym typeface="Questrial"/>
            </a:endParaRPr>
          </a:p>
        </p:txBody>
      </p:sp>
      <p:pic>
        <p:nvPicPr>
          <p:cNvPr id="266" name="Shape 266"/>
          <p:cNvPicPr preferRelativeResize="0"/>
          <p:nvPr/>
        </p:nvPicPr>
        <p:blipFill rotWithShape="1">
          <a:blip r:embed="rId6">
            <a:alphaModFix/>
          </a:blip>
          <a:srcRect b="17783" l="0" r="30675" t="10160"/>
          <a:stretch/>
        </p:blipFill>
        <p:spPr>
          <a:xfrm>
            <a:off x="7229333" y="1302155"/>
            <a:ext cx="2017495" cy="1455015"/>
          </a:xfrm>
          <a:prstGeom prst="rect">
            <a:avLst/>
          </a:prstGeom>
          <a:noFill/>
          <a:ln>
            <a:noFill/>
          </a:ln>
        </p:spPr>
      </p:pic>
      <p:pic>
        <p:nvPicPr>
          <p:cNvPr id="267" name="Shape 267"/>
          <p:cNvPicPr preferRelativeResize="0"/>
          <p:nvPr/>
        </p:nvPicPr>
        <p:blipFill rotWithShape="1">
          <a:blip r:embed="rId7">
            <a:alphaModFix/>
          </a:blip>
          <a:srcRect b="0" l="-1" r="14569" t="0"/>
          <a:stretch/>
        </p:blipFill>
        <p:spPr>
          <a:xfrm>
            <a:off x="-127625" y="6183542"/>
            <a:ext cx="7811864" cy="800100"/>
          </a:xfrm>
          <a:prstGeom prst="rect">
            <a:avLst/>
          </a:prstGeom>
          <a:noFill/>
          <a:ln>
            <a:noFill/>
          </a:ln>
        </p:spPr>
      </p:pic>
      <p:pic>
        <p:nvPicPr>
          <p:cNvPr id="268" name="Shape 268"/>
          <p:cNvPicPr preferRelativeResize="0"/>
          <p:nvPr/>
        </p:nvPicPr>
        <p:blipFill rotWithShape="1">
          <a:blip r:embed="rId8">
            <a:alphaModFix/>
          </a:blip>
          <a:srcRect b="17322" l="16745" r="28700" t="0"/>
          <a:stretch/>
        </p:blipFill>
        <p:spPr>
          <a:xfrm>
            <a:off x="7279011" y="4745585"/>
            <a:ext cx="1864989" cy="2119784"/>
          </a:xfrm>
          <a:prstGeom prst="rect">
            <a:avLst/>
          </a:prstGeom>
          <a:noFill/>
          <a:ln>
            <a:noFill/>
          </a:ln>
        </p:spPr>
      </p:pic>
      <p:sp>
        <p:nvSpPr>
          <p:cNvPr id="269" name="Shape 2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70" name="Shape 270"/>
          <p:cNvSpPr txBox="1"/>
          <p:nvPr/>
        </p:nvSpPr>
        <p:spPr>
          <a:xfrm>
            <a:off x="-3856" y="1331913"/>
            <a:ext cx="7456175" cy="400110"/>
          </a:xfrm>
          <a:prstGeom prst="rect">
            <a:avLst/>
          </a:prstGeom>
          <a:solidFill>
            <a:schemeClr val="lt1">
              <a:alpha val="69803"/>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376092"/>
              </a:buClr>
              <a:buSzPts val="2000"/>
              <a:buFont typeface="Arial"/>
              <a:buChar char="•"/>
            </a:pPr>
            <a:r>
              <a:rPr b="1" i="0" lang="es-ES" sz="2000" u="none" cap="none" strike="noStrike">
                <a:solidFill>
                  <a:srgbClr val="376092"/>
                </a:solidFill>
                <a:latin typeface="Calibri"/>
                <a:ea typeface="Calibri"/>
                <a:cs typeface="Calibri"/>
                <a:sym typeface="Calibri"/>
              </a:rPr>
              <a:t> MANTENIMIENTO A LA SEÑALIZACIÓN MARÍTIMA JURISDICCIONAL</a:t>
            </a:r>
            <a:endParaRPr b="1" i="0" sz="2000" u="none" cap="none" strike="noStrike">
              <a:solidFill>
                <a:srgbClr val="376092"/>
              </a:solidFill>
              <a:latin typeface="Calibri"/>
              <a:ea typeface="Calibri"/>
              <a:cs typeface="Calibri"/>
              <a:sym typeface="Calibri"/>
            </a:endParaRPr>
          </a:p>
        </p:txBody>
      </p:sp>
      <p:pic>
        <p:nvPicPr>
          <p:cNvPr id="271" name="Shape 271"/>
          <p:cNvPicPr preferRelativeResize="0"/>
          <p:nvPr/>
        </p:nvPicPr>
        <p:blipFill rotWithShape="1">
          <a:blip r:embed="rId9">
            <a:alphaModFix/>
          </a:blip>
          <a:srcRect b="0" l="0" r="0" t="0"/>
          <a:stretch/>
        </p:blipFill>
        <p:spPr>
          <a:xfrm>
            <a:off x="179512" y="45845"/>
            <a:ext cx="771604" cy="9608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Shape 27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78" name="Shape 278"/>
          <p:cNvSpPr txBox="1"/>
          <p:nvPr/>
        </p:nvSpPr>
        <p:spPr>
          <a:xfrm>
            <a:off x="34925" y="1320800"/>
            <a:ext cx="6265863" cy="523875"/>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i="0" lang="es-ES" sz="2800" u="none" cap="none" strike="noStrike">
                <a:solidFill>
                  <a:srgbClr val="376092"/>
                </a:solidFill>
                <a:latin typeface="Calibri"/>
                <a:ea typeface="Calibri"/>
                <a:cs typeface="Calibri"/>
                <a:sym typeface="Calibri"/>
              </a:rPr>
              <a:t>Vigilancia y Control del Teatro </a:t>
            </a:r>
            <a:r>
              <a:rPr b="1" i="0" lang="es-ES" sz="2800" u="none" cap="none" strike="noStrike">
                <a:solidFill>
                  <a:srgbClr val="FF0000"/>
                </a:solidFill>
                <a:latin typeface="Calibri"/>
                <a:ea typeface="Calibri"/>
                <a:cs typeface="Calibri"/>
                <a:sym typeface="Calibri"/>
              </a:rPr>
              <a:t>(ZEE)</a:t>
            </a:r>
            <a:r>
              <a:rPr b="1" i="0" lang="es-ES" sz="2800" u="none" cap="none" strike="noStrike">
                <a:solidFill>
                  <a:srgbClr val="376092"/>
                </a:solidFill>
                <a:latin typeface="Calibri"/>
                <a:ea typeface="Calibri"/>
                <a:cs typeface="Calibri"/>
                <a:sym typeface="Calibri"/>
              </a:rPr>
              <a:t>:</a:t>
            </a:r>
            <a:endParaRPr b="1" i="0" sz="2800" u="none" cap="none" strike="noStrike">
              <a:solidFill>
                <a:srgbClr val="376092"/>
              </a:solidFill>
              <a:latin typeface="Calibri"/>
              <a:ea typeface="Calibri"/>
              <a:cs typeface="Calibri"/>
              <a:sym typeface="Calibri"/>
            </a:endParaRPr>
          </a:p>
        </p:txBody>
      </p:sp>
      <p:sp>
        <p:nvSpPr>
          <p:cNvPr id="279" name="Shape 279"/>
          <p:cNvSpPr/>
          <p:nvPr/>
        </p:nvSpPr>
        <p:spPr>
          <a:xfrm>
            <a:off x="2771800" y="1988840"/>
            <a:ext cx="2303463" cy="1895093"/>
          </a:xfrm>
          <a:prstGeom prst="roundRect">
            <a:avLst>
              <a:gd fmla="val 0" name="adj"/>
            </a:avLst>
          </a:prstGeom>
          <a:blipFill rotWithShape="1">
            <a:blip r:embed="rId3">
              <a:alphaModFix/>
            </a:blip>
            <a:stretch>
              <a:fillRect b="-17446" l="0" r="0" t="-1"/>
            </a:stretch>
          </a:blip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0" name="Shape 280"/>
          <p:cNvSpPr txBox="1"/>
          <p:nvPr/>
        </p:nvSpPr>
        <p:spPr>
          <a:xfrm>
            <a:off x="2940710" y="3605103"/>
            <a:ext cx="1152128" cy="183937"/>
          </a:xfrm>
          <a:prstGeom prst="rect">
            <a:avLst/>
          </a:prstGeom>
          <a:solidFill>
            <a:srgbClr val="4674A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s-ES" sz="1600" u="none" cap="none" strike="noStrike">
                <a:solidFill>
                  <a:srgbClr val="FFFFFF"/>
                </a:solidFill>
                <a:latin typeface="Calibri"/>
                <a:ea typeface="Calibri"/>
                <a:cs typeface="Calibri"/>
                <a:sym typeface="Calibri"/>
              </a:rPr>
              <a:t>ATF Lautaro</a:t>
            </a:r>
            <a:endParaRPr b="0" i="0" sz="1600" u="none" cap="none" strike="noStrike">
              <a:solidFill>
                <a:srgbClr val="FFFFFF"/>
              </a:solidFill>
              <a:latin typeface="Calibri"/>
              <a:ea typeface="Calibri"/>
              <a:cs typeface="Calibri"/>
              <a:sym typeface="Calibri"/>
            </a:endParaRPr>
          </a:p>
        </p:txBody>
      </p:sp>
      <p:pic>
        <p:nvPicPr>
          <p:cNvPr descr="p111" id="281" name="Shape 281"/>
          <p:cNvPicPr preferRelativeResize="0"/>
          <p:nvPr/>
        </p:nvPicPr>
        <p:blipFill rotWithShape="1">
          <a:blip r:embed="rId4">
            <a:alphaModFix/>
          </a:blip>
          <a:srcRect b="0" l="3090" r="0" t="0"/>
          <a:stretch/>
        </p:blipFill>
        <p:spPr>
          <a:xfrm>
            <a:off x="5351680" y="2028760"/>
            <a:ext cx="2936698" cy="1760279"/>
          </a:xfrm>
          <a:prstGeom prst="roundRect">
            <a:avLst>
              <a:gd fmla="val 0" name="adj"/>
            </a:avLst>
          </a:prstGeom>
          <a:noFill/>
          <a:ln>
            <a:noFill/>
          </a:ln>
        </p:spPr>
      </p:pic>
      <p:pic>
        <p:nvPicPr>
          <p:cNvPr descr="SNB10060" id="282" name="Shape 282"/>
          <p:cNvPicPr preferRelativeResize="0"/>
          <p:nvPr/>
        </p:nvPicPr>
        <p:blipFill rotWithShape="1">
          <a:blip r:embed="rId5">
            <a:alphaModFix/>
          </a:blip>
          <a:srcRect b="41556" l="20522" r="6983" t="3405"/>
          <a:stretch/>
        </p:blipFill>
        <p:spPr>
          <a:xfrm>
            <a:off x="5351680" y="3933056"/>
            <a:ext cx="2364341" cy="1414935"/>
          </a:xfrm>
          <a:prstGeom prst="roundRect">
            <a:avLst>
              <a:gd fmla="val 0" name="adj"/>
            </a:avLst>
          </a:prstGeom>
          <a:noFill/>
          <a:ln>
            <a:noFill/>
          </a:ln>
        </p:spPr>
      </p:pic>
      <p:sp>
        <p:nvSpPr>
          <p:cNvPr id="283" name="Shape 283"/>
          <p:cNvSpPr txBox="1"/>
          <p:nvPr/>
        </p:nvSpPr>
        <p:spPr>
          <a:xfrm>
            <a:off x="5458885" y="2164943"/>
            <a:ext cx="985323" cy="183937"/>
          </a:xfrm>
          <a:prstGeom prst="rect">
            <a:avLst/>
          </a:prstGeom>
          <a:solidFill>
            <a:srgbClr val="4674A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s-ES" sz="1600" u="none" cap="none" strike="noStrike">
                <a:solidFill>
                  <a:srgbClr val="FFFFFF"/>
                </a:solidFill>
                <a:latin typeface="Calibri"/>
                <a:ea typeface="Calibri"/>
                <a:cs typeface="Calibri"/>
                <a:sym typeface="Calibri"/>
              </a:rPr>
              <a:t>P-111</a:t>
            </a:r>
            <a:endParaRPr b="0" i="0" sz="1600" u="none" cap="none" strike="noStrike">
              <a:solidFill>
                <a:srgbClr val="FFFFFF"/>
              </a:solidFill>
              <a:latin typeface="Calibri"/>
              <a:ea typeface="Calibri"/>
              <a:cs typeface="Calibri"/>
              <a:sym typeface="Calibri"/>
            </a:endParaRPr>
          </a:p>
        </p:txBody>
      </p:sp>
      <p:sp>
        <p:nvSpPr>
          <p:cNvPr id="284" name="Shape 284"/>
          <p:cNvSpPr txBox="1"/>
          <p:nvPr/>
        </p:nvSpPr>
        <p:spPr>
          <a:xfrm>
            <a:off x="5364088" y="4005064"/>
            <a:ext cx="985323" cy="183937"/>
          </a:xfrm>
          <a:prstGeom prst="rect">
            <a:avLst/>
          </a:prstGeom>
          <a:solidFill>
            <a:srgbClr val="4674A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s-ES" sz="1600" u="none" cap="none" strike="noStrike">
                <a:solidFill>
                  <a:srgbClr val="FFFFFF"/>
                </a:solidFill>
                <a:latin typeface="Calibri"/>
                <a:ea typeface="Calibri"/>
                <a:cs typeface="Calibri"/>
                <a:sym typeface="Calibri"/>
              </a:rPr>
              <a:t>HH-65</a:t>
            </a:r>
            <a:endParaRPr b="0" i="0" sz="1600" u="none" cap="none" strike="noStrike">
              <a:solidFill>
                <a:srgbClr val="FFFFFF"/>
              </a:solidFill>
              <a:latin typeface="Calibri"/>
              <a:ea typeface="Calibri"/>
              <a:cs typeface="Calibri"/>
              <a:sym typeface="Calibri"/>
            </a:endParaRPr>
          </a:p>
        </p:txBody>
      </p:sp>
      <p:pic>
        <p:nvPicPr>
          <p:cNvPr descr="C:\Documents and Settings\oficialpiloto\Escritorio\FOTOS DEBRIEF\29 de enero 2011 290.jpg" id="285" name="Shape 285"/>
          <p:cNvPicPr preferRelativeResize="0"/>
          <p:nvPr/>
        </p:nvPicPr>
        <p:blipFill rotWithShape="1">
          <a:blip r:embed="rId6">
            <a:alphaModFix/>
          </a:blip>
          <a:srcRect b="0" l="0" r="0" t="0"/>
          <a:stretch/>
        </p:blipFill>
        <p:spPr>
          <a:xfrm>
            <a:off x="197444" y="4198672"/>
            <a:ext cx="2298254" cy="1976304"/>
          </a:xfrm>
          <a:prstGeom prst="rect">
            <a:avLst/>
          </a:prstGeom>
          <a:blipFill rotWithShape="1">
            <a:blip r:embed="rId3">
              <a:alphaModFix/>
            </a:blip>
            <a:stretch>
              <a:fillRect b="-17446" l="0" r="0" t="-1"/>
            </a:stretch>
          </a:blipFill>
          <a:ln>
            <a:noFill/>
          </a:ln>
        </p:spPr>
      </p:pic>
      <p:sp>
        <p:nvSpPr>
          <p:cNvPr id="286" name="Shape 286"/>
          <p:cNvSpPr txBox="1"/>
          <p:nvPr/>
        </p:nvSpPr>
        <p:spPr>
          <a:xfrm>
            <a:off x="271661" y="4279882"/>
            <a:ext cx="1152128" cy="183937"/>
          </a:xfrm>
          <a:prstGeom prst="rect">
            <a:avLst/>
          </a:prstGeom>
          <a:solidFill>
            <a:srgbClr val="4674A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s-ES" sz="1600" u="none" cap="none" strike="noStrike">
                <a:solidFill>
                  <a:srgbClr val="FFFFFF"/>
                </a:solidFill>
                <a:latin typeface="Calibri"/>
                <a:ea typeface="Calibri"/>
                <a:cs typeface="Calibri"/>
                <a:sym typeface="Calibri"/>
              </a:rPr>
              <a:t>AP Viel</a:t>
            </a:r>
            <a:endParaRPr b="0" i="0" sz="1600" u="none" cap="none" strike="noStrike">
              <a:solidFill>
                <a:srgbClr val="FFFFFF"/>
              </a:solidFill>
              <a:latin typeface="Calibri"/>
              <a:ea typeface="Calibri"/>
              <a:cs typeface="Calibri"/>
              <a:sym typeface="Calibri"/>
            </a:endParaRPr>
          </a:p>
        </p:txBody>
      </p:sp>
      <p:pic>
        <p:nvPicPr>
          <p:cNvPr id="287" name="Shape 287"/>
          <p:cNvPicPr preferRelativeResize="0"/>
          <p:nvPr/>
        </p:nvPicPr>
        <p:blipFill rotWithShape="1">
          <a:blip r:embed="rId7">
            <a:alphaModFix/>
          </a:blip>
          <a:srcRect b="0" l="0" r="0" t="0"/>
          <a:stretch/>
        </p:blipFill>
        <p:spPr>
          <a:xfrm>
            <a:off x="203012" y="1858595"/>
            <a:ext cx="2362934" cy="1930443"/>
          </a:xfrm>
          <a:prstGeom prst="rect">
            <a:avLst/>
          </a:prstGeom>
          <a:blipFill rotWithShape="1">
            <a:blip r:embed="rId3">
              <a:alphaModFix/>
            </a:blip>
            <a:stretch>
              <a:fillRect b="-17446" l="0" r="0" t="-1"/>
            </a:stretch>
          </a:blipFill>
          <a:ln>
            <a:noFill/>
          </a:ln>
        </p:spPr>
      </p:pic>
      <p:sp>
        <p:nvSpPr>
          <p:cNvPr id="288" name="Shape 288"/>
          <p:cNvSpPr txBox="1"/>
          <p:nvPr/>
        </p:nvSpPr>
        <p:spPr>
          <a:xfrm>
            <a:off x="341135" y="2037843"/>
            <a:ext cx="1378317" cy="219068"/>
          </a:xfrm>
          <a:prstGeom prst="rect">
            <a:avLst/>
          </a:prstGeom>
          <a:solidFill>
            <a:srgbClr val="4674A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s-ES" sz="1400" u="none" cap="none" strike="noStrike">
                <a:solidFill>
                  <a:srgbClr val="FFFFFF"/>
                </a:solidFill>
                <a:latin typeface="Calibri"/>
                <a:ea typeface="Calibri"/>
                <a:cs typeface="Calibri"/>
                <a:sym typeface="Calibri"/>
              </a:rPr>
              <a:t>OPV Fuentealba</a:t>
            </a:r>
            <a:endParaRPr b="0" i="0" sz="1400" u="none" cap="none" strike="noStrike">
              <a:solidFill>
                <a:srgbClr val="FFFFFF"/>
              </a:solidFill>
              <a:latin typeface="Calibri"/>
              <a:ea typeface="Calibri"/>
              <a:cs typeface="Calibri"/>
              <a:sym typeface="Calibri"/>
            </a:endParaRPr>
          </a:p>
        </p:txBody>
      </p:sp>
      <p:pic>
        <p:nvPicPr>
          <p:cNvPr descr="Z:\DIARIO TERZONA\DIARIO A-3\DEPARTAMENTAL A-3\ALMIRANTE\BA. COOK VIEL\faena descarga con helo\IMG_0967.JPG" id="289" name="Shape 289"/>
          <p:cNvPicPr preferRelativeResize="0"/>
          <p:nvPr/>
        </p:nvPicPr>
        <p:blipFill rotWithShape="1">
          <a:blip r:embed="rId8">
            <a:alphaModFix/>
          </a:blip>
          <a:srcRect b="0" l="0" r="0" t="0"/>
          <a:stretch/>
        </p:blipFill>
        <p:spPr>
          <a:xfrm>
            <a:off x="5436097" y="5445224"/>
            <a:ext cx="1728191" cy="1152128"/>
          </a:xfrm>
          <a:prstGeom prst="roundRect">
            <a:avLst>
              <a:gd fmla="val 0" name="adj"/>
            </a:avLst>
          </a:prstGeom>
          <a:noFill/>
          <a:ln>
            <a:noFill/>
          </a:ln>
        </p:spPr>
      </p:pic>
      <p:sp>
        <p:nvSpPr>
          <p:cNvPr id="290" name="Shape 290"/>
          <p:cNvSpPr txBox="1"/>
          <p:nvPr/>
        </p:nvSpPr>
        <p:spPr>
          <a:xfrm>
            <a:off x="5458885" y="5517232"/>
            <a:ext cx="985323" cy="183937"/>
          </a:xfrm>
          <a:prstGeom prst="rect">
            <a:avLst/>
          </a:prstGeom>
          <a:solidFill>
            <a:srgbClr val="4674A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s-ES" sz="1600" u="none" cap="none" strike="noStrike">
                <a:solidFill>
                  <a:srgbClr val="FFFFFF"/>
                </a:solidFill>
                <a:latin typeface="Calibri"/>
                <a:ea typeface="Calibri"/>
                <a:cs typeface="Calibri"/>
                <a:sym typeface="Calibri"/>
              </a:rPr>
              <a:t>BO-05</a:t>
            </a:r>
            <a:endParaRPr b="0" i="0" sz="1600" u="none" cap="none" strike="noStrike">
              <a:solidFill>
                <a:srgbClr val="FFFFFF"/>
              </a:solidFill>
              <a:latin typeface="Calibri"/>
              <a:ea typeface="Calibri"/>
              <a:cs typeface="Calibri"/>
              <a:sym typeface="Calibri"/>
            </a:endParaRPr>
          </a:p>
        </p:txBody>
      </p:sp>
      <p:grpSp>
        <p:nvGrpSpPr>
          <p:cNvPr id="291" name="Shape 291"/>
          <p:cNvGrpSpPr/>
          <p:nvPr/>
        </p:nvGrpSpPr>
        <p:grpSpPr>
          <a:xfrm>
            <a:off x="0" y="-27384"/>
            <a:ext cx="9144000" cy="1062910"/>
            <a:chOff x="0" y="-27384"/>
            <a:chExt cx="9144000" cy="1062910"/>
          </a:xfrm>
        </p:grpSpPr>
        <p:grpSp>
          <p:nvGrpSpPr>
            <p:cNvPr id="292" name="Shape 292"/>
            <p:cNvGrpSpPr/>
            <p:nvPr/>
          </p:nvGrpSpPr>
          <p:grpSpPr>
            <a:xfrm>
              <a:off x="0" y="-27384"/>
              <a:ext cx="9144000" cy="1062910"/>
              <a:chOff x="0" y="-10397"/>
              <a:chExt cx="9144000" cy="1062910"/>
            </a:xfrm>
          </p:grpSpPr>
          <p:pic>
            <p:nvPicPr>
              <p:cNvPr id="293" name="Shape 293"/>
              <p:cNvPicPr preferRelativeResize="0"/>
              <p:nvPr/>
            </p:nvPicPr>
            <p:blipFill rotWithShape="1">
              <a:blip r:embed="rId9">
                <a:alphaModFix/>
              </a:blip>
              <a:srcRect b="0" l="0" r="0" t="0"/>
              <a:stretch/>
            </p:blipFill>
            <p:spPr>
              <a:xfrm>
                <a:off x="0" y="0"/>
                <a:ext cx="9144000" cy="1052513"/>
              </a:xfrm>
              <a:prstGeom prst="rect">
                <a:avLst/>
              </a:prstGeom>
              <a:noFill/>
              <a:ln>
                <a:noFill/>
              </a:ln>
            </p:spPr>
          </p:pic>
          <p:pic>
            <p:nvPicPr>
              <p:cNvPr id="294" name="Shape 294"/>
              <p:cNvPicPr preferRelativeResize="0"/>
              <p:nvPr/>
            </p:nvPicPr>
            <p:blipFill rotWithShape="1">
              <a:blip r:embed="rId10">
                <a:alphaModFix/>
              </a:blip>
              <a:srcRect b="0" l="0" r="0" t="0"/>
              <a:stretch/>
            </p:blipFill>
            <p:spPr>
              <a:xfrm>
                <a:off x="150847" y="-10397"/>
                <a:ext cx="879446" cy="955848"/>
              </a:xfrm>
              <a:prstGeom prst="rect">
                <a:avLst/>
              </a:prstGeom>
              <a:noFill/>
              <a:ln>
                <a:noFill/>
              </a:ln>
            </p:spPr>
          </p:pic>
        </p:grpSp>
        <p:sp>
          <p:nvSpPr>
            <p:cNvPr id="295" name="Shape 295"/>
            <p:cNvSpPr txBox="1"/>
            <p:nvPr/>
          </p:nvSpPr>
          <p:spPr>
            <a:xfrm>
              <a:off x="1616075" y="196850"/>
              <a:ext cx="7500938"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400" u="none" cap="none" strike="noStrike">
                  <a:solidFill>
                    <a:srgbClr val="FFFFFF"/>
                  </a:solidFill>
                  <a:latin typeface="Questrial"/>
                  <a:ea typeface="Questrial"/>
                  <a:cs typeface="Questrial"/>
                  <a:sym typeface="Questrial"/>
                </a:rPr>
                <a:t>Medios disponibles en la III ZN</a:t>
              </a:r>
              <a:endParaRPr/>
            </a:p>
          </p:txBody>
        </p:sp>
      </p:grpSp>
      <p:pic>
        <p:nvPicPr>
          <p:cNvPr descr="C:\Users\terzonamayorter\Pictures\PSG 1.jpg" id="296" name="Shape 296"/>
          <p:cNvPicPr preferRelativeResize="0"/>
          <p:nvPr/>
        </p:nvPicPr>
        <p:blipFill rotWithShape="1">
          <a:blip r:embed="rId11">
            <a:alphaModFix/>
          </a:blip>
          <a:srcRect b="0" l="0" r="0" t="15574"/>
          <a:stretch/>
        </p:blipFill>
        <p:spPr>
          <a:xfrm>
            <a:off x="2666130" y="4362264"/>
            <a:ext cx="2409926" cy="1515008"/>
          </a:xfrm>
          <a:prstGeom prst="roundRect">
            <a:avLst>
              <a:gd fmla="val 0" name="adj"/>
            </a:avLst>
          </a:prstGeom>
          <a:noFill/>
          <a:ln>
            <a:noFill/>
          </a:ln>
        </p:spPr>
      </p:pic>
      <p:sp>
        <p:nvSpPr>
          <p:cNvPr id="297" name="Shape 297"/>
          <p:cNvSpPr txBox="1"/>
          <p:nvPr/>
        </p:nvSpPr>
        <p:spPr>
          <a:xfrm>
            <a:off x="2771800" y="4541207"/>
            <a:ext cx="1321038" cy="578561"/>
          </a:xfrm>
          <a:prstGeom prst="rect">
            <a:avLst/>
          </a:prstGeom>
          <a:solidFill>
            <a:srgbClr val="4674A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s-ES" sz="1600" u="none" cap="none" strike="noStrike">
                <a:solidFill>
                  <a:srgbClr val="FFFFFF"/>
                </a:solidFill>
                <a:latin typeface="Calibri"/>
                <a:ea typeface="Calibri"/>
                <a:cs typeface="Calibri"/>
                <a:sym typeface="Calibri"/>
              </a:rPr>
              <a:t>PSG Sibbald - Isaza</a:t>
            </a:r>
            <a:endParaRPr b="0" i="0" sz="1600" u="none" cap="none" strike="noStrike">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pic>
        <p:nvPicPr>
          <p:cNvPr descr="image001" id="302" name="Shape 302"/>
          <p:cNvPicPr preferRelativeResize="0"/>
          <p:nvPr/>
        </p:nvPicPr>
        <p:blipFill rotWithShape="1">
          <a:blip r:embed="rId3">
            <a:alphaModFix/>
          </a:blip>
          <a:srcRect b="13478" l="5732" r="4136" t="17754"/>
          <a:stretch/>
        </p:blipFill>
        <p:spPr>
          <a:xfrm>
            <a:off x="4067944" y="2564903"/>
            <a:ext cx="5038050" cy="2596731"/>
          </a:xfrm>
          <a:prstGeom prst="rect">
            <a:avLst/>
          </a:prstGeom>
          <a:noFill/>
          <a:ln>
            <a:noFill/>
          </a:ln>
        </p:spPr>
      </p:pic>
      <p:pic>
        <p:nvPicPr>
          <p:cNvPr id="303" name="Shape 303"/>
          <p:cNvPicPr preferRelativeResize="0"/>
          <p:nvPr/>
        </p:nvPicPr>
        <p:blipFill rotWithShape="1">
          <a:blip r:embed="rId4">
            <a:alphaModFix/>
          </a:blip>
          <a:srcRect b="32537" l="9193" r="3124" t="0"/>
          <a:stretch/>
        </p:blipFill>
        <p:spPr>
          <a:xfrm flipH="1">
            <a:off x="-36512" y="4956605"/>
            <a:ext cx="9180511" cy="1928778"/>
          </a:xfrm>
          <a:prstGeom prst="rect">
            <a:avLst/>
          </a:prstGeom>
          <a:noFill/>
          <a:ln>
            <a:noFill/>
          </a:ln>
        </p:spPr>
      </p:pic>
      <p:sp>
        <p:nvSpPr>
          <p:cNvPr id="304" name="Shape 304"/>
          <p:cNvSpPr txBox="1"/>
          <p:nvPr/>
        </p:nvSpPr>
        <p:spPr>
          <a:xfrm>
            <a:off x="378866" y="1308824"/>
            <a:ext cx="6929438" cy="2308324"/>
          </a:xfrm>
          <a:prstGeom prst="rect">
            <a:avLst/>
          </a:prstGeom>
          <a:noFill/>
          <a:ln>
            <a:noFill/>
          </a:ln>
        </p:spPr>
        <p:txBody>
          <a:bodyPr anchorCtr="0" anchor="t" bIns="45700" lIns="91425" spcFirstLastPara="1" rIns="91425" wrap="square" tIns="45700">
            <a:noAutofit/>
          </a:bodyPr>
          <a:lstStyle/>
          <a:p>
            <a:pPr indent="-742950" lvl="0" marL="742950" marR="0" rtl="0" algn="just">
              <a:spcBef>
                <a:spcPts val="0"/>
              </a:spcBef>
              <a:spcAft>
                <a:spcPts val="0"/>
              </a:spcAft>
              <a:buClr>
                <a:srgbClr val="366092"/>
              </a:buClr>
              <a:buSzPts val="3600"/>
              <a:buFont typeface="Calibri"/>
              <a:buAutoNum type="arabicPeriod"/>
            </a:pPr>
            <a:r>
              <a:rPr b="0" i="0" lang="es-ES" sz="3600" u="none" cap="none" strike="noStrike">
                <a:solidFill>
                  <a:srgbClr val="366092"/>
                </a:solidFill>
                <a:latin typeface="Calibri"/>
                <a:ea typeface="Calibri"/>
                <a:cs typeface="Calibri"/>
                <a:sym typeface="Calibri"/>
              </a:rPr>
              <a:t>Introducción</a:t>
            </a:r>
            <a:endParaRPr b="0" i="0" sz="3600" u="none" cap="none" strike="noStrike">
              <a:solidFill>
                <a:srgbClr val="366092"/>
              </a:solidFill>
              <a:latin typeface="Calibri"/>
              <a:ea typeface="Calibri"/>
              <a:cs typeface="Calibri"/>
              <a:sym typeface="Calibri"/>
            </a:endParaRPr>
          </a:p>
          <a:p>
            <a:pPr indent="-742950" lvl="0" marL="742950" marR="0" rtl="0" algn="just">
              <a:spcBef>
                <a:spcPts val="0"/>
              </a:spcBef>
              <a:spcAft>
                <a:spcPts val="0"/>
              </a:spcAft>
              <a:buClr>
                <a:srgbClr val="366092"/>
              </a:buClr>
              <a:buSzPts val="3600"/>
              <a:buFont typeface="Calibri"/>
              <a:buAutoNum type="arabicPeriod"/>
            </a:pPr>
            <a:r>
              <a:rPr b="0" i="0" lang="es-ES" sz="3600" u="none" cap="none" strike="noStrike">
                <a:solidFill>
                  <a:srgbClr val="366092"/>
                </a:solidFill>
                <a:latin typeface="Calibri"/>
                <a:ea typeface="Calibri"/>
                <a:cs typeface="Calibri"/>
                <a:sym typeface="Calibri"/>
              </a:rPr>
              <a:t>Entorno</a:t>
            </a:r>
            <a:endParaRPr b="0" i="0" sz="3600" u="none" cap="none" strike="noStrike">
              <a:solidFill>
                <a:srgbClr val="366092"/>
              </a:solidFill>
              <a:latin typeface="Calibri"/>
              <a:ea typeface="Calibri"/>
              <a:cs typeface="Calibri"/>
              <a:sym typeface="Calibri"/>
            </a:endParaRPr>
          </a:p>
          <a:p>
            <a:pPr indent="-742950" lvl="0" marL="742950" marR="0" rtl="0" algn="just">
              <a:spcBef>
                <a:spcPts val="0"/>
              </a:spcBef>
              <a:spcAft>
                <a:spcPts val="0"/>
              </a:spcAft>
              <a:buClr>
                <a:srgbClr val="366092"/>
              </a:buClr>
              <a:buSzPts val="3600"/>
              <a:buFont typeface="Calibri"/>
              <a:buAutoNum type="arabicPeriod"/>
            </a:pPr>
            <a:r>
              <a:rPr b="0" i="0" lang="es-ES" sz="3600" u="none" cap="none" strike="noStrike">
                <a:solidFill>
                  <a:srgbClr val="366092"/>
                </a:solidFill>
                <a:latin typeface="Calibri"/>
                <a:ea typeface="Calibri"/>
                <a:cs typeface="Calibri"/>
                <a:sym typeface="Calibri"/>
              </a:rPr>
              <a:t>Características principales</a:t>
            </a:r>
            <a:endParaRPr b="0" i="0" sz="3600" u="none" cap="none" strike="noStrike">
              <a:solidFill>
                <a:srgbClr val="366092"/>
              </a:solidFill>
              <a:latin typeface="Calibri"/>
              <a:ea typeface="Calibri"/>
              <a:cs typeface="Calibri"/>
              <a:sym typeface="Calibri"/>
            </a:endParaRPr>
          </a:p>
          <a:p>
            <a:pPr indent="-742950" lvl="0" marL="742950" marR="0" rtl="0" algn="just">
              <a:spcBef>
                <a:spcPts val="0"/>
              </a:spcBef>
              <a:spcAft>
                <a:spcPts val="0"/>
              </a:spcAft>
              <a:buClr>
                <a:srgbClr val="366092"/>
              </a:buClr>
              <a:buSzPts val="3600"/>
              <a:buFont typeface="Calibri"/>
              <a:buAutoNum type="arabicPeriod"/>
            </a:pPr>
            <a:r>
              <a:rPr b="0" i="0" lang="es-ES" sz="3600" u="none" cap="none" strike="noStrike">
                <a:solidFill>
                  <a:srgbClr val="366092"/>
                </a:solidFill>
                <a:latin typeface="Calibri"/>
                <a:ea typeface="Calibri"/>
                <a:cs typeface="Calibri"/>
                <a:sym typeface="Calibri"/>
              </a:rPr>
              <a:t>Capacidades operativas</a:t>
            </a:r>
            <a:endParaRPr/>
          </a:p>
        </p:txBody>
      </p:sp>
      <p:sp>
        <p:nvSpPr>
          <p:cNvPr id="305" name="Shape 305"/>
          <p:cNvSpPr txBox="1"/>
          <p:nvPr/>
        </p:nvSpPr>
        <p:spPr>
          <a:xfrm>
            <a:off x="4283968" y="5417393"/>
            <a:ext cx="4071937" cy="1323975"/>
          </a:xfrm>
          <a:prstGeom prst="rect">
            <a:avLst/>
          </a:prstGeom>
          <a:noFill/>
          <a:ln>
            <a:noFill/>
          </a:ln>
        </p:spPr>
        <p:txBody>
          <a:bodyPr anchorCtr="0" anchor="t" bIns="45700" lIns="91425" spcFirstLastPara="1" rIns="91425" wrap="square" tIns="45700">
            <a:noAutofit/>
          </a:bodyPr>
          <a:lstStyle/>
          <a:p>
            <a:pPr indent="-179388" lvl="0" marL="179388" marR="0" rtl="0" algn="ctr">
              <a:spcBef>
                <a:spcPts val="0"/>
              </a:spcBef>
              <a:spcAft>
                <a:spcPts val="1200"/>
              </a:spcAft>
              <a:buNone/>
            </a:pPr>
            <a:r>
              <a:rPr b="0" i="0" lang="es-ES" sz="4000" u="none" cap="none" strike="noStrike">
                <a:solidFill>
                  <a:schemeClr val="lt1"/>
                </a:solidFill>
                <a:latin typeface="Calibri"/>
                <a:ea typeface="Calibri"/>
                <a:cs typeface="Calibri"/>
                <a:sym typeface="Calibri"/>
              </a:rPr>
              <a:t>Desarrollo de la Exposición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pic>
        <p:nvPicPr>
          <p:cNvPr id="311" name="Shape 311"/>
          <p:cNvPicPr preferRelativeResize="0"/>
          <p:nvPr/>
        </p:nvPicPr>
        <p:blipFill rotWithShape="1">
          <a:blip r:embed="rId3">
            <a:alphaModFix/>
          </a:blip>
          <a:srcRect b="0" l="0" r="0" t="0"/>
          <a:stretch/>
        </p:blipFill>
        <p:spPr>
          <a:xfrm>
            <a:off x="0" y="0"/>
            <a:ext cx="9144000" cy="1052513"/>
          </a:xfrm>
          <a:prstGeom prst="rect">
            <a:avLst/>
          </a:prstGeom>
          <a:noFill/>
          <a:ln>
            <a:noFill/>
          </a:ln>
        </p:spPr>
      </p:pic>
      <p:sp>
        <p:nvSpPr>
          <p:cNvPr id="312" name="Shape 312"/>
          <p:cNvSpPr txBox="1"/>
          <p:nvPr/>
        </p:nvSpPr>
        <p:spPr>
          <a:xfrm>
            <a:off x="1115616" y="252512"/>
            <a:ext cx="7848997"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000" u="none" cap="none" strike="noStrike">
                <a:solidFill>
                  <a:srgbClr val="FFFFFF"/>
                </a:solidFill>
                <a:latin typeface="Questrial"/>
                <a:ea typeface="Questrial"/>
                <a:cs typeface="Questrial"/>
                <a:sym typeface="Questrial"/>
              </a:rPr>
              <a:t>Características principales OPV “Marinero Fuentealba”</a:t>
            </a:r>
            <a:endParaRPr b="0" i="0" sz="2000" u="none" cap="none" strike="noStrike">
              <a:solidFill>
                <a:srgbClr val="FFFFFF"/>
              </a:solidFill>
              <a:latin typeface="Questrial"/>
              <a:ea typeface="Questrial"/>
              <a:cs typeface="Questrial"/>
              <a:sym typeface="Questrial"/>
            </a:endParaRPr>
          </a:p>
        </p:txBody>
      </p:sp>
      <p:pic>
        <p:nvPicPr>
          <p:cNvPr id="313" name="Shape 313"/>
          <p:cNvPicPr preferRelativeResize="0"/>
          <p:nvPr/>
        </p:nvPicPr>
        <p:blipFill rotWithShape="1">
          <a:blip r:embed="rId4">
            <a:alphaModFix/>
          </a:blip>
          <a:srcRect b="0" l="0" r="0" t="0"/>
          <a:stretch/>
        </p:blipFill>
        <p:spPr>
          <a:xfrm>
            <a:off x="179512" y="45845"/>
            <a:ext cx="771604" cy="960822"/>
          </a:xfrm>
          <a:prstGeom prst="rect">
            <a:avLst/>
          </a:prstGeom>
          <a:noFill/>
          <a:ln>
            <a:noFill/>
          </a:ln>
        </p:spPr>
      </p:pic>
      <p:pic>
        <p:nvPicPr>
          <p:cNvPr descr="fde642fc-7839-40e9-bec0-de2fedaf5b3c" id="314" name="Shape 314"/>
          <p:cNvPicPr preferRelativeResize="0"/>
          <p:nvPr/>
        </p:nvPicPr>
        <p:blipFill rotWithShape="1">
          <a:blip r:embed="rId5">
            <a:alphaModFix/>
          </a:blip>
          <a:srcRect b="8858" l="0" r="0" t="17420"/>
          <a:stretch/>
        </p:blipFill>
        <p:spPr>
          <a:xfrm>
            <a:off x="4067944" y="2730257"/>
            <a:ext cx="5170723" cy="2858983"/>
          </a:xfrm>
          <a:prstGeom prst="rect">
            <a:avLst/>
          </a:prstGeom>
          <a:noFill/>
          <a:ln>
            <a:noFill/>
          </a:ln>
        </p:spPr>
      </p:pic>
      <p:sp>
        <p:nvSpPr>
          <p:cNvPr id="315" name="Shape 315"/>
          <p:cNvSpPr txBox="1"/>
          <p:nvPr/>
        </p:nvSpPr>
        <p:spPr>
          <a:xfrm>
            <a:off x="-576064" y="1211090"/>
            <a:ext cx="9756576" cy="4247317"/>
          </a:xfrm>
          <a:prstGeom prst="rect">
            <a:avLst/>
          </a:prstGeom>
          <a:solidFill>
            <a:srgbClr val="31859B">
              <a:alpha val="15686"/>
            </a:srgbClr>
          </a:solidFill>
          <a:ln>
            <a:noFill/>
          </a:ln>
        </p:spPr>
        <p:txBody>
          <a:bodyPr anchorCtr="0" anchor="t" bIns="45700" lIns="91425" spcFirstLastPara="1" rIns="91425" wrap="square" tIns="45700">
            <a:noAutofit/>
          </a:bodyPr>
          <a:lstStyle/>
          <a:p>
            <a:pPr indent="-387350" lvl="1" marL="1047750" marR="0" rtl="0" algn="l">
              <a:lnSpc>
                <a:spcPct val="150000"/>
              </a:lnSpc>
              <a:spcBef>
                <a:spcPts val="0"/>
              </a:spcBef>
              <a:spcAft>
                <a:spcPts val="0"/>
              </a:spcAft>
              <a:buNone/>
            </a:pPr>
            <a:r>
              <a:rPr b="1" i="0" lang="es-ES" sz="2000" u="none" cap="none" strike="noStrike">
                <a:solidFill>
                  <a:srgbClr val="17365D"/>
                </a:solidFill>
                <a:latin typeface="Calibri"/>
                <a:ea typeface="Calibri"/>
                <a:cs typeface="Calibri"/>
                <a:sym typeface="Calibri"/>
              </a:rPr>
              <a:t>Construcción:                 2013-2015.</a:t>
            </a:r>
            <a:endParaRPr/>
          </a:p>
          <a:p>
            <a:pPr indent="-387350" lvl="1" marL="1047750" marR="0" rtl="0" algn="l">
              <a:lnSpc>
                <a:spcPct val="150000"/>
              </a:lnSpc>
              <a:spcBef>
                <a:spcPts val="0"/>
              </a:spcBef>
              <a:spcAft>
                <a:spcPts val="0"/>
              </a:spcAft>
              <a:buNone/>
            </a:pPr>
            <a:r>
              <a:rPr b="1" i="0" lang="es-ES" sz="2000" u="none" cap="none" strike="noStrike">
                <a:solidFill>
                  <a:srgbClr val="17365D"/>
                </a:solidFill>
                <a:latin typeface="Calibri"/>
                <a:ea typeface="Calibri"/>
                <a:cs typeface="Calibri"/>
                <a:sym typeface="Calibri"/>
              </a:rPr>
              <a:t>Tipo:                                 OPV (Patrullero de Altamar)     </a:t>
            </a:r>
            <a:endParaRPr/>
          </a:p>
          <a:p>
            <a:pPr indent="-387350" lvl="1" marL="1047750" marR="0" rtl="0" algn="l">
              <a:lnSpc>
                <a:spcPct val="150000"/>
              </a:lnSpc>
              <a:spcBef>
                <a:spcPts val="0"/>
              </a:spcBef>
              <a:spcAft>
                <a:spcPts val="0"/>
              </a:spcAft>
              <a:buNone/>
            </a:pPr>
            <a:r>
              <a:rPr b="1" i="0" lang="es-ES" sz="2000" u="none" cap="none" strike="noStrike">
                <a:solidFill>
                  <a:srgbClr val="17365D"/>
                </a:solidFill>
                <a:latin typeface="Calibri"/>
                <a:ea typeface="Calibri"/>
                <a:cs typeface="Calibri"/>
                <a:sym typeface="Calibri"/>
              </a:rPr>
              <a:t>País:                                  Chile.</a:t>
            </a:r>
            <a:endParaRPr b="1" i="0" sz="2000" u="none" cap="none" strike="noStrike">
              <a:solidFill>
                <a:srgbClr val="17365D"/>
              </a:solidFill>
              <a:latin typeface="Calibri"/>
              <a:ea typeface="Calibri"/>
              <a:cs typeface="Calibri"/>
              <a:sym typeface="Calibri"/>
            </a:endParaRPr>
          </a:p>
          <a:p>
            <a:pPr indent="-387350" lvl="1" marL="1047750" marR="0" rtl="0" algn="l">
              <a:lnSpc>
                <a:spcPct val="150000"/>
              </a:lnSpc>
              <a:spcBef>
                <a:spcPts val="0"/>
              </a:spcBef>
              <a:spcAft>
                <a:spcPts val="0"/>
              </a:spcAft>
              <a:buNone/>
            </a:pPr>
            <a:r>
              <a:rPr b="1" i="0" lang="es-ES" sz="2000" u="none" cap="none" strike="noStrike">
                <a:solidFill>
                  <a:srgbClr val="17365D"/>
                </a:solidFill>
                <a:latin typeface="Calibri"/>
                <a:ea typeface="Calibri"/>
                <a:cs typeface="Calibri"/>
                <a:sym typeface="Calibri"/>
              </a:rPr>
              <a:t>Astillero:                          Planta ASMAR (T).</a:t>
            </a:r>
            <a:endParaRPr b="1" i="0" sz="2000" u="none" cap="none" strike="noStrike">
              <a:solidFill>
                <a:srgbClr val="17365D"/>
              </a:solidFill>
              <a:latin typeface="Calibri"/>
              <a:ea typeface="Calibri"/>
              <a:cs typeface="Calibri"/>
              <a:sym typeface="Calibri"/>
            </a:endParaRPr>
          </a:p>
          <a:p>
            <a:pPr indent="-387350" lvl="1" marL="1047750" marR="0" rtl="0" algn="l">
              <a:lnSpc>
                <a:spcPct val="150000"/>
              </a:lnSpc>
              <a:spcBef>
                <a:spcPts val="0"/>
              </a:spcBef>
              <a:spcAft>
                <a:spcPts val="0"/>
              </a:spcAft>
              <a:buNone/>
            </a:pPr>
            <a:r>
              <a:rPr b="1" i="0" lang="es-ES" sz="2000" u="none" cap="none" strike="noStrike">
                <a:solidFill>
                  <a:srgbClr val="17365D"/>
                </a:solidFill>
                <a:latin typeface="Calibri"/>
                <a:ea typeface="Calibri"/>
                <a:cs typeface="Calibri"/>
                <a:sym typeface="Calibri"/>
              </a:rPr>
              <a:t>Nº:                                    3 de 4 (probable 5).</a:t>
            </a:r>
            <a:endParaRPr/>
          </a:p>
          <a:p>
            <a:pPr indent="-387350" lvl="1" marL="1047750" marR="0" rtl="0" algn="l">
              <a:lnSpc>
                <a:spcPct val="150000"/>
              </a:lnSpc>
              <a:spcBef>
                <a:spcPts val="0"/>
              </a:spcBef>
              <a:spcAft>
                <a:spcPts val="0"/>
              </a:spcAft>
              <a:buNone/>
            </a:pPr>
            <a:r>
              <a:t/>
            </a:r>
            <a:endParaRPr b="1" i="0" sz="2000" u="none" cap="none" strike="noStrike">
              <a:solidFill>
                <a:srgbClr val="17365D"/>
              </a:solidFill>
              <a:latin typeface="Calibri"/>
              <a:ea typeface="Calibri"/>
              <a:cs typeface="Calibri"/>
              <a:sym typeface="Calibri"/>
            </a:endParaRPr>
          </a:p>
          <a:p>
            <a:pPr indent="-387350" lvl="1" marL="1047750" marR="0" rtl="0" algn="l">
              <a:lnSpc>
                <a:spcPct val="150000"/>
              </a:lnSpc>
              <a:spcBef>
                <a:spcPts val="0"/>
              </a:spcBef>
              <a:spcAft>
                <a:spcPts val="0"/>
              </a:spcAft>
              <a:buNone/>
            </a:pPr>
            <a:r>
              <a:t/>
            </a:r>
            <a:endParaRPr b="1" i="0" sz="2000" u="none" cap="none" strike="noStrike">
              <a:solidFill>
                <a:srgbClr val="17365D"/>
              </a:solidFill>
              <a:latin typeface="Calibri"/>
              <a:ea typeface="Calibri"/>
              <a:cs typeface="Calibri"/>
              <a:sym typeface="Calibri"/>
            </a:endParaRPr>
          </a:p>
          <a:p>
            <a:pPr indent="-387350" lvl="1" marL="1047750" marR="0" rtl="0" algn="just">
              <a:lnSpc>
                <a:spcPct val="150000"/>
              </a:lnSpc>
              <a:spcBef>
                <a:spcPts val="0"/>
              </a:spcBef>
              <a:spcAft>
                <a:spcPts val="0"/>
              </a:spcAft>
              <a:buNone/>
            </a:pPr>
            <a:r>
              <a:rPr b="1" i="0" lang="es-ES" sz="2000" u="none" cap="none" strike="noStrike">
                <a:solidFill>
                  <a:srgbClr val="17365D"/>
                </a:solidFill>
                <a:latin typeface="Calibri"/>
                <a:ea typeface="Calibri"/>
                <a:cs typeface="Calibri"/>
                <a:sym typeface="Calibri"/>
              </a:rPr>
              <a:t>Construido ante la necesidad de incrementar el control marítimo y salvaguarda de la vida humana en el mar, en la ZEE y  zona de responsabilidad SAR.</a:t>
            </a:r>
            <a:endParaRPr b="1" i="0" sz="2000" u="none" cap="none" strike="noStrike">
              <a:solidFill>
                <a:srgbClr val="17365D"/>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pic>
        <p:nvPicPr>
          <p:cNvPr id="321" name="Shape 321"/>
          <p:cNvPicPr preferRelativeResize="0"/>
          <p:nvPr/>
        </p:nvPicPr>
        <p:blipFill rotWithShape="1">
          <a:blip r:embed="rId3">
            <a:alphaModFix/>
          </a:blip>
          <a:srcRect b="0" l="0" r="0" t="0"/>
          <a:stretch/>
        </p:blipFill>
        <p:spPr>
          <a:xfrm>
            <a:off x="0" y="0"/>
            <a:ext cx="9144000" cy="1052513"/>
          </a:xfrm>
          <a:prstGeom prst="rect">
            <a:avLst/>
          </a:prstGeom>
          <a:noFill/>
          <a:ln>
            <a:noFill/>
          </a:ln>
        </p:spPr>
      </p:pic>
      <p:sp>
        <p:nvSpPr>
          <p:cNvPr id="322" name="Shape 322"/>
          <p:cNvSpPr txBox="1"/>
          <p:nvPr/>
        </p:nvSpPr>
        <p:spPr>
          <a:xfrm>
            <a:off x="1115616" y="252512"/>
            <a:ext cx="7848997"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000" u="none" cap="none" strike="noStrike">
                <a:solidFill>
                  <a:srgbClr val="FFFFFF"/>
                </a:solidFill>
                <a:latin typeface="Questrial"/>
                <a:ea typeface="Questrial"/>
                <a:cs typeface="Questrial"/>
                <a:sym typeface="Questrial"/>
              </a:rPr>
              <a:t>Características principales OPV “Marinero Fuentealba”</a:t>
            </a:r>
            <a:endParaRPr b="0" i="0" sz="2000" u="none" cap="none" strike="noStrike">
              <a:solidFill>
                <a:srgbClr val="FFFFFF"/>
              </a:solidFill>
              <a:latin typeface="Questrial"/>
              <a:ea typeface="Questrial"/>
              <a:cs typeface="Questrial"/>
              <a:sym typeface="Questrial"/>
            </a:endParaRPr>
          </a:p>
        </p:txBody>
      </p:sp>
      <p:pic>
        <p:nvPicPr>
          <p:cNvPr id="323" name="Shape 323"/>
          <p:cNvPicPr preferRelativeResize="0"/>
          <p:nvPr/>
        </p:nvPicPr>
        <p:blipFill rotWithShape="1">
          <a:blip r:embed="rId4">
            <a:alphaModFix/>
          </a:blip>
          <a:srcRect b="0" l="0" r="0" t="0"/>
          <a:stretch/>
        </p:blipFill>
        <p:spPr>
          <a:xfrm>
            <a:off x="179512" y="45845"/>
            <a:ext cx="771604" cy="960822"/>
          </a:xfrm>
          <a:prstGeom prst="rect">
            <a:avLst/>
          </a:prstGeom>
          <a:noFill/>
          <a:ln>
            <a:noFill/>
          </a:ln>
        </p:spPr>
      </p:pic>
      <p:pic>
        <p:nvPicPr>
          <p:cNvPr descr="fde642fc-7839-40e9-bec0-de2fedaf5b3c" id="324" name="Shape 324"/>
          <p:cNvPicPr preferRelativeResize="0"/>
          <p:nvPr/>
        </p:nvPicPr>
        <p:blipFill rotWithShape="1">
          <a:blip r:embed="rId5">
            <a:alphaModFix/>
          </a:blip>
          <a:srcRect b="8858" l="0" r="0" t="17420"/>
          <a:stretch/>
        </p:blipFill>
        <p:spPr>
          <a:xfrm>
            <a:off x="4067944" y="2010176"/>
            <a:ext cx="5170723" cy="2858983"/>
          </a:xfrm>
          <a:prstGeom prst="rect">
            <a:avLst/>
          </a:prstGeom>
          <a:noFill/>
          <a:ln>
            <a:noFill/>
          </a:ln>
        </p:spPr>
      </p:pic>
      <p:sp>
        <p:nvSpPr>
          <p:cNvPr id="325" name="Shape 325"/>
          <p:cNvSpPr txBox="1"/>
          <p:nvPr/>
        </p:nvSpPr>
        <p:spPr>
          <a:xfrm>
            <a:off x="-612576" y="1844824"/>
            <a:ext cx="6310942" cy="4708981"/>
          </a:xfrm>
          <a:prstGeom prst="rect">
            <a:avLst/>
          </a:prstGeom>
          <a:solidFill>
            <a:srgbClr val="31859B">
              <a:alpha val="15686"/>
            </a:srgbClr>
          </a:solidFill>
          <a:ln>
            <a:noFill/>
          </a:ln>
        </p:spPr>
        <p:txBody>
          <a:bodyPr anchorCtr="0" anchor="t" bIns="45700" lIns="91425" spcFirstLastPara="1" rIns="91425" wrap="square" tIns="45700">
            <a:noAutofit/>
          </a:bodyPr>
          <a:lstStyle/>
          <a:p>
            <a:pPr indent="-387350" lvl="1" marL="1047750" marR="0" rtl="0" algn="l">
              <a:lnSpc>
                <a:spcPct val="150000"/>
              </a:lnSpc>
              <a:spcBef>
                <a:spcPts val="0"/>
              </a:spcBef>
              <a:spcAft>
                <a:spcPts val="0"/>
              </a:spcAft>
              <a:buNone/>
            </a:pPr>
            <a:r>
              <a:rPr b="1" i="0" lang="es-ES" sz="2000" u="none" cap="none" strike="noStrike">
                <a:solidFill>
                  <a:srgbClr val="17365D"/>
                </a:solidFill>
                <a:latin typeface="Calibri"/>
                <a:ea typeface="Calibri"/>
                <a:cs typeface="Calibri"/>
                <a:sym typeface="Calibri"/>
              </a:rPr>
              <a:t>Desplazamiento:                 1928 tons.</a:t>
            </a:r>
            <a:endParaRPr/>
          </a:p>
          <a:p>
            <a:pPr indent="-387350" lvl="1" marL="1047750" marR="0" rtl="0" algn="l">
              <a:lnSpc>
                <a:spcPct val="150000"/>
              </a:lnSpc>
              <a:spcBef>
                <a:spcPts val="0"/>
              </a:spcBef>
              <a:spcAft>
                <a:spcPts val="0"/>
              </a:spcAft>
              <a:buNone/>
            </a:pPr>
            <a:r>
              <a:rPr b="1" i="0" lang="es-ES" sz="2000" u="none" cap="none" strike="noStrike">
                <a:solidFill>
                  <a:srgbClr val="17365D"/>
                </a:solidFill>
                <a:latin typeface="Calibri"/>
                <a:ea typeface="Calibri"/>
                <a:cs typeface="Calibri"/>
                <a:sym typeface="Calibri"/>
              </a:rPr>
              <a:t>Eslora total :                         80,60 m.</a:t>
            </a:r>
            <a:endParaRPr/>
          </a:p>
          <a:p>
            <a:pPr indent="-387350" lvl="1" marL="1047750" marR="0" rtl="0" algn="l">
              <a:lnSpc>
                <a:spcPct val="150000"/>
              </a:lnSpc>
              <a:spcBef>
                <a:spcPts val="0"/>
              </a:spcBef>
              <a:spcAft>
                <a:spcPts val="0"/>
              </a:spcAft>
              <a:buNone/>
            </a:pPr>
            <a:r>
              <a:rPr b="1" i="0" lang="es-ES" sz="2000" u="none" cap="none" strike="noStrike">
                <a:solidFill>
                  <a:srgbClr val="17365D"/>
                </a:solidFill>
                <a:latin typeface="Calibri"/>
                <a:ea typeface="Calibri"/>
                <a:cs typeface="Calibri"/>
                <a:sym typeface="Calibri"/>
              </a:rPr>
              <a:t>Manga:                                  13,00 m.</a:t>
            </a:r>
            <a:endParaRPr/>
          </a:p>
          <a:p>
            <a:pPr indent="-387350" lvl="1" marL="1047750" marR="0" rtl="0" algn="l">
              <a:lnSpc>
                <a:spcPct val="150000"/>
              </a:lnSpc>
              <a:spcBef>
                <a:spcPts val="0"/>
              </a:spcBef>
              <a:spcAft>
                <a:spcPts val="0"/>
              </a:spcAft>
              <a:buNone/>
            </a:pPr>
            <a:r>
              <a:rPr b="1" i="0" lang="es-ES" sz="2000" u="none" cap="none" strike="noStrike">
                <a:solidFill>
                  <a:srgbClr val="17365D"/>
                </a:solidFill>
                <a:latin typeface="Calibri"/>
                <a:ea typeface="Calibri"/>
                <a:cs typeface="Calibri"/>
                <a:sym typeface="Calibri"/>
              </a:rPr>
              <a:t>Calado de diseño:               3,80 m.</a:t>
            </a:r>
            <a:endParaRPr/>
          </a:p>
          <a:p>
            <a:pPr indent="-387350" lvl="1" marL="1047750" marR="0" rtl="0" algn="l">
              <a:lnSpc>
                <a:spcPct val="150000"/>
              </a:lnSpc>
              <a:spcBef>
                <a:spcPts val="0"/>
              </a:spcBef>
              <a:spcAft>
                <a:spcPts val="0"/>
              </a:spcAft>
              <a:buNone/>
            </a:pPr>
            <a:r>
              <a:rPr b="1" i="0" lang="es-ES" sz="2000" u="none" cap="none" strike="noStrike">
                <a:solidFill>
                  <a:srgbClr val="17365D"/>
                </a:solidFill>
                <a:latin typeface="Calibri"/>
                <a:ea typeface="Calibri"/>
                <a:cs typeface="Calibri"/>
                <a:sym typeface="Calibri"/>
              </a:rPr>
              <a:t>Calado máximo:                  4,90 m.</a:t>
            </a:r>
            <a:endParaRPr/>
          </a:p>
          <a:p>
            <a:pPr indent="-387350" lvl="1" marL="1047750" marR="0" rtl="0" algn="l">
              <a:lnSpc>
                <a:spcPct val="150000"/>
              </a:lnSpc>
              <a:spcBef>
                <a:spcPts val="0"/>
              </a:spcBef>
              <a:spcAft>
                <a:spcPts val="0"/>
              </a:spcAft>
              <a:buNone/>
            </a:pPr>
            <a:r>
              <a:rPr b="1" i="0" lang="es-ES" sz="2000" u="none" cap="none" strike="noStrike">
                <a:solidFill>
                  <a:srgbClr val="17365D"/>
                </a:solidFill>
                <a:latin typeface="Calibri"/>
                <a:ea typeface="Calibri"/>
                <a:cs typeface="Calibri"/>
                <a:sym typeface="Calibri"/>
              </a:rPr>
              <a:t>Velocidad máxima:            20  nudos.</a:t>
            </a:r>
            <a:endParaRPr b="1" i="0" sz="2000" u="none" cap="none" strike="noStrike">
              <a:solidFill>
                <a:srgbClr val="17365D"/>
              </a:solidFill>
              <a:latin typeface="Calibri"/>
              <a:ea typeface="Calibri"/>
              <a:cs typeface="Calibri"/>
              <a:sym typeface="Calibri"/>
            </a:endParaRPr>
          </a:p>
          <a:p>
            <a:pPr indent="-387350" lvl="1" marL="1047750" marR="0" rtl="0" algn="l">
              <a:lnSpc>
                <a:spcPct val="150000"/>
              </a:lnSpc>
              <a:spcBef>
                <a:spcPts val="0"/>
              </a:spcBef>
              <a:spcAft>
                <a:spcPts val="0"/>
              </a:spcAft>
              <a:buNone/>
            </a:pPr>
            <a:r>
              <a:rPr b="1" i="0" lang="es-ES" sz="2000" u="none" cap="none" strike="noStrike">
                <a:solidFill>
                  <a:srgbClr val="17365D"/>
                </a:solidFill>
                <a:latin typeface="Calibri"/>
                <a:ea typeface="Calibri"/>
                <a:cs typeface="Calibri"/>
                <a:sym typeface="Calibri"/>
              </a:rPr>
              <a:t>Permanencia  en el mar:   20/30 días.</a:t>
            </a:r>
            <a:endParaRPr/>
          </a:p>
          <a:p>
            <a:pPr indent="-387350" lvl="1" marL="1047750" marR="0" rtl="0" algn="l">
              <a:spcBef>
                <a:spcPts val="0"/>
              </a:spcBef>
              <a:spcAft>
                <a:spcPts val="0"/>
              </a:spcAft>
              <a:buNone/>
            </a:pPr>
            <a:r>
              <a:rPr b="1" i="0" lang="es-ES" sz="2000" u="none" cap="none" strike="noStrike">
                <a:solidFill>
                  <a:srgbClr val="17365D"/>
                </a:solidFill>
                <a:latin typeface="Calibri"/>
                <a:ea typeface="Calibri"/>
                <a:cs typeface="Calibri"/>
                <a:sym typeface="Calibri"/>
              </a:rPr>
              <a:t>Habitabilidad  (68):             10+2 Oficiales.</a:t>
            </a:r>
            <a:endParaRPr b="1" i="0" sz="2000" u="none" cap="none" strike="noStrike">
              <a:solidFill>
                <a:srgbClr val="17365D"/>
              </a:solidFill>
              <a:latin typeface="Calibri"/>
              <a:ea typeface="Calibri"/>
              <a:cs typeface="Calibri"/>
              <a:sym typeface="Calibri"/>
            </a:endParaRPr>
          </a:p>
          <a:p>
            <a:pPr indent="-387350" lvl="1" marL="1047750" marR="0" rtl="0" algn="l">
              <a:spcBef>
                <a:spcPts val="0"/>
              </a:spcBef>
              <a:spcAft>
                <a:spcPts val="0"/>
              </a:spcAft>
              <a:buNone/>
            </a:pPr>
            <a:r>
              <a:rPr b="1" i="0" lang="es-ES" sz="2000" u="none" cap="none" strike="noStrike">
                <a:solidFill>
                  <a:srgbClr val="17365D"/>
                </a:solidFill>
                <a:latin typeface="Calibri"/>
                <a:ea typeface="Calibri"/>
                <a:cs typeface="Calibri"/>
                <a:sym typeface="Calibri"/>
              </a:rPr>
              <a:t>                                                31 Gente de Mar.	        </a:t>
            </a:r>
            <a:endParaRPr/>
          </a:p>
          <a:p>
            <a:pPr indent="-387350" lvl="1" marL="1047750" marR="0" rtl="0" algn="l">
              <a:spcBef>
                <a:spcPts val="0"/>
              </a:spcBef>
              <a:spcAft>
                <a:spcPts val="0"/>
              </a:spcAft>
              <a:buNone/>
            </a:pPr>
            <a:r>
              <a:rPr b="1" i="0" lang="es-ES" sz="2000" u="none" cap="none" strike="noStrike">
                <a:solidFill>
                  <a:srgbClr val="17365D"/>
                </a:solidFill>
                <a:latin typeface="Calibri"/>
                <a:ea typeface="Calibri"/>
                <a:cs typeface="Calibri"/>
                <a:sym typeface="Calibri"/>
              </a:rPr>
              <a:t>                                                25 Pasajeros/Náufragos.</a:t>
            </a:r>
            <a:endParaRPr b="1" i="0" sz="2000" u="none" cap="none" strike="noStrike">
              <a:solidFill>
                <a:srgbClr val="17365D"/>
              </a:solidFill>
              <a:latin typeface="Calibri"/>
              <a:ea typeface="Calibri"/>
              <a:cs typeface="Calibri"/>
              <a:sym typeface="Calibri"/>
            </a:endParaRPr>
          </a:p>
          <a:p>
            <a:pPr indent="-387350" lvl="1" marL="1047750" marR="0" rtl="0" algn="l">
              <a:lnSpc>
                <a:spcPct val="150000"/>
              </a:lnSpc>
              <a:spcBef>
                <a:spcPts val="0"/>
              </a:spcBef>
              <a:spcAft>
                <a:spcPts val="0"/>
              </a:spcAft>
              <a:buNone/>
            </a:pPr>
            <a:r>
              <a:rPr b="1" i="0" lang="es-ES" sz="2000" u="none" cap="none" strike="noStrike">
                <a:solidFill>
                  <a:srgbClr val="17365D"/>
                </a:solidFill>
                <a:latin typeface="Calibri"/>
                <a:ea typeface="Calibri"/>
                <a:cs typeface="Calibri"/>
                <a:sym typeface="Calibri"/>
              </a:rPr>
              <a:t>Autonomía:                          8.600 MN. a 12 	nudos.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pic>
        <p:nvPicPr>
          <p:cNvPr id="331" name="Shape 331"/>
          <p:cNvPicPr preferRelativeResize="0"/>
          <p:nvPr/>
        </p:nvPicPr>
        <p:blipFill rotWithShape="1">
          <a:blip r:embed="rId3">
            <a:alphaModFix/>
          </a:blip>
          <a:srcRect b="0" l="0" r="0" t="0"/>
          <a:stretch/>
        </p:blipFill>
        <p:spPr>
          <a:xfrm>
            <a:off x="0" y="0"/>
            <a:ext cx="9144000" cy="1285875"/>
          </a:xfrm>
          <a:prstGeom prst="rect">
            <a:avLst/>
          </a:prstGeom>
          <a:noFill/>
          <a:ln>
            <a:noFill/>
          </a:ln>
        </p:spPr>
      </p:pic>
      <p:pic>
        <p:nvPicPr>
          <p:cNvPr descr="image001" id="332" name="Shape 332"/>
          <p:cNvPicPr preferRelativeResize="0"/>
          <p:nvPr/>
        </p:nvPicPr>
        <p:blipFill rotWithShape="1">
          <a:blip r:embed="rId4">
            <a:alphaModFix/>
          </a:blip>
          <a:srcRect b="13478" l="5732" r="4136" t="17754"/>
          <a:stretch/>
        </p:blipFill>
        <p:spPr>
          <a:xfrm>
            <a:off x="770880" y="2817515"/>
            <a:ext cx="7791450" cy="3730625"/>
          </a:xfrm>
          <a:prstGeom prst="rect">
            <a:avLst/>
          </a:prstGeom>
          <a:noFill/>
          <a:ln>
            <a:noFill/>
          </a:ln>
        </p:spPr>
      </p:pic>
      <p:cxnSp>
        <p:nvCxnSpPr>
          <p:cNvPr id="333" name="Shape 333"/>
          <p:cNvCxnSpPr/>
          <p:nvPr/>
        </p:nvCxnSpPr>
        <p:spPr>
          <a:xfrm rot="10800000">
            <a:off x="2775893" y="5897265"/>
            <a:ext cx="628650" cy="468312"/>
          </a:xfrm>
          <a:prstGeom prst="straightConnector1">
            <a:avLst/>
          </a:prstGeom>
          <a:noFill/>
          <a:ln cap="flat" cmpd="sng" w="9525">
            <a:solidFill>
              <a:schemeClr val="dk2"/>
            </a:solidFill>
            <a:prstDash val="solid"/>
            <a:round/>
            <a:headEnd len="sm" w="sm" type="none"/>
            <a:tailEnd len="med" w="med" type="triangle"/>
          </a:ln>
        </p:spPr>
      </p:cxnSp>
      <p:sp>
        <p:nvSpPr>
          <p:cNvPr id="334" name="Shape 334"/>
          <p:cNvSpPr txBox="1"/>
          <p:nvPr/>
        </p:nvSpPr>
        <p:spPr>
          <a:xfrm>
            <a:off x="3304530" y="6135390"/>
            <a:ext cx="893763" cy="46196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200" u="none" cap="none" strike="noStrike">
                <a:solidFill>
                  <a:schemeClr val="dk2"/>
                </a:solidFill>
                <a:latin typeface="Arial"/>
                <a:ea typeface="Arial"/>
                <a:cs typeface="Arial"/>
                <a:sym typeface="Arial"/>
              </a:rPr>
              <a:t>Thrusters</a:t>
            </a:r>
            <a:endParaRPr/>
          </a:p>
          <a:p>
            <a:pPr indent="0" lvl="0" marL="0" marR="0" rtl="0" algn="l">
              <a:spcBef>
                <a:spcPts val="0"/>
              </a:spcBef>
              <a:spcAft>
                <a:spcPts val="0"/>
              </a:spcAft>
              <a:buNone/>
            </a:pPr>
            <a:r>
              <a:rPr b="1" i="0" lang="es-ES" sz="1200" u="none" cap="none" strike="noStrike">
                <a:solidFill>
                  <a:schemeClr val="dk2"/>
                </a:solidFill>
                <a:latin typeface="Arial"/>
                <a:ea typeface="Arial"/>
                <a:cs typeface="Arial"/>
                <a:sym typeface="Arial"/>
              </a:rPr>
              <a:t>de proa</a:t>
            </a:r>
            <a:endParaRPr b="0" i="0" sz="1800" u="none" cap="none" strike="noStrike">
              <a:solidFill>
                <a:schemeClr val="dk1"/>
              </a:solidFill>
              <a:latin typeface="Calibri"/>
              <a:ea typeface="Calibri"/>
              <a:cs typeface="Calibri"/>
              <a:sym typeface="Calibri"/>
            </a:endParaRPr>
          </a:p>
        </p:txBody>
      </p:sp>
      <p:cxnSp>
        <p:nvCxnSpPr>
          <p:cNvPr id="335" name="Shape 335"/>
          <p:cNvCxnSpPr/>
          <p:nvPr/>
        </p:nvCxnSpPr>
        <p:spPr>
          <a:xfrm rot="10800000">
            <a:off x="2474268" y="5962352"/>
            <a:ext cx="922337" cy="396875"/>
          </a:xfrm>
          <a:prstGeom prst="straightConnector1">
            <a:avLst/>
          </a:prstGeom>
          <a:noFill/>
          <a:ln cap="flat" cmpd="sng" w="9525">
            <a:solidFill>
              <a:schemeClr val="dk2"/>
            </a:solidFill>
            <a:prstDash val="solid"/>
            <a:round/>
            <a:headEnd len="sm" w="sm" type="none"/>
            <a:tailEnd len="med" w="med" type="triangle"/>
          </a:ln>
        </p:spPr>
      </p:cxnSp>
      <p:sp>
        <p:nvSpPr>
          <p:cNvPr id="336" name="Shape 336"/>
          <p:cNvSpPr txBox="1"/>
          <p:nvPr/>
        </p:nvSpPr>
        <p:spPr>
          <a:xfrm>
            <a:off x="1971030" y="3633490"/>
            <a:ext cx="172194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200" u="none" cap="none" strike="noStrike">
                <a:solidFill>
                  <a:schemeClr val="dk2"/>
                </a:solidFill>
                <a:latin typeface="Arial"/>
                <a:ea typeface="Arial"/>
                <a:cs typeface="Arial"/>
                <a:sym typeface="Arial"/>
              </a:rPr>
              <a:t>Cañón </a:t>
            </a:r>
            <a:endParaRPr/>
          </a:p>
          <a:p>
            <a:pPr indent="0" lvl="0" marL="0" marR="0" rtl="0" algn="l">
              <a:spcBef>
                <a:spcPts val="0"/>
              </a:spcBef>
              <a:spcAft>
                <a:spcPts val="0"/>
              </a:spcAft>
              <a:buNone/>
            </a:pPr>
            <a:r>
              <a:rPr b="1" i="0" lang="es-ES" sz="1200" u="none" cap="none" strike="noStrike">
                <a:solidFill>
                  <a:schemeClr val="dk2"/>
                </a:solidFill>
                <a:latin typeface="Arial"/>
                <a:ea typeface="Arial"/>
                <a:cs typeface="Arial"/>
                <a:sym typeface="Arial"/>
              </a:rPr>
              <a:t>Oto Melara 76/62 mm</a:t>
            </a:r>
            <a:endParaRPr/>
          </a:p>
        </p:txBody>
      </p:sp>
      <p:cxnSp>
        <p:nvCxnSpPr>
          <p:cNvPr id="337" name="Shape 337"/>
          <p:cNvCxnSpPr/>
          <p:nvPr/>
        </p:nvCxnSpPr>
        <p:spPr>
          <a:xfrm>
            <a:off x="3083868" y="4051002"/>
            <a:ext cx="365125" cy="311150"/>
          </a:xfrm>
          <a:prstGeom prst="straightConnector1">
            <a:avLst/>
          </a:prstGeom>
          <a:noFill/>
          <a:ln cap="flat" cmpd="sng" w="9525">
            <a:solidFill>
              <a:schemeClr val="dk2"/>
            </a:solidFill>
            <a:prstDash val="solid"/>
            <a:round/>
            <a:headEnd len="sm" w="sm" type="none"/>
            <a:tailEnd len="med" w="med" type="triangle"/>
          </a:ln>
        </p:spPr>
      </p:cxnSp>
      <p:sp>
        <p:nvSpPr>
          <p:cNvPr id="338" name="Shape 338"/>
          <p:cNvSpPr txBox="1"/>
          <p:nvPr/>
        </p:nvSpPr>
        <p:spPr>
          <a:xfrm>
            <a:off x="683568" y="2914352"/>
            <a:ext cx="2443298"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200" u="none" cap="none" strike="noStrike">
                <a:solidFill>
                  <a:schemeClr val="dk2"/>
                </a:solidFill>
                <a:latin typeface="Arial"/>
                <a:ea typeface="Arial"/>
                <a:cs typeface="Arial"/>
                <a:sym typeface="Arial"/>
              </a:rPr>
              <a:t>Puente Gobierno</a:t>
            </a:r>
            <a:endParaRPr/>
          </a:p>
          <a:p>
            <a:pPr indent="0" lvl="0" marL="0" marR="0" rtl="0" algn="l">
              <a:spcBef>
                <a:spcPts val="0"/>
              </a:spcBef>
              <a:spcAft>
                <a:spcPts val="0"/>
              </a:spcAft>
              <a:buNone/>
            </a:pPr>
            <a:r>
              <a:rPr b="1" i="0" lang="es-ES" sz="1200" u="none" cap="none" strike="noStrike">
                <a:solidFill>
                  <a:schemeClr val="dk2"/>
                </a:solidFill>
                <a:latin typeface="Arial"/>
                <a:ea typeface="Arial"/>
                <a:cs typeface="Arial"/>
                <a:sym typeface="Arial"/>
              </a:rPr>
              <a:t>(Sistema de Puente Integrado )</a:t>
            </a:r>
            <a:endParaRPr b="0" i="0" sz="1800" u="none" cap="none" strike="noStrike">
              <a:solidFill>
                <a:schemeClr val="dk1"/>
              </a:solidFill>
              <a:latin typeface="Calibri"/>
              <a:ea typeface="Calibri"/>
              <a:cs typeface="Calibri"/>
              <a:sym typeface="Calibri"/>
            </a:endParaRPr>
          </a:p>
        </p:txBody>
      </p:sp>
      <p:cxnSp>
        <p:nvCxnSpPr>
          <p:cNvPr id="339" name="Shape 339"/>
          <p:cNvCxnSpPr/>
          <p:nvPr/>
        </p:nvCxnSpPr>
        <p:spPr>
          <a:xfrm>
            <a:off x="3396605" y="3285827"/>
            <a:ext cx="871538" cy="541338"/>
          </a:xfrm>
          <a:prstGeom prst="straightConnector1">
            <a:avLst/>
          </a:prstGeom>
          <a:noFill/>
          <a:ln cap="flat" cmpd="sng" w="9525">
            <a:solidFill>
              <a:schemeClr val="dk2"/>
            </a:solidFill>
            <a:prstDash val="solid"/>
            <a:round/>
            <a:headEnd len="sm" w="sm" type="none"/>
            <a:tailEnd len="med" w="med" type="triangle"/>
          </a:ln>
        </p:spPr>
      </p:cxnSp>
      <p:sp>
        <p:nvSpPr>
          <p:cNvPr id="340" name="Shape 340"/>
          <p:cNvSpPr txBox="1"/>
          <p:nvPr/>
        </p:nvSpPr>
        <p:spPr>
          <a:xfrm>
            <a:off x="7576493" y="2791961"/>
            <a:ext cx="1488613"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200" u="none" cap="none" strike="noStrike">
                <a:solidFill>
                  <a:schemeClr val="dk2"/>
                </a:solidFill>
                <a:latin typeface="Arial"/>
                <a:ea typeface="Arial"/>
                <a:cs typeface="Arial"/>
                <a:sym typeface="Arial"/>
              </a:rPr>
              <a:t>Cubierta de Vuelo</a:t>
            </a:r>
            <a:endParaRPr/>
          </a:p>
        </p:txBody>
      </p:sp>
      <p:cxnSp>
        <p:nvCxnSpPr>
          <p:cNvPr id="341" name="Shape 341"/>
          <p:cNvCxnSpPr/>
          <p:nvPr/>
        </p:nvCxnSpPr>
        <p:spPr>
          <a:xfrm flipH="1">
            <a:off x="7603480" y="3038177"/>
            <a:ext cx="417513" cy="862013"/>
          </a:xfrm>
          <a:prstGeom prst="straightConnector1">
            <a:avLst/>
          </a:prstGeom>
          <a:noFill/>
          <a:ln cap="flat" cmpd="sng" w="9525">
            <a:solidFill>
              <a:schemeClr val="dk2"/>
            </a:solidFill>
            <a:prstDash val="solid"/>
            <a:round/>
            <a:headEnd len="sm" w="sm" type="none"/>
            <a:tailEnd len="med" w="med" type="triangle"/>
          </a:ln>
        </p:spPr>
      </p:cxnSp>
      <p:sp>
        <p:nvSpPr>
          <p:cNvPr id="342" name="Shape 342"/>
          <p:cNvSpPr txBox="1"/>
          <p:nvPr/>
        </p:nvSpPr>
        <p:spPr>
          <a:xfrm>
            <a:off x="5658793" y="2504777"/>
            <a:ext cx="756938"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200" u="none" cap="none" strike="noStrike">
                <a:solidFill>
                  <a:schemeClr val="dk2"/>
                </a:solidFill>
                <a:latin typeface="Arial"/>
                <a:ea typeface="Arial"/>
                <a:cs typeface="Arial"/>
                <a:sym typeface="Arial"/>
              </a:rPr>
              <a:t>Hangar </a:t>
            </a:r>
            <a:endParaRPr b="0" i="0" sz="1800" u="none" cap="none" strike="noStrike">
              <a:solidFill>
                <a:schemeClr val="dk1"/>
              </a:solidFill>
              <a:latin typeface="Calibri"/>
              <a:ea typeface="Calibri"/>
              <a:cs typeface="Calibri"/>
              <a:sym typeface="Calibri"/>
            </a:endParaRPr>
          </a:p>
        </p:txBody>
      </p:sp>
      <p:cxnSp>
        <p:nvCxnSpPr>
          <p:cNvPr id="343" name="Shape 343"/>
          <p:cNvCxnSpPr/>
          <p:nvPr/>
        </p:nvCxnSpPr>
        <p:spPr>
          <a:xfrm>
            <a:off x="6074718" y="2752427"/>
            <a:ext cx="650875" cy="1309688"/>
          </a:xfrm>
          <a:prstGeom prst="straightConnector1">
            <a:avLst/>
          </a:prstGeom>
          <a:noFill/>
          <a:ln cap="flat" cmpd="sng" w="9525">
            <a:solidFill>
              <a:schemeClr val="dk2"/>
            </a:solidFill>
            <a:prstDash val="solid"/>
            <a:round/>
            <a:headEnd len="sm" w="sm" type="none"/>
            <a:tailEnd len="med" w="med" type="triangle"/>
          </a:ln>
        </p:spPr>
      </p:cxnSp>
      <p:sp>
        <p:nvSpPr>
          <p:cNvPr id="344" name="Shape 344"/>
          <p:cNvSpPr txBox="1"/>
          <p:nvPr/>
        </p:nvSpPr>
        <p:spPr>
          <a:xfrm>
            <a:off x="5406380" y="5435303"/>
            <a:ext cx="1336675" cy="46196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200" u="none" cap="none" strike="noStrike">
                <a:solidFill>
                  <a:schemeClr val="dk2"/>
                </a:solidFill>
                <a:latin typeface="Arial"/>
                <a:ea typeface="Arial"/>
                <a:cs typeface="Arial"/>
                <a:sym typeface="Arial"/>
              </a:rPr>
              <a:t>Botes de</a:t>
            </a:r>
            <a:endParaRPr/>
          </a:p>
          <a:p>
            <a:pPr indent="0" lvl="0" marL="0" marR="0" rtl="0" algn="l">
              <a:spcBef>
                <a:spcPts val="0"/>
              </a:spcBef>
              <a:spcAft>
                <a:spcPts val="0"/>
              </a:spcAft>
              <a:buNone/>
            </a:pPr>
            <a:r>
              <a:rPr b="1" i="0" lang="es-ES" sz="1200" u="none" cap="none" strike="noStrike">
                <a:solidFill>
                  <a:schemeClr val="dk2"/>
                </a:solidFill>
                <a:latin typeface="Arial"/>
                <a:ea typeface="Arial"/>
                <a:cs typeface="Arial"/>
                <a:sym typeface="Arial"/>
              </a:rPr>
              <a:t>Rescate AR-740</a:t>
            </a:r>
            <a:endParaRPr b="0" i="0" sz="1800" u="none" cap="none" strike="noStrike">
              <a:solidFill>
                <a:schemeClr val="dk1"/>
              </a:solidFill>
              <a:latin typeface="Calibri"/>
              <a:ea typeface="Calibri"/>
              <a:cs typeface="Calibri"/>
              <a:sym typeface="Calibri"/>
            </a:endParaRPr>
          </a:p>
        </p:txBody>
      </p:sp>
      <p:cxnSp>
        <p:nvCxnSpPr>
          <p:cNvPr id="345" name="Shape 345"/>
          <p:cNvCxnSpPr/>
          <p:nvPr/>
        </p:nvCxnSpPr>
        <p:spPr>
          <a:xfrm flipH="1" rot="10800000">
            <a:off x="6228184" y="4566940"/>
            <a:ext cx="233884" cy="777874"/>
          </a:xfrm>
          <a:prstGeom prst="straightConnector1">
            <a:avLst/>
          </a:prstGeom>
          <a:noFill/>
          <a:ln cap="flat" cmpd="sng" w="9525">
            <a:solidFill>
              <a:schemeClr val="dk2"/>
            </a:solidFill>
            <a:prstDash val="solid"/>
            <a:round/>
            <a:headEnd len="sm" w="sm" type="none"/>
            <a:tailEnd len="med" w="med" type="triangle"/>
          </a:ln>
        </p:spPr>
      </p:cxnSp>
      <p:cxnSp>
        <p:nvCxnSpPr>
          <p:cNvPr id="346" name="Shape 346"/>
          <p:cNvCxnSpPr/>
          <p:nvPr/>
        </p:nvCxnSpPr>
        <p:spPr>
          <a:xfrm flipH="1" rot="10800000">
            <a:off x="7662218" y="4682827"/>
            <a:ext cx="173037" cy="1323975"/>
          </a:xfrm>
          <a:prstGeom prst="straightConnector1">
            <a:avLst/>
          </a:prstGeom>
          <a:noFill/>
          <a:ln cap="flat" cmpd="sng" w="9525">
            <a:solidFill>
              <a:schemeClr val="dk2"/>
            </a:solidFill>
            <a:prstDash val="solid"/>
            <a:round/>
            <a:headEnd len="sm" w="sm" type="none"/>
            <a:tailEnd len="med" w="med" type="triangle"/>
          </a:ln>
        </p:spPr>
      </p:cxnSp>
      <p:sp>
        <p:nvSpPr>
          <p:cNvPr id="347" name="Shape 347"/>
          <p:cNvSpPr txBox="1"/>
          <p:nvPr/>
        </p:nvSpPr>
        <p:spPr>
          <a:xfrm>
            <a:off x="7039917" y="5970290"/>
            <a:ext cx="192469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200" u="none" cap="none" strike="noStrike">
                <a:solidFill>
                  <a:schemeClr val="dk2"/>
                </a:solidFill>
                <a:latin typeface="Arial"/>
                <a:ea typeface="Arial"/>
                <a:cs typeface="Arial"/>
                <a:sym typeface="Arial"/>
              </a:rPr>
              <a:t>Capacidad 3 contenedores 20 m3</a:t>
            </a:r>
            <a:endParaRPr b="0" i="0" sz="1800" u="none" cap="none" strike="noStrike">
              <a:solidFill>
                <a:schemeClr val="dk1"/>
              </a:solidFill>
              <a:latin typeface="Calibri"/>
              <a:ea typeface="Calibri"/>
              <a:cs typeface="Calibri"/>
              <a:sym typeface="Calibri"/>
            </a:endParaRPr>
          </a:p>
        </p:txBody>
      </p:sp>
      <p:sp>
        <p:nvSpPr>
          <p:cNvPr id="348" name="Shape 348"/>
          <p:cNvSpPr txBox="1"/>
          <p:nvPr/>
        </p:nvSpPr>
        <p:spPr>
          <a:xfrm>
            <a:off x="3348980" y="2425402"/>
            <a:ext cx="1047750" cy="4603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200" u="none" cap="none" strike="noStrike">
                <a:solidFill>
                  <a:schemeClr val="dk2"/>
                </a:solidFill>
                <a:latin typeface="Arial"/>
                <a:ea typeface="Arial"/>
                <a:cs typeface="Arial"/>
                <a:sym typeface="Arial"/>
              </a:rPr>
              <a:t>Radares de</a:t>
            </a:r>
            <a:endParaRPr/>
          </a:p>
          <a:p>
            <a:pPr indent="0" lvl="0" marL="0" marR="0" rtl="0" algn="l">
              <a:spcBef>
                <a:spcPts val="0"/>
              </a:spcBef>
              <a:spcAft>
                <a:spcPts val="0"/>
              </a:spcAft>
              <a:buNone/>
            </a:pPr>
            <a:r>
              <a:rPr b="1" i="0" lang="es-ES" sz="1200" u="none" cap="none" strike="noStrike">
                <a:solidFill>
                  <a:schemeClr val="dk2"/>
                </a:solidFill>
                <a:latin typeface="Arial"/>
                <a:ea typeface="Arial"/>
                <a:cs typeface="Arial"/>
                <a:sym typeface="Arial"/>
              </a:rPr>
              <a:t>Navegación</a:t>
            </a:r>
            <a:endParaRPr b="0" i="0" sz="1800" u="none" cap="none" strike="noStrike">
              <a:solidFill>
                <a:schemeClr val="dk1"/>
              </a:solidFill>
              <a:latin typeface="Calibri"/>
              <a:ea typeface="Calibri"/>
              <a:cs typeface="Calibri"/>
              <a:sym typeface="Calibri"/>
            </a:endParaRPr>
          </a:p>
        </p:txBody>
      </p:sp>
      <p:cxnSp>
        <p:nvCxnSpPr>
          <p:cNvPr id="349" name="Shape 349"/>
          <p:cNvCxnSpPr/>
          <p:nvPr/>
        </p:nvCxnSpPr>
        <p:spPr>
          <a:xfrm>
            <a:off x="4318943" y="2620665"/>
            <a:ext cx="877887" cy="401637"/>
          </a:xfrm>
          <a:prstGeom prst="straightConnector1">
            <a:avLst/>
          </a:prstGeom>
          <a:noFill/>
          <a:ln cap="flat" cmpd="sng" w="9525">
            <a:solidFill>
              <a:schemeClr val="dk2"/>
            </a:solidFill>
            <a:prstDash val="solid"/>
            <a:round/>
            <a:headEnd len="sm" w="sm" type="none"/>
            <a:tailEnd len="med" w="med" type="triangle"/>
          </a:ln>
        </p:spPr>
      </p:cxnSp>
      <p:cxnSp>
        <p:nvCxnSpPr>
          <p:cNvPr id="350" name="Shape 350"/>
          <p:cNvCxnSpPr/>
          <p:nvPr/>
        </p:nvCxnSpPr>
        <p:spPr>
          <a:xfrm rot="10800000">
            <a:off x="4054674" y="4463752"/>
            <a:ext cx="517326" cy="1543050"/>
          </a:xfrm>
          <a:prstGeom prst="straightConnector1">
            <a:avLst/>
          </a:prstGeom>
          <a:noFill/>
          <a:ln cap="flat" cmpd="sng" w="9525">
            <a:solidFill>
              <a:schemeClr val="dk2"/>
            </a:solidFill>
            <a:prstDash val="solid"/>
            <a:round/>
            <a:headEnd len="sm" w="sm" type="none"/>
            <a:tailEnd len="med" w="med" type="triangle"/>
          </a:ln>
        </p:spPr>
      </p:cxnSp>
      <p:sp>
        <p:nvSpPr>
          <p:cNvPr id="351" name="Shape 351"/>
          <p:cNvSpPr txBox="1"/>
          <p:nvPr/>
        </p:nvSpPr>
        <p:spPr>
          <a:xfrm>
            <a:off x="6935143" y="2409527"/>
            <a:ext cx="998991"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200" u="none" cap="none" strike="noStrike">
                <a:solidFill>
                  <a:schemeClr val="dk2"/>
                </a:solidFill>
                <a:latin typeface="Arial"/>
                <a:ea typeface="Arial"/>
                <a:cs typeface="Arial"/>
                <a:sym typeface="Arial"/>
              </a:rPr>
              <a:t>Grúa 5 ton.</a:t>
            </a:r>
            <a:endParaRPr b="0" i="0" sz="1800" u="none" cap="none" strike="noStrike">
              <a:solidFill>
                <a:schemeClr val="dk1"/>
              </a:solidFill>
              <a:latin typeface="Calibri"/>
              <a:ea typeface="Calibri"/>
              <a:cs typeface="Calibri"/>
              <a:sym typeface="Calibri"/>
            </a:endParaRPr>
          </a:p>
        </p:txBody>
      </p:sp>
      <p:cxnSp>
        <p:nvCxnSpPr>
          <p:cNvPr id="352" name="Shape 352"/>
          <p:cNvCxnSpPr/>
          <p:nvPr/>
        </p:nvCxnSpPr>
        <p:spPr>
          <a:xfrm>
            <a:off x="7164287" y="2636912"/>
            <a:ext cx="252785" cy="1728192"/>
          </a:xfrm>
          <a:prstGeom prst="straightConnector1">
            <a:avLst/>
          </a:prstGeom>
          <a:noFill/>
          <a:ln cap="flat" cmpd="sng" w="9525">
            <a:solidFill>
              <a:schemeClr val="dk2"/>
            </a:solidFill>
            <a:prstDash val="solid"/>
            <a:round/>
            <a:headEnd len="sm" w="sm" type="none"/>
            <a:tailEnd len="med" w="med" type="triangle"/>
          </a:ln>
        </p:spPr>
      </p:cxnSp>
      <p:cxnSp>
        <p:nvCxnSpPr>
          <p:cNvPr id="353" name="Shape 353"/>
          <p:cNvCxnSpPr/>
          <p:nvPr/>
        </p:nvCxnSpPr>
        <p:spPr>
          <a:xfrm>
            <a:off x="4311005" y="2620665"/>
            <a:ext cx="914400" cy="965200"/>
          </a:xfrm>
          <a:prstGeom prst="straightConnector1">
            <a:avLst/>
          </a:prstGeom>
          <a:noFill/>
          <a:ln cap="flat" cmpd="sng" w="9525">
            <a:solidFill>
              <a:schemeClr val="dk2"/>
            </a:solidFill>
            <a:prstDash val="solid"/>
            <a:round/>
            <a:headEnd len="sm" w="sm" type="none"/>
            <a:tailEnd len="med" w="med" type="triangle"/>
          </a:ln>
        </p:spPr>
      </p:cxnSp>
      <p:sp>
        <p:nvSpPr>
          <p:cNvPr id="354" name="Shape 3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s-ES" sz="1200" u="none" cap="none" strike="noStrike">
                <a:solidFill>
                  <a:srgbClr val="888888"/>
                </a:solidFill>
                <a:latin typeface="Calibri"/>
                <a:ea typeface="Calibri"/>
                <a:cs typeface="Calibri"/>
                <a:sym typeface="Calibri"/>
              </a:rPr>
              <a:t>3</a:t>
            </a:r>
            <a:endParaRPr b="0" i="0" sz="1200" u="none" cap="none" strike="noStrike">
              <a:solidFill>
                <a:srgbClr val="888888"/>
              </a:solidFill>
              <a:latin typeface="Calibri"/>
              <a:ea typeface="Calibri"/>
              <a:cs typeface="Calibri"/>
              <a:sym typeface="Calibri"/>
            </a:endParaRPr>
          </a:p>
        </p:txBody>
      </p:sp>
      <p:sp>
        <p:nvSpPr>
          <p:cNvPr id="355" name="Shape 355"/>
          <p:cNvSpPr txBox="1"/>
          <p:nvPr/>
        </p:nvSpPr>
        <p:spPr>
          <a:xfrm>
            <a:off x="1115616" y="252512"/>
            <a:ext cx="7848997"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000" u="none" cap="none" strike="noStrike">
                <a:solidFill>
                  <a:srgbClr val="FFFFFF"/>
                </a:solidFill>
                <a:latin typeface="Questrial"/>
                <a:ea typeface="Questrial"/>
                <a:cs typeface="Questrial"/>
                <a:sym typeface="Questrial"/>
              </a:rPr>
              <a:t>Características principales OPV “Marinero Fuentealba”</a:t>
            </a:r>
            <a:endParaRPr b="0" i="0" sz="2000" u="none" cap="none" strike="noStrike">
              <a:solidFill>
                <a:srgbClr val="FFFFFF"/>
              </a:solidFill>
              <a:latin typeface="Questrial"/>
              <a:ea typeface="Questrial"/>
              <a:cs typeface="Questrial"/>
              <a:sym typeface="Questrial"/>
            </a:endParaRPr>
          </a:p>
        </p:txBody>
      </p:sp>
      <p:pic>
        <p:nvPicPr>
          <p:cNvPr id="356" name="Shape 356"/>
          <p:cNvPicPr preferRelativeResize="0"/>
          <p:nvPr/>
        </p:nvPicPr>
        <p:blipFill rotWithShape="1">
          <a:blip r:embed="rId5">
            <a:alphaModFix/>
          </a:blip>
          <a:srcRect b="0" l="0" r="0" t="0"/>
          <a:stretch/>
        </p:blipFill>
        <p:spPr>
          <a:xfrm>
            <a:off x="179512" y="45845"/>
            <a:ext cx="771604" cy="960822"/>
          </a:xfrm>
          <a:prstGeom prst="rect">
            <a:avLst/>
          </a:prstGeom>
          <a:noFill/>
          <a:ln>
            <a:noFill/>
          </a:ln>
        </p:spPr>
      </p:pic>
      <p:sp>
        <p:nvSpPr>
          <p:cNvPr id="357" name="Shape 357"/>
          <p:cNvSpPr txBox="1"/>
          <p:nvPr/>
        </p:nvSpPr>
        <p:spPr>
          <a:xfrm>
            <a:off x="4315445" y="5991374"/>
            <a:ext cx="152798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200" u="none" cap="none" strike="noStrike">
                <a:solidFill>
                  <a:schemeClr val="dk2"/>
                </a:solidFill>
                <a:latin typeface="Arial"/>
                <a:ea typeface="Arial"/>
                <a:cs typeface="Arial"/>
                <a:sym typeface="Arial"/>
              </a:rPr>
              <a:t>Sistema optrónico</a:t>
            </a:r>
            <a:endParaRPr b="1" i="0" sz="1200" u="none" cap="none" strike="noStrike">
              <a:solidFill>
                <a:schemeClr val="dk2"/>
              </a:solidFill>
              <a:latin typeface="Arial"/>
              <a:ea typeface="Arial"/>
              <a:cs typeface="Arial"/>
              <a:sym typeface="Arial"/>
            </a:endParaRPr>
          </a:p>
          <a:p>
            <a:pPr indent="0" lvl="0" marL="0" marR="0" rtl="0" algn="l">
              <a:spcBef>
                <a:spcPts val="0"/>
              </a:spcBef>
              <a:spcAft>
                <a:spcPts val="0"/>
              </a:spcAft>
              <a:buNone/>
            </a:pPr>
            <a:r>
              <a:rPr b="1" i="0" lang="es-ES" sz="1200" u="none" cap="none" strike="noStrike">
                <a:solidFill>
                  <a:schemeClr val="dk2"/>
                </a:solidFill>
                <a:latin typeface="Arial"/>
                <a:ea typeface="Arial"/>
                <a:cs typeface="Arial"/>
                <a:sym typeface="Arial"/>
              </a:rPr>
              <a:t>FLIR - Térmico</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pic>
        <p:nvPicPr>
          <p:cNvPr id="363" name="Shape 363"/>
          <p:cNvPicPr preferRelativeResize="0"/>
          <p:nvPr/>
        </p:nvPicPr>
        <p:blipFill rotWithShape="1">
          <a:blip r:embed="rId3">
            <a:alphaModFix/>
          </a:blip>
          <a:srcRect b="0" l="0" r="0" t="0"/>
          <a:stretch/>
        </p:blipFill>
        <p:spPr>
          <a:xfrm>
            <a:off x="0" y="0"/>
            <a:ext cx="9144000" cy="1052513"/>
          </a:xfrm>
          <a:prstGeom prst="rect">
            <a:avLst/>
          </a:prstGeom>
          <a:noFill/>
          <a:ln>
            <a:noFill/>
          </a:ln>
        </p:spPr>
      </p:pic>
      <p:sp>
        <p:nvSpPr>
          <p:cNvPr id="364" name="Shape 364"/>
          <p:cNvSpPr txBox="1"/>
          <p:nvPr/>
        </p:nvSpPr>
        <p:spPr>
          <a:xfrm>
            <a:off x="1115616" y="252512"/>
            <a:ext cx="7848997"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000" u="none" cap="none" strike="noStrike">
                <a:solidFill>
                  <a:srgbClr val="FFFFFF"/>
                </a:solidFill>
                <a:latin typeface="Questrial"/>
                <a:ea typeface="Questrial"/>
                <a:cs typeface="Questrial"/>
                <a:sym typeface="Questrial"/>
              </a:rPr>
              <a:t>Características principales OPV “Marinero Fuentealba”</a:t>
            </a:r>
            <a:endParaRPr b="0" i="0" sz="2000" u="none" cap="none" strike="noStrike">
              <a:solidFill>
                <a:srgbClr val="FFFFFF"/>
              </a:solidFill>
              <a:latin typeface="Questrial"/>
              <a:ea typeface="Questrial"/>
              <a:cs typeface="Questrial"/>
              <a:sym typeface="Questrial"/>
            </a:endParaRPr>
          </a:p>
        </p:txBody>
      </p:sp>
      <p:pic>
        <p:nvPicPr>
          <p:cNvPr id="365" name="Shape 365"/>
          <p:cNvPicPr preferRelativeResize="0"/>
          <p:nvPr/>
        </p:nvPicPr>
        <p:blipFill rotWithShape="1">
          <a:blip r:embed="rId4">
            <a:alphaModFix/>
          </a:blip>
          <a:srcRect b="0" l="0" r="0" t="0"/>
          <a:stretch/>
        </p:blipFill>
        <p:spPr>
          <a:xfrm>
            <a:off x="179512" y="45845"/>
            <a:ext cx="771604" cy="960822"/>
          </a:xfrm>
          <a:prstGeom prst="rect">
            <a:avLst/>
          </a:prstGeom>
          <a:noFill/>
          <a:ln>
            <a:noFill/>
          </a:ln>
        </p:spPr>
      </p:pic>
      <p:pic>
        <p:nvPicPr>
          <p:cNvPr id="366" name="Shape 366"/>
          <p:cNvPicPr preferRelativeResize="0"/>
          <p:nvPr/>
        </p:nvPicPr>
        <p:blipFill rotWithShape="1">
          <a:blip r:embed="rId5">
            <a:alphaModFix/>
          </a:blip>
          <a:srcRect b="0" l="0" r="0" t="0"/>
          <a:stretch/>
        </p:blipFill>
        <p:spPr>
          <a:xfrm>
            <a:off x="-108521" y="1052512"/>
            <a:ext cx="9613403" cy="6408935"/>
          </a:xfrm>
          <a:prstGeom prst="rect">
            <a:avLst/>
          </a:prstGeom>
          <a:noFill/>
          <a:ln>
            <a:noFill/>
          </a:ln>
        </p:spPr>
      </p:pic>
      <p:sp>
        <p:nvSpPr>
          <p:cNvPr id="367" name="Shape 367"/>
          <p:cNvSpPr txBox="1"/>
          <p:nvPr/>
        </p:nvSpPr>
        <p:spPr>
          <a:xfrm>
            <a:off x="107504" y="1412776"/>
            <a:ext cx="6149440" cy="646331"/>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2"/>
              </a:buClr>
              <a:buSzPts val="1800"/>
              <a:buFont typeface="Arial"/>
              <a:buChar char="•"/>
            </a:pPr>
            <a:r>
              <a:rPr b="1" i="0" lang="es-ES" sz="1800" u="none" cap="none" strike="noStrike">
                <a:solidFill>
                  <a:schemeClr val="dk2"/>
                </a:solidFill>
                <a:latin typeface="Arial"/>
                <a:ea typeface="Arial"/>
                <a:cs typeface="Arial"/>
                <a:sym typeface="Arial"/>
              </a:rPr>
              <a:t>Casco reforzado para operaciones antárticas</a:t>
            </a:r>
            <a:endParaRPr/>
          </a:p>
          <a:p>
            <a:pPr indent="-285750" lvl="0" marL="285750" marR="0" rtl="0" algn="l">
              <a:spcBef>
                <a:spcPts val="0"/>
              </a:spcBef>
              <a:spcAft>
                <a:spcPts val="0"/>
              </a:spcAft>
              <a:buClr>
                <a:schemeClr val="dk2"/>
              </a:buClr>
              <a:buSzPts val="1800"/>
              <a:buFont typeface="Arial"/>
              <a:buChar char="•"/>
            </a:pPr>
            <a:r>
              <a:rPr b="1" i="0" lang="es-ES" sz="1800" u="none" cap="none" strike="noStrike">
                <a:solidFill>
                  <a:schemeClr val="dk2"/>
                </a:solidFill>
                <a:latin typeface="Arial"/>
                <a:ea typeface="Arial"/>
                <a:cs typeface="Arial"/>
                <a:sym typeface="Arial"/>
              </a:rPr>
              <a:t>Protección  de sistemas para operación hasta -30ºC</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pic>
        <p:nvPicPr>
          <p:cNvPr descr="image001" id="372" name="Shape 372"/>
          <p:cNvPicPr preferRelativeResize="0"/>
          <p:nvPr/>
        </p:nvPicPr>
        <p:blipFill rotWithShape="1">
          <a:blip r:embed="rId3">
            <a:alphaModFix/>
          </a:blip>
          <a:srcRect b="13478" l="5732" r="4136" t="17754"/>
          <a:stretch/>
        </p:blipFill>
        <p:spPr>
          <a:xfrm>
            <a:off x="4067944" y="2564903"/>
            <a:ext cx="5038050" cy="2596731"/>
          </a:xfrm>
          <a:prstGeom prst="rect">
            <a:avLst/>
          </a:prstGeom>
          <a:noFill/>
          <a:ln>
            <a:noFill/>
          </a:ln>
        </p:spPr>
      </p:pic>
      <p:pic>
        <p:nvPicPr>
          <p:cNvPr id="373" name="Shape 373"/>
          <p:cNvPicPr preferRelativeResize="0"/>
          <p:nvPr/>
        </p:nvPicPr>
        <p:blipFill rotWithShape="1">
          <a:blip r:embed="rId4">
            <a:alphaModFix/>
          </a:blip>
          <a:srcRect b="32537" l="9193" r="3124" t="0"/>
          <a:stretch/>
        </p:blipFill>
        <p:spPr>
          <a:xfrm flipH="1">
            <a:off x="-36512" y="4956605"/>
            <a:ext cx="9180511" cy="1928778"/>
          </a:xfrm>
          <a:prstGeom prst="rect">
            <a:avLst/>
          </a:prstGeom>
          <a:noFill/>
          <a:ln>
            <a:noFill/>
          </a:ln>
        </p:spPr>
      </p:pic>
      <p:sp>
        <p:nvSpPr>
          <p:cNvPr id="374" name="Shape 374"/>
          <p:cNvSpPr txBox="1"/>
          <p:nvPr/>
        </p:nvSpPr>
        <p:spPr>
          <a:xfrm>
            <a:off x="378866" y="1308824"/>
            <a:ext cx="6929438" cy="2308324"/>
          </a:xfrm>
          <a:prstGeom prst="rect">
            <a:avLst/>
          </a:prstGeom>
          <a:noFill/>
          <a:ln>
            <a:noFill/>
          </a:ln>
        </p:spPr>
        <p:txBody>
          <a:bodyPr anchorCtr="0" anchor="t" bIns="45700" lIns="91425" spcFirstLastPara="1" rIns="91425" wrap="square" tIns="45700">
            <a:noAutofit/>
          </a:bodyPr>
          <a:lstStyle/>
          <a:p>
            <a:pPr indent="-742950" lvl="0" marL="742950" marR="0" rtl="0" algn="just">
              <a:spcBef>
                <a:spcPts val="0"/>
              </a:spcBef>
              <a:spcAft>
                <a:spcPts val="0"/>
              </a:spcAft>
              <a:buClr>
                <a:srgbClr val="366092"/>
              </a:buClr>
              <a:buSzPts val="3600"/>
              <a:buFont typeface="Calibri"/>
              <a:buAutoNum type="arabicPeriod"/>
            </a:pPr>
            <a:r>
              <a:rPr b="0" i="0" lang="es-ES" sz="3600" u="none" cap="none" strike="noStrike">
                <a:solidFill>
                  <a:srgbClr val="366092"/>
                </a:solidFill>
                <a:latin typeface="Calibri"/>
                <a:ea typeface="Calibri"/>
                <a:cs typeface="Calibri"/>
                <a:sym typeface="Calibri"/>
              </a:rPr>
              <a:t>Introducción</a:t>
            </a:r>
            <a:endParaRPr b="0" i="0" sz="3600" u="none" cap="none" strike="noStrike">
              <a:solidFill>
                <a:srgbClr val="366092"/>
              </a:solidFill>
              <a:latin typeface="Calibri"/>
              <a:ea typeface="Calibri"/>
              <a:cs typeface="Calibri"/>
              <a:sym typeface="Calibri"/>
            </a:endParaRPr>
          </a:p>
          <a:p>
            <a:pPr indent="-742950" lvl="0" marL="742950" marR="0" rtl="0" algn="just">
              <a:spcBef>
                <a:spcPts val="0"/>
              </a:spcBef>
              <a:spcAft>
                <a:spcPts val="0"/>
              </a:spcAft>
              <a:buClr>
                <a:srgbClr val="366092"/>
              </a:buClr>
              <a:buSzPts val="3600"/>
              <a:buFont typeface="Calibri"/>
              <a:buAutoNum type="arabicPeriod"/>
            </a:pPr>
            <a:r>
              <a:rPr b="0" i="0" lang="es-ES" sz="3600" u="none" cap="none" strike="noStrike">
                <a:solidFill>
                  <a:srgbClr val="366092"/>
                </a:solidFill>
                <a:latin typeface="Calibri"/>
                <a:ea typeface="Calibri"/>
                <a:cs typeface="Calibri"/>
                <a:sym typeface="Calibri"/>
              </a:rPr>
              <a:t>Entorno</a:t>
            </a:r>
            <a:endParaRPr b="0" i="0" sz="3600" u="none" cap="none" strike="noStrike">
              <a:solidFill>
                <a:srgbClr val="366092"/>
              </a:solidFill>
              <a:latin typeface="Calibri"/>
              <a:ea typeface="Calibri"/>
              <a:cs typeface="Calibri"/>
              <a:sym typeface="Calibri"/>
            </a:endParaRPr>
          </a:p>
          <a:p>
            <a:pPr indent="-742950" lvl="0" marL="742950" marR="0" rtl="0" algn="just">
              <a:spcBef>
                <a:spcPts val="0"/>
              </a:spcBef>
              <a:spcAft>
                <a:spcPts val="0"/>
              </a:spcAft>
              <a:buClr>
                <a:srgbClr val="366092"/>
              </a:buClr>
              <a:buSzPts val="3600"/>
              <a:buFont typeface="Calibri"/>
              <a:buAutoNum type="arabicPeriod"/>
            </a:pPr>
            <a:r>
              <a:rPr b="0" i="0" lang="es-ES" sz="3600" u="none" cap="none" strike="noStrike">
                <a:solidFill>
                  <a:srgbClr val="366092"/>
                </a:solidFill>
                <a:latin typeface="Calibri"/>
                <a:ea typeface="Calibri"/>
                <a:cs typeface="Calibri"/>
                <a:sym typeface="Calibri"/>
              </a:rPr>
              <a:t>Características principales</a:t>
            </a:r>
            <a:endParaRPr b="0" i="0" sz="3600" u="none" cap="none" strike="noStrike">
              <a:solidFill>
                <a:srgbClr val="366092"/>
              </a:solidFill>
              <a:latin typeface="Calibri"/>
              <a:ea typeface="Calibri"/>
              <a:cs typeface="Calibri"/>
              <a:sym typeface="Calibri"/>
            </a:endParaRPr>
          </a:p>
          <a:p>
            <a:pPr indent="-742950" lvl="0" marL="742950" marR="0" rtl="0" algn="just">
              <a:spcBef>
                <a:spcPts val="0"/>
              </a:spcBef>
              <a:spcAft>
                <a:spcPts val="0"/>
              </a:spcAft>
              <a:buClr>
                <a:srgbClr val="366092"/>
              </a:buClr>
              <a:buSzPts val="3600"/>
              <a:buFont typeface="Calibri"/>
              <a:buAutoNum type="arabicPeriod"/>
            </a:pPr>
            <a:r>
              <a:rPr b="0" i="0" lang="es-ES" sz="3600" u="none" cap="none" strike="noStrike">
                <a:solidFill>
                  <a:srgbClr val="366092"/>
                </a:solidFill>
                <a:latin typeface="Calibri"/>
                <a:ea typeface="Calibri"/>
                <a:cs typeface="Calibri"/>
                <a:sym typeface="Calibri"/>
              </a:rPr>
              <a:t>Capacidades Operativas</a:t>
            </a:r>
            <a:endParaRPr/>
          </a:p>
        </p:txBody>
      </p:sp>
      <p:sp>
        <p:nvSpPr>
          <p:cNvPr id="375" name="Shape 375"/>
          <p:cNvSpPr txBox="1"/>
          <p:nvPr/>
        </p:nvSpPr>
        <p:spPr>
          <a:xfrm>
            <a:off x="4283968" y="5417393"/>
            <a:ext cx="4071937" cy="1323975"/>
          </a:xfrm>
          <a:prstGeom prst="rect">
            <a:avLst/>
          </a:prstGeom>
          <a:noFill/>
          <a:ln>
            <a:noFill/>
          </a:ln>
        </p:spPr>
        <p:txBody>
          <a:bodyPr anchorCtr="0" anchor="t" bIns="45700" lIns="91425" spcFirstLastPara="1" rIns="91425" wrap="square" tIns="45700">
            <a:noAutofit/>
          </a:bodyPr>
          <a:lstStyle/>
          <a:p>
            <a:pPr indent="-179388" lvl="0" marL="179388" marR="0" rtl="0" algn="ctr">
              <a:spcBef>
                <a:spcPts val="0"/>
              </a:spcBef>
              <a:spcAft>
                <a:spcPts val="1200"/>
              </a:spcAft>
              <a:buNone/>
            </a:pPr>
            <a:r>
              <a:rPr b="0" i="0" lang="es-ES" sz="4000" u="none" cap="none" strike="noStrike">
                <a:solidFill>
                  <a:schemeClr val="lt1"/>
                </a:solidFill>
                <a:latin typeface="Calibri"/>
                <a:ea typeface="Calibri"/>
                <a:cs typeface="Calibri"/>
                <a:sym typeface="Calibri"/>
              </a:rPr>
              <a:t>Desarrollo de la Exposición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pic>
        <p:nvPicPr>
          <p:cNvPr id="381" name="Shape 381"/>
          <p:cNvPicPr preferRelativeResize="0"/>
          <p:nvPr/>
        </p:nvPicPr>
        <p:blipFill rotWithShape="1">
          <a:blip r:embed="rId3">
            <a:alphaModFix/>
          </a:blip>
          <a:srcRect b="0" l="0" r="0" t="0"/>
          <a:stretch/>
        </p:blipFill>
        <p:spPr>
          <a:xfrm>
            <a:off x="0" y="860448"/>
            <a:ext cx="9144000" cy="5997552"/>
          </a:xfrm>
          <a:prstGeom prst="rect">
            <a:avLst/>
          </a:prstGeom>
          <a:noFill/>
          <a:ln>
            <a:noFill/>
          </a:ln>
        </p:spPr>
      </p:pic>
      <p:pic>
        <p:nvPicPr>
          <p:cNvPr id="382" name="Shape 382"/>
          <p:cNvPicPr preferRelativeResize="0"/>
          <p:nvPr/>
        </p:nvPicPr>
        <p:blipFill rotWithShape="1">
          <a:blip r:embed="rId4">
            <a:alphaModFix/>
          </a:blip>
          <a:srcRect b="0" l="0" r="0" t="0"/>
          <a:stretch/>
        </p:blipFill>
        <p:spPr>
          <a:xfrm>
            <a:off x="0" y="0"/>
            <a:ext cx="9144000" cy="1052513"/>
          </a:xfrm>
          <a:prstGeom prst="rect">
            <a:avLst/>
          </a:prstGeom>
          <a:noFill/>
          <a:ln>
            <a:noFill/>
          </a:ln>
        </p:spPr>
      </p:pic>
      <p:sp>
        <p:nvSpPr>
          <p:cNvPr id="383" name="Shape 383"/>
          <p:cNvSpPr txBox="1"/>
          <p:nvPr/>
        </p:nvSpPr>
        <p:spPr>
          <a:xfrm>
            <a:off x="1115616" y="252512"/>
            <a:ext cx="7848997"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000" u="none" cap="none" strike="noStrike">
                <a:solidFill>
                  <a:srgbClr val="FFFFFF"/>
                </a:solidFill>
                <a:latin typeface="Questrial"/>
                <a:ea typeface="Questrial"/>
                <a:cs typeface="Questrial"/>
                <a:sym typeface="Questrial"/>
              </a:rPr>
              <a:t>Capacidades operativas (Roles)</a:t>
            </a:r>
            <a:endParaRPr b="0" i="0" sz="2000" u="none" cap="none" strike="noStrike">
              <a:solidFill>
                <a:srgbClr val="FFFFFF"/>
              </a:solidFill>
              <a:latin typeface="Questrial"/>
              <a:ea typeface="Questrial"/>
              <a:cs typeface="Questrial"/>
              <a:sym typeface="Questrial"/>
            </a:endParaRPr>
          </a:p>
        </p:txBody>
      </p:sp>
      <p:pic>
        <p:nvPicPr>
          <p:cNvPr id="384" name="Shape 384"/>
          <p:cNvPicPr preferRelativeResize="0"/>
          <p:nvPr/>
        </p:nvPicPr>
        <p:blipFill rotWithShape="1">
          <a:blip r:embed="rId5">
            <a:alphaModFix/>
          </a:blip>
          <a:srcRect b="0" l="0" r="0" t="0"/>
          <a:stretch/>
        </p:blipFill>
        <p:spPr>
          <a:xfrm>
            <a:off x="179512" y="45845"/>
            <a:ext cx="771604" cy="960822"/>
          </a:xfrm>
          <a:prstGeom prst="rect">
            <a:avLst/>
          </a:prstGeom>
          <a:noFill/>
          <a:ln>
            <a:noFill/>
          </a:ln>
        </p:spPr>
      </p:pic>
      <p:sp>
        <p:nvSpPr>
          <p:cNvPr id="385" name="Shape 385"/>
          <p:cNvSpPr txBox="1"/>
          <p:nvPr/>
        </p:nvSpPr>
        <p:spPr>
          <a:xfrm>
            <a:off x="-36512" y="1340768"/>
            <a:ext cx="7356372" cy="2169825"/>
          </a:xfrm>
          <a:prstGeom prst="rect">
            <a:avLst/>
          </a:prstGeom>
          <a:solidFill>
            <a:schemeClr val="accent1">
              <a:alpha val="51764"/>
            </a:schemeClr>
          </a:solidFill>
          <a:ln>
            <a:noFill/>
          </a:ln>
        </p:spPr>
        <p:txBody>
          <a:bodyPr anchorCtr="0" anchor="t" bIns="45700" lIns="91425" spcFirstLastPara="1" rIns="91425" wrap="square" tIns="45700">
            <a:noAutofit/>
          </a:bodyPr>
          <a:lstStyle/>
          <a:p>
            <a:pPr indent="-742950" lvl="0" marL="742950" marR="0" rtl="0" algn="just">
              <a:lnSpc>
                <a:spcPct val="150000"/>
              </a:lnSpc>
              <a:spcBef>
                <a:spcPts val="0"/>
              </a:spcBef>
              <a:spcAft>
                <a:spcPts val="0"/>
              </a:spcAft>
              <a:buClr>
                <a:schemeClr val="lt1"/>
              </a:buClr>
              <a:buSzPts val="1800"/>
              <a:buFont typeface="Noto Symbol"/>
              <a:buChar char="➢"/>
            </a:pPr>
            <a:r>
              <a:rPr b="1" i="0" lang="es-ES" sz="1800" u="none" cap="none" strike="noStrike">
                <a:solidFill>
                  <a:schemeClr val="lt1"/>
                </a:solidFill>
                <a:latin typeface="Calibri"/>
                <a:ea typeface="Calibri"/>
                <a:cs typeface="Calibri"/>
                <a:sym typeface="Calibri"/>
              </a:rPr>
              <a:t>VIGILANCIA Y CONTROL MARÍTIMO</a:t>
            </a:r>
            <a:endParaRPr b="1" i="0" sz="1800" u="none" cap="none" strike="noStrike">
              <a:solidFill>
                <a:schemeClr val="lt1"/>
              </a:solidFill>
              <a:latin typeface="Calibri"/>
              <a:ea typeface="Calibri"/>
              <a:cs typeface="Calibri"/>
              <a:sym typeface="Calibri"/>
            </a:endParaRPr>
          </a:p>
          <a:p>
            <a:pPr indent="-742950" lvl="0" marL="742950" marR="0" rtl="0" algn="just">
              <a:lnSpc>
                <a:spcPct val="150000"/>
              </a:lnSpc>
              <a:spcBef>
                <a:spcPts val="0"/>
              </a:spcBef>
              <a:spcAft>
                <a:spcPts val="0"/>
              </a:spcAft>
              <a:buClr>
                <a:schemeClr val="lt1"/>
              </a:buClr>
              <a:buSzPts val="1800"/>
              <a:buFont typeface="Noto Symbol"/>
              <a:buChar char="➢"/>
            </a:pPr>
            <a:r>
              <a:rPr b="1" i="0" lang="es-ES" sz="1800" u="none" cap="none" strike="noStrike">
                <a:solidFill>
                  <a:schemeClr val="lt1"/>
                </a:solidFill>
                <a:latin typeface="Calibri"/>
                <a:ea typeface="Calibri"/>
                <a:cs typeface="Calibri"/>
                <a:sym typeface="Calibri"/>
              </a:rPr>
              <a:t>BÚSQUEDA Y SALVAMENTO MARÍTIMO</a:t>
            </a:r>
            <a:endParaRPr b="1" i="0" sz="1800" u="none" cap="none" strike="noStrike">
              <a:solidFill>
                <a:schemeClr val="lt1"/>
              </a:solidFill>
              <a:latin typeface="Calibri"/>
              <a:ea typeface="Calibri"/>
              <a:cs typeface="Calibri"/>
              <a:sym typeface="Calibri"/>
            </a:endParaRPr>
          </a:p>
          <a:p>
            <a:pPr indent="-742950" lvl="0" marL="742950" marR="0" rtl="0" algn="just">
              <a:lnSpc>
                <a:spcPct val="150000"/>
              </a:lnSpc>
              <a:spcBef>
                <a:spcPts val="0"/>
              </a:spcBef>
              <a:spcAft>
                <a:spcPts val="0"/>
              </a:spcAft>
              <a:buClr>
                <a:schemeClr val="lt1"/>
              </a:buClr>
              <a:buSzPts val="1800"/>
              <a:buFont typeface="Noto Symbol"/>
              <a:buChar char="➢"/>
            </a:pPr>
            <a:r>
              <a:rPr b="1" i="0" lang="es-ES" sz="1800" u="none" cap="none" strike="noStrike">
                <a:solidFill>
                  <a:schemeClr val="lt1"/>
                </a:solidFill>
                <a:latin typeface="Calibri"/>
                <a:ea typeface="Calibri"/>
                <a:cs typeface="Calibri"/>
                <a:sym typeface="Calibri"/>
              </a:rPr>
              <a:t>CONTROL Y COMBATE A LA CONTAMINACIÓN ACUÁTICA</a:t>
            </a:r>
            <a:endParaRPr b="1" i="0" sz="1800" u="none" cap="none" strike="noStrike">
              <a:solidFill>
                <a:schemeClr val="lt1"/>
              </a:solidFill>
              <a:latin typeface="Calibri"/>
              <a:ea typeface="Calibri"/>
              <a:cs typeface="Calibri"/>
              <a:sym typeface="Calibri"/>
            </a:endParaRPr>
          </a:p>
          <a:p>
            <a:pPr indent="-742950" lvl="0" marL="742950" marR="0" rtl="0" algn="just">
              <a:lnSpc>
                <a:spcPct val="150000"/>
              </a:lnSpc>
              <a:spcBef>
                <a:spcPts val="0"/>
              </a:spcBef>
              <a:spcAft>
                <a:spcPts val="0"/>
              </a:spcAft>
              <a:buClr>
                <a:schemeClr val="lt1"/>
              </a:buClr>
              <a:buSzPts val="1800"/>
              <a:buFont typeface="Noto Symbol"/>
              <a:buChar char="➢"/>
            </a:pPr>
            <a:r>
              <a:rPr b="1" i="0" lang="es-ES" sz="1800" u="none" cap="none" strike="noStrike">
                <a:solidFill>
                  <a:schemeClr val="lt1"/>
                </a:solidFill>
                <a:latin typeface="Calibri"/>
                <a:ea typeface="Calibri"/>
                <a:cs typeface="Calibri"/>
                <a:sym typeface="Calibri"/>
              </a:rPr>
              <a:t>APOYO AL MANTENIMIENTO DE LA SEÑALIZACIÓN MARÍTIMA</a:t>
            </a:r>
            <a:endParaRPr b="1" i="0" sz="1800" u="none" cap="none" strike="noStrike">
              <a:solidFill>
                <a:schemeClr val="lt1"/>
              </a:solidFill>
              <a:latin typeface="Calibri"/>
              <a:ea typeface="Calibri"/>
              <a:cs typeface="Calibri"/>
              <a:sym typeface="Calibri"/>
            </a:endParaRPr>
          </a:p>
          <a:p>
            <a:pPr indent="-742950" lvl="0" marL="742950" marR="0" rtl="0" algn="just">
              <a:lnSpc>
                <a:spcPct val="150000"/>
              </a:lnSpc>
              <a:spcBef>
                <a:spcPts val="0"/>
              </a:spcBef>
              <a:spcAft>
                <a:spcPts val="0"/>
              </a:spcAft>
              <a:buClr>
                <a:schemeClr val="lt1"/>
              </a:buClr>
              <a:buSzPts val="1800"/>
              <a:buFont typeface="Noto Symbol"/>
              <a:buChar char="➢"/>
            </a:pPr>
            <a:r>
              <a:rPr b="1" i="0" lang="es-ES" sz="1800" u="none" cap="none" strike="noStrike">
                <a:solidFill>
                  <a:schemeClr val="lt1"/>
                </a:solidFill>
                <a:latin typeface="Calibri"/>
                <a:ea typeface="Calibri"/>
                <a:cs typeface="Calibri"/>
                <a:sym typeface="Calibri"/>
              </a:rPr>
              <a:t>APOYO LOGÍSTICO A ZONAS AISLADAS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pic>
        <p:nvPicPr>
          <p:cNvPr descr="\\Servidor\1. mando y control\0. DOCUMENTOS COMANDANTE\1.- OPERACION EN DESARROLLO\5.- PPT PLANIFICACION Y DESARROLLO\SELECCIONES\Fotos\rhibs\DSC_0096.JPG" id="391" name="Shape 391"/>
          <p:cNvPicPr preferRelativeResize="0"/>
          <p:nvPr/>
        </p:nvPicPr>
        <p:blipFill rotWithShape="1">
          <a:blip r:embed="rId3">
            <a:alphaModFix/>
          </a:blip>
          <a:srcRect b="0" l="0" r="0" t="0"/>
          <a:stretch/>
        </p:blipFill>
        <p:spPr>
          <a:xfrm>
            <a:off x="-180528" y="-1035496"/>
            <a:ext cx="9432973" cy="6289663"/>
          </a:xfrm>
          <a:prstGeom prst="rect">
            <a:avLst/>
          </a:prstGeom>
          <a:noFill/>
          <a:ln>
            <a:noFill/>
          </a:ln>
        </p:spPr>
      </p:pic>
      <p:sp>
        <p:nvSpPr>
          <p:cNvPr id="392" name="Shape 3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393" name="Shape 393"/>
          <p:cNvSpPr txBox="1"/>
          <p:nvPr/>
        </p:nvSpPr>
        <p:spPr>
          <a:xfrm>
            <a:off x="-36512" y="5254168"/>
            <a:ext cx="9180512" cy="1631216"/>
          </a:xfrm>
          <a:prstGeom prst="rect">
            <a:avLst/>
          </a:prstGeom>
          <a:solidFill>
            <a:srgbClr val="26262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2000" u="none" cap="none" strike="noStrike">
                <a:solidFill>
                  <a:schemeClr val="lt1"/>
                </a:solidFill>
                <a:latin typeface="Calibri"/>
                <a:ea typeface="Calibri"/>
                <a:cs typeface="Calibri"/>
                <a:sym typeface="Calibri"/>
              </a:rPr>
              <a:t> Aguas interiores; </a:t>
            </a:r>
            <a:endParaRPr/>
          </a:p>
          <a:p>
            <a:pPr indent="0" lvl="1" marL="457200" marR="0" rtl="0" algn="l">
              <a:spcBef>
                <a:spcPts val="0"/>
              </a:spcBef>
              <a:spcAft>
                <a:spcPts val="0"/>
              </a:spcAft>
              <a:buClr>
                <a:schemeClr val="lt1"/>
              </a:buClr>
              <a:buSzPts val="2000"/>
              <a:buFont typeface="Noto Symbol"/>
              <a:buChar char="▪"/>
            </a:pPr>
            <a:r>
              <a:rPr b="0" i="0" lang="es-ES" sz="2000" u="none" cap="none" strike="noStrike">
                <a:solidFill>
                  <a:schemeClr val="lt1"/>
                </a:solidFill>
                <a:latin typeface="Calibri"/>
                <a:ea typeface="Calibri"/>
                <a:cs typeface="Calibri"/>
                <a:sym typeface="Calibri"/>
              </a:rPr>
              <a:t> Fiscalización de pesqueros nacionales regionales.</a:t>
            </a:r>
            <a:endParaRPr/>
          </a:p>
          <a:p>
            <a:pPr indent="0" lvl="1" marL="457200" marR="0" rtl="0" algn="l">
              <a:spcBef>
                <a:spcPts val="0"/>
              </a:spcBef>
              <a:spcAft>
                <a:spcPts val="0"/>
              </a:spcAft>
              <a:buClr>
                <a:schemeClr val="lt1"/>
              </a:buClr>
              <a:buSzPts val="2000"/>
              <a:buFont typeface="Noto Symbol"/>
              <a:buChar char="▪"/>
            </a:pPr>
            <a:r>
              <a:rPr b="0" i="0" lang="es-ES" sz="2000" u="none" cap="none" strike="noStrike">
                <a:solidFill>
                  <a:schemeClr val="lt1"/>
                </a:solidFill>
                <a:latin typeface="Calibri"/>
                <a:ea typeface="Calibri"/>
                <a:cs typeface="Calibri"/>
                <a:sym typeface="Calibri"/>
              </a:rPr>
              <a:t> Embarcaciones RHIB incrementan 5 veces la capacidad de cobertura.</a:t>
            </a:r>
            <a:endParaRPr/>
          </a:p>
          <a:p>
            <a:pPr indent="0" lvl="1" marL="457200" marR="0" rtl="0" algn="l">
              <a:spcBef>
                <a:spcPts val="0"/>
              </a:spcBef>
              <a:spcAft>
                <a:spcPts val="0"/>
              </a:spcAft>
              <a:buClr>
                <a:schemeClr val="lt1"/>
              </a:buClr>
              <a:buSzPts val="2000"/>
              <a:buFont typeface="Noto Symbol"/>
              <a:buChar char="▪"/>
            </a:pPr>
            <a:r>
              <a:rPr b="0" i="0" lang="es-ES" sz="2000" u="none" cap="none" strike="noStrike">
                <a:solidFill>
                  <a:schemeClr val="lt1"/>
                </a:solidFill>
                <a:latin typeface="Calibri"/>
                <a:ea typeface="Calibri"/>
                <a:cs typeface="Calibri"/>
                <a:sym typeface="Calibri"/>
              </a:rPr>
              <a:t> Helo incrementa en 15 veces la capacidad de cobertura.</a:t>
            </a:r>
            <a:endParaRPr/>
          </a:p>
          <a:p>
            <a:pPr indent="0" lvl="0" marL="0" marR="0" rtl="0" algn="l">
              <a:spcBef>
                <a:spcPts val="0"/>
              </a:spcBef>
              <a:spcAft>
                <a:spcPts val="0"/>
              </a:spcAft>
              <a:buNone/>
            </a:pPr>
            <a:r>
              <a:t/>
            </a:r>
            <a:endParaRPr b="0" i="0" sz="2000" u="none" cap="none" strike="noStrike">
              <a:solidFill>
                <a:schemeClr val="lt1"/>
              </a:solidFill>
              <a:latin typeface="Calibri"/>
              <a:ea typeface="Calibri"/>
              <a:cs typeface="Calibri"/>
              <a:sym typeface="Calibri"/>
            </a:endParaRPr>
          </a:p>
        </p:txBody>
      </p:sp>
      <p:sp>
        <p:nvSpPr>
          <p:cNvPr id="394" name="Shape 394"/>
          <p:cNvSpPr txBox="1"/>
          <p:nvPr/>
        </p:nvSpPr>
        <p:spPr>
          <a:xfrm>
            <a:off x="2137886" y="119063"/>
            <a:ext cx="5460405" cy="523220"/>
          </a:xfrm>
          <a:prstGeom prst="rect">
            <a:avLst/>
          </a:prstGeom>
          <a:solidFill>
            <a:srgbClr val="0F243E"/>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s-ES" sz="2800" u="none" cap="none" strike="noStrike">
                <a:solidFill>
                  <a:srgbClr val="FFFF00"/>
                </a:solidFill>
                <a:latin typeface="Calibri"/>
                <a:ea typeface="Calibri"/>
                <a:cs typeface="Calibri"/>
                <a:sym typeface="Calibri"/>
              </a:rPr>
              <a:t>VIGILANCIA Y CONTROL MARÍTIMO</a:t>
            </a:r>
            <a:endParaRPr b="1" i="0" sz="2800" u="none" cap="none" strike="noStrike">
              <a:solidFill>
                <a:srgbClr val="FFFF00"/>
              </a:solidFill>
              <a:latin typeface="Calibri"/>
              <a:ea typeface="Calibri"/>
              <a:cs typeface="Calibri"/>
              <a:sym typeface="Calibri"/>
            </a:endParaRP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pic>
        <p:nvPicPr>
          <p:cNvPr descr="image001" id="100" name="Shape 100"/>
          <p:cNvPicPr preferRelativeResize="0"/>
          <p:nvPr/>
        </p:nvPicPr>
        <p:blipFill rotWithShape="1">
          <a:blip r:embed="rId3">
            <a:alphaModFix/>
          </a:blip>
          <a:srcRect b="13478" l="5732" r="4136" t="17754"/>
          <a:stretch/>
        </p:blipFill>
        <p:spPr>
          <a:xfrm>
            <a:off x="4067944" y="2564903"/>
            <a:ext cx="5038050" cy="2596731"/>
          </a:xfrm>
          <a:prstGeom prst="rect">
            <a:avLst/>
          </a:prstGeom>
          <a:noFill/>
          <a:ln>
            <a:noFill/>
          </a:ln>
        </p:spPr>
      </p:pic>
      <p:pic>
        <p:nvPicPr>
          <p:cNvPr id="101" name="Shape 101"/>
          <p:cNvPicPr preferRelativeResize="0"/>
          <p:nvPr/>
        </p:nvPicPr>
        <p:blipFill rotWithShape="1">
          <a:blip r:embed="rId4">
            <a:alphaModFix/>
          </a:blip>
          <a:srcRect b="32537" l="9193" r="3124" t="0"/>
          <a:stretch/>
        </p:blipFill>
        <p:spPr>
          <a:xfrm flipH="1">
            <a:off x="-36512" y="4956605"/>
            <a:ext cx="9180511" cy="1928778"/>
          </a:xfrm>
          <a:prstGeom prst="rect">
            <a:avLst/>
          </a:prstGeom>
          <a:noFill/>
          <a:ln>
            <a:noFill/>
          </a:ln>
        </p:spPr>
      </p:pic>
      <p:sp>
        <p:nvSpPr>
          <p:cNvPr id="102" name="Shape 102"/>
          <p:cNvSpPr txBox="1"/>
          <p:nvPr/>
        </p:nvSpPr>
        <p:spPr>
          <a:xfrm>
            <a:off x="378866" y="1308824"/>
            <a:ext cx="6929438" cy="2308324"/>
          </a:xfrm>
          <a:prstGeom prst="rect">
            <a:avLst/>
          </a:prstGeom>
          <a:noFill/>
          <a:ln>
            <a:noFill/>
          </a:ln>
        </p:spPr>
        <p:txBody>
          <a:bodyPr anchorCtr="0" anchor="t" bIns="45700" lIns="91425" spcFirstLastPara="1" rIns="91425" wrap="square" tIns="45700">
            <a:noAutofit/>
          </a:bodyPr>
          <a:lstStyle/>
          <a:p>
            <a:pPr indent="-742950" lvl="0" marL="742950" marR="0" rtl="0" algn="just">
              <a:spcBef>
                <a:spcPts val="0"/>
              </a:spcBef>
              <a:spcAft>
                <a:spcPts val="0"/>
              </a:spcAft>
              <a:buClr>
                <a:srgbClr val="366092"/>
              </a:buClr>
              <a:buSzPts val="3600"/>
              <a:buFont typeface="Calibri"/>
              <a:buAutoNum type="arabicPeriod"/>
            </a:pPr>
            <a:r>
              <a:rPr b="0" i="0" lang="es-ES" sz="3600" u="none" cap="none" strike="noStrike">
                <a:solidFill>
                  <a:srgbClr val="366092"/>
                </a:solidFill>
                <a:latin typeface="Calibri"/>
                <a:ea typeface="Calibri"/>
                <a:cs typeface="Calibri"/>
                <a:sym typeface="Calibri"/>
              </a:rPr>
              <a:t>Introducción</a:t>
            </a:r>
            <a:endParaRPr b="0" i="0" sz="3600" u="none" cap="none" strike="noStrike">
              <a:solidFill>
                <a:srgbClr val="366092"/>
              </a:solidFill>
              <a:latin typeface="Calibri"/>
              <a:ea typeface="Calibri"/>
              <a:cs typeface="Calibri"/>
              <a:sym typeface="Calibri"/>
            </a:endParaRPr>
          </a:p>
          <a:p>
            <a:pPr indent="-742950" lvl="0" marL="742950" marR="0" rtl="0" algn="just">
              <a:spcBef>
                <a:spcPts val="0"/>
              </a:spcBef>
              <a:spcAft>
                <a:spcPts val="0"/>
              </a:spcAft>
              <a:buClr>
                <a:srgbClr val="366092"/>
              </a:buClr>
              <a:buSzPts val="3600"/>
              <a:buFont typeface="Calibri"/>
              <a:buAutoNum type="arabicPeriod"/>
            </a:pPr>
            <a:r>
              <a:rPr b="0" i="0" lang="es-ES" sz="3600" u="none" cap="none" strike="noStrike">
                <a:solidFill>
                  <a:srgbClr val="366092"/>
                </a:solidFill>
                <a:latin typeface="Calibri"/>
                <a:ea typeface="Calibri"/>
                <a:cs typeface="Calibri"/>
                <a:sym typeface="Calibri"/>
              </a:rPr>
              <a:t>Entorno</a:t>
            </a:r>
            <a:endParaRPr b="0" i="0" sz="3600" u="none" cap="none" strike="noStrike">
              <a:solidFill>
                <a:srgbClr val="366092"/>
              </a:solidFill>
              <a:latin typeface="Calibri"/>
              <a:ea typeface="Calibri"/>
              <a:cs typeface="Calibri"/>
              <a:sym typeface="Calibri"/>
            </a:endParaRPr>
          </a:p>
          <a:p>
            <a:pPr indent="-742950" lvl="0" marL="742950" marR="0" rtl="0" algn="just">
              <a:spcBef>
                <a:spcPts val="0"/>
              </a:spcBef>
              <a:spcAft>
                <a:spcPts val="0"/>
              </a:spcAft>
              <a:buClr>
                <a:srgbClr val="366092"/>
              </a:buClr>
              <a:buSzPts val="3600"/>
              <a:buFont typeface="Calibri"/>
              <a:buAutoNum type="arabicPeriod"/>
            </a:pPr>
            <a:r>
              <a:rPr b="0" i="0" lang="es-ES" sz="3600" u="none" cap="none" strike="noStrike">
                <a:solidFill>
                  <a:srgbClr val="366092"/>
                </a:solidFill>
                <a:latin typeface="Calibri"/>
                <a:ea typeface="Calibri"/>
                <a:cs typeface="Calibri"/>
                <a:sym typeface="Calibri"/>
              </a:rPr>
              <a:t>Características principales</a:t>
            </a:r>
            <a:endParaRPr b="0" i="0" sz="3600" u="none" cap="none" strike="noStrike">
              <a:solidFill>
                <a:srgbClr val="366092"/>
              </a:solidFill>
              <a:latin typeface="Calibri"/>
              <a:ea typeface="Calibri"/>
              <a:cs typeface="Calibri"/>
              <a:sym typeface="Calibri"/>
            </a:endParaRPr>
          </a:p>
          <a:p>
            <a:pPr indent="-742950" lvl="0" marL="742950" marR="0" rtl="0" algn="just">
              <a:spcBef>
                <a:spcPts val="0"/>
              </a:spcBef>
              <a:spcAft>
                <a:spcPts val="0"/>
              </a:spcAft>
              <a:buClr>
                <a:srgbClr val="366092"/>
              </a:buClr>
              <a:buSzPts val="3600"/>
              <a:buFont typeface="Calibri"/>
              <a:buAutoNum type="arabicPeriod"/>
            </a:pPr>
            <a:r>
              <a:rPr b="0" i="0" lang="es-ES" sz="3600" u="none" cap="none" strike="noStrike">
                <a:solidFill>
                  <a:srgbClr val="366092"/>
                </a:solidFill>
                <a:latin typeface="Calibri"/>
                <a:ea typeface="Calibri"/>
                <a:cs typeface="Calibri"/>
                <a:sym typeface="Calibri"/>
              </a:rPr>
              <a:t>Capacidades Operativas</a:t>
            </a:r>
            <a:endParaRPr/>
          </a:p>
        </p:txBody>
      </p:sp>
      <p:sp>
        <p:nvSpPr>
          <p:cNvPr id="103" name="Shape 103"/>
          <p:cNvSpPr txBox="1"/>
          <p:nvPr/>
        </p:nvSpPr>
        <p:spPr>
          <a:xfrm>
            <a:off x="4283968" y="5417393"/>
            <a:ext cx="4071937" cy="1323975"/>
          </a:xfrm>
          <a:prstGeom prst="rect">
            <a:avLst/>
          </a:prstGeom>
          <a:noFill/>
          <a:ln>
            <a:noFill/>
          </a:ln>
        </p:spPr>
        <p:txBody>
          <a:bodyPr anchorCtr="0" anchor="t" bIns="45700" lIns="91425" spcFirstLastPara="1" rIns="91425" wrap="square" tIns="45700">
            <a:noAutofit/>
          </a:bodyPr>
          <a:lstStyle/>
          <a:p>
            <a:pPr indent="-179388" lvl="0" marL="179388" marR="0" rtl="0" algn="ctr">
              <a:spcBef>
                <a:spcPts val="0"/>
              </a:spcBef>
              <a:spcAft>
                <a:spcPts val="1200"/>
              </a:spcAft>
              <a:buNone/>
            </a:pPr>
            <a:r>
              <a:rPr b="0" i="0" lang="es-ES" sz="4000" u="none" cap="none" strike="noStrike">
                <a:solidFill>
                  <a:schemeClr val="lt1"/>
                </a:solidFill>
                <a:latin typeface="Calibri"/>
                <a:ea typeface="Calibri"/>
                <a:cs typeface="Calibri"/>
                <a:sym typeface="Calibri"/>
              </a:rPr>
              <a:t>Desarrollo de la Exposición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Shape 399"/>
          <p:cNvSpPr txBox="1"/>
          <p:nvPr/>
        </p:nvSpPr>
        <p:spPr>
          <a:xfrm>
            <a:off x="611560" y="1475492"/>
            <a:ext cx="5900654" cy="369332"/>
          </a:xfrm>
          <a:prstGeom prst="rect">
            <a:avLst/>
          </a:prstGeom>
          <a:gradFill>
            <a:gsLst>
              <a:gs pos="0">
                <a:srgbClr val="2D5C97"/>
              </a:gs>
              <a:gs pos="80000">
                <a:srgbClr val="3C7AC5"/>
              </a:gs>
              <a:gs pos="100000">
                <a:srgbClr val="397BC9"/>
              </a:gs>
            </a:gsLst>
            <a:lin ang="162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1800" u="none" cap="none" strike="noStrike">
                <a:solidFill>
                  <a:schemeClr val="lt1"/>
                </a:solidFill>
                <a:latin typeface="Calibri"/>
                <a:ea typeface="Calibri"/>
                <a:cs typeface="Calibri"/>
                <a:sym typeface="Calibri"/>
              </a:rPr>
              <a:t>OPERACIONES DE FISCALIZACION PESQUERA OCEÁNICA 2015</a:t>
            </a:r>
            <a:endParaRPr b="0" i="0" sz="1800" u="none" cap="none" strike="noStrike">
              <a:solidFill>
                <a:schemeClr val="lt1"/>
              </a:solidFill>
              <a:latin typeface="Calibri"/>
              <a:ea typeface="Calibri"/>
              <a:cs typeface="Calibri"/>
              <a:sym typeface="Calibri"/>
            </a:endParaRPr>
          </a:p>
        </p:txBody>
      </p:sp>
      <p:sp>
        <p:nvSpPr>
          <p:cNvPr id="400" name="Shape 400"/>
          <p:cNvSpPr txBox="1"/>
          <p:nvPr/>
        </p:nvSpPr>
        <p:spPr>
          <a:xfrm>
            <a:off x="1463675" y="44450"/>
            <a:ext cx="7500938"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3200" u="none" cap="none" strike="noStrike">
                <a:solidFill>
                  <a:srgbClr val="FFFFFF"/>
                </a:solidFill>
                <a:latin typeface="Questrial"/>
                <a:ea typeface="Questrial"/>
                <a:cs typeface="Questrial"/>
                <a:sym typeface="Questrial"/>
              </a:rPr>
              <a:t>Capacidades y desafíos de la III ZN</a:t>
            </a:r>
            <a:endParaRPr/>
          </a:p>
        </p:txBody>
      </p:sp>
      <p:grpSp>
        <p:nvGrpSpPr>
          <p:cNvPr id="401" name="Shape 401"/>
          <p:cNvGrpSpPr/>
          <p:nvPr/>
        </p:nvGrpSpPr>
        <p:grpSpPr>
          <a:xfrm>
            <a:off x="0" y="-27384"/>
            <a:ext cx="9144000" cy="1062910"/>
            <a:chOff x="0" y="-27384"/>
            <a:chExt cx="9144000" cy="1062910"/>
          </a:xfrm>
        </p:grpSpPr>
        <p:grpSp>
          <p:nvGrpSpPr>
            <p:cNvPr id="402" name="Shape 402"/>
            <p:cNvGrpSpPr/>
            <p:nvPr/>
          </p:nvGrpSpPr>
          <p:grpSpPr>
            <a:xfrm>
              <a:off x="0" y="-27384"/>
              <a:ext cx="9144000" cy="1062910"/>
              <a:chOff x="0" y="-10397"/>
              <a:chExt cx="9144000" cy="1062910"/>
            </a:xfrm>
          </p:grpSpPr>
          <p:pic>
            <p:nvPicPr>
              <p:cNvPr id="403" name="Shape 403"/>
              <p:cNvPicPr preferRelativeResize="0"/>
              <p:nvPr/>
            </p:nvPicPr>
            <p:blipFill rotWithShape="1">
              <a:blip r:embed="rId3">
                <a:alphaModFix/>
              </a:blip>
              <a:srcRect b="0" l="0" r="0" t="0"/>
              <a:stretch/>
            </p:blipFill>
            <p:spPr>
              <a:xfrm>
                <a:off x="0" y="0"/>
                <a:ext cx="9144000" cy="1052513"/>
              </a:xfrm>
              <a:prstGeom prst="rect">
                <a:avLst/>
              </a:prstGeom>
              <a:noFill/>
              <a:ln>
                <a:noFill/>
              </a:ln>
            </p:spPr>
          </p:pic>
          <p:pic>
            <p:nvPicPr>
              <p:cNvPr id="404" name="Shape 404"/>
              <p:cNvPicPr preferRelativeResize="0"/>
              <p:nvPr/>
            </p:nvPicPr>
            <p:blipFill rotWithShape="1">
              <a:blip r:embed="rId4">
                <a:alphaModFix/>
              </a:blip>
              <a:srcRect b="0" l="0" r="0" t="0"/>
              <a:stretch/>
            </p:blipFill>
            <p:spPr>
              <a:xfrm>
                <a:off x="150846" y="-10397"/>
                <a:ext cx="820754" cy="955848"/>
              </a:xfrm>
              <a:prstGeom prst="rect">
                <a:avLst/>
              </a:prstGeom>
              <a:noFill/>
              <a:ln>
                <a:noFill/>
              </a:ln>
            </p:spPr>
          </p:pic>
        </p:grpSp>
        <p:sp>
          <p:nvSpPr>
            <p:cNvPr id="405" name="Shape 405"/>
            <p:cNvSpPr txBox="1"/>
            <p:nvPr/>
          </p:nvSpPr>
          <p:spPr>
            <a:xfrm>
              <a:off x="1616075" y="196850"/>
              <a:ext cx="7500938"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400" u="none" cap="none" strike="noStrike">
                  <a:solidFill>
                    <a:srgbClr val="FFFFFF"/>
                  </a:solidFill>
                  <a:latin typeface="Questrial"/>
                  <a:ea typeface="Questrial"/>
                  <a:cs typeface="Questrial"/>
                  <a:sym typeface="Questrial"/>
                </a:rPr>
                <a:t>Vigilancia y Control marítimo</a:t>
              </a:r>
              <a:endParaRPr b="0" i="0" sz="2400" u="none" cap="none" strike="noStrike">
                <a:solidFill>
                  <a:srgbClr val="FFFFFF"/>
                </a:solidFill>
                <a:latin typeface="Questrial"/>
                <a:ea typeface="Questrial"/>
                <a:cs typeface="Questrial"/>
                <a:sym typeface="Questrial"/>
              </a:endParaRPr>
            </a:p>
          </p:txBody>
        </p:sp>
      </p:grpSp>
      <p:pic>
        <p:nvPicPr>
          <p:cNvPr id="406" name="Shape 406"/>
          <p:cNvPicPr preferRelativeResize="0"/>
          <p:nvPr/>
        </p:nvPicPr>
        <p:blipFill rotWithShape="1">
          <a:blip r:embed="rId5">
            <a:alphaModFix/>
          </a:blip>
          <a:srcRect b="31687" l="31155" r="16713" t="4352"/>
          <a:stretch/>
        </p:blipFill>
        <p:spPr>
          <a:xfrm>
            <a:off x="236453" y="2278623"/>
            <a:ext cx="3531508" cy="2473388"/>
          </a:xfrm>
          <a:prstGeom prst="rect">
            <a:avLst/>
          </a:prstGeom>
          <a:noFill/>
          <a:ln cap="flat" cmpd="sng" w="28575">
            <a:solidFill>
              <a:schemeClr val="dk2"/>
            </a:solidFill>
            <a:prstDash val="solid"/>
            <a:round/>
            <a:headEnd len="sm" w="sm" type="none"/>
            <a:tailEnd len="sm" w="sm" type="none"/>
          </a:ln>
        </p:spPr>
      </p:pic>
      <p:grpSp>
        <p:nvGrpSpPr>
          <p:cNvPr id="407" name="Shape 407"/>
          <p:cNvGrpSpPr/>
          <p:nvPr/>
        </p:nvGrpSpPr>
        <p:grpSpPr>
          <a:xfrm>
            <a:off x="6541501" y="2561900"/>
            <a:ext cx="2414318" cy="1781861"/>
            <a:chOff x="236452" y="1660158"/>
            <a:chExt cx="9307597" cy="5413866"/>
          </a:xfrm>
        </p:grpSpPr>
        <p:pic>
          <p:nvPicPr>
            <p:cNvPr id="408" name="Shape 408"/>
            <p:cNvPicPr preferRelativeResize="0"/>
            <p:nvPr/>
          </p:nvPicPr>
          <p:blipFill rotWithShape="1">
            <a:blip r:embed="rId6">
              <a:alphaModFix/>
            </a:blip>
            <a:srcRect b="0" l="11819" r="26558" t="23468"/>
            <a:stretch/>
          </p:blipFill>
          <p:spPr>
            <a:xfrm>
              <a:off x="236452" y="1660158"/>
              <a:ext cx="9307597" cy="5413866"/>
            </a:xfrm>
            <a:prstGeom prst="rect">
              <a:avLst/>
            </a:prstGeom>
            <a:noFill/>
            <a:ln cap="flat" cmpd="sng" w="28575">
              <a:solidFill>
                <a:schemeClr val="dk2"/>
              </a:solidFill>
              <a:prstDash val="solid"/>
              <a:round/>
              <a:headEnd len="sm" w="sm" type="none"/>
              <a:tailEnd len="sm" w="sm" type="none"/>
            </a:ln>
          </p:spPr>
        </p:pic>
        <p:cxnSp>
          <p:nvCxnSpPr>
            <p:cNvPr id="409" name="Shape 409"/>
            <p:cNvCxnSpPr/>
            <p:nvPr/>
          </p:nvCxnSpPr>
          <p:spPr>
            <a:xfrm>
              <a:off x="467544" y="5814636"/>
              <a:ext cx="6688000" cy="1130044"/>
            </a:xfrm>
            <a:prstGeom prst="straightConnector1">
              <a:avLst/>
            </a:prstGeom>
            <a:noFill/>
            <a:ln cap="flat" cmpd="sng" w="28575">
              <a:solidFill>
                <a:schemeClr val="dk2"/>
              </a:solidFill>
              <a:prstDash val="solid"/>
              <a:round/>
              <a:headEnd len="sm" w="sm" type="none"/>
              <a:tailEnd len="sm" w="sm" type="none"/>
            </a:ln>
          </p:spPr>
        </p:cxnSp>
        <p:cxnSp>
          <p:nvCxnSpPr>
            <p:cNvPr id="410" name="Shape 410"/>
            <p:cNvCxnSpPr/>
            <p:nvPr/>
          </p:nvCxnSpPr>
          <p:spPr>
            <a:xfrm rot="10800000">
              <a:off x="467544" y="1772816"/>
              <a:ext cx="0" cy="4041822"/>
            </a:xfrm>
            <a:prstGeom prst="straightConnector1">
              <a:avLst/>
            </a:prstGeom>
            <a:noFill/>
            <a:ln cap="flat" cmpd="sng" w="28575">
              <a:solidFill>
                <a:schemeClr val="dk2"/>
              </a:solidFill>
              <a:prstDash val="solid"/>
              <a:round/>
              <a:headEnd len="sm" w="sm" type="none"/>
              <a:tailEnd len="sm" w="sm" type="none"/>
            </a:ln>
          </p:spPr>
        </p:cxnSp>
      </p:grpSp>
      <p:grpSp>
        <p:nvGrpSpPr>
          <p:cNvPr id="411" name="Shape 411"/>
          <p:cNvGrpSpPr/>
          <p:nvPr/>
        </p:nvGrpSpPr>
        <p:grpSpPr>
          <a:xfrm>
            <a:off x="3969877" y="2253410"/>
            <a:ext cx="2186299" cy="3551854"/>
            <a:chOff x="3969877" y="2253410"/>
            <a:chExt cx="2186299" cy="3551854"/>
          </a:xfrm>
        </p:grpSpPr>
        <p:grpSp>
          <p:nvGrpSpPr>
            <p:cNvPr id="412" name="Shape 412"/>
            <p:cNvGrpSpPr/>
            <p:nvPr/>
          </p:nvGrpSpPr>
          <p:grpSpPr>
            <a:xfrm>
              <a:off x="3969877" y="2253410"/>
              <a:ext cx="2186299" cy="3551854"/>
              <a:chOff x="2490952" y="1261241"/>
              <a:chExt cx="3881248" cy="5596759"/>
            </a:xfrm>
          </p:grpSpPr>
          <p:grpSp>
            <p:nvGrpSpPr>
              <p:cNvPr id="413" name="Shape 413"/>
              <p:cNvGrpSpPr/>
              <p:nvPr/>
            </p:nvGrpSpPr>
            <p:grpSpPr>
              <a:xfrm>
                <a:off x="2490952" y="1261241"/>
                <a:ext cx="3881248" cy="5596759"/>
                <a:chOff x="2490952" y="1261241"/>
                <a:chExt cx="3881248" cy="5596759"/>
              </a:xfrm>
            </p:grpSpPr>
            <p:pic>
              <p:nvPicPr>
                <p:cNvPr id="414" name="Shape 414"/>
                <p:cNvPicPr preferRelativeResize="0"/>
                <p:nvPr/>
              </p:nvPicPr>
              <p:blipFill rotWithShape="1">
                <a:blip r:embed="rId7">
                  <a:alphaModFix/>
                </a:blip>
                <a:srcRect b="3425" l="39635" r="32292" t="64055"/>
                <a:stretch/>
              </p:blipFill>
              <p:spPr>
                <a:xfrm>
                  <a:off x="2490952" y="1261241"/>
                  <a:ext cx="3881248" cy="5596759"/>
                </a:xfrm>
                <a:prstGeom prst="rect">
                  <a:avLst/>
                </a:prstGeom>
                <a:noFill/>
                <a:ln>
                  <a:noFill/>
                </a:ln>
              </p:spPr>
            </p:pic>
            <p:sp>
              <p:nvSpPr>
                <p:cNvPr id="415" name="Shape 415"/>
                <p:cNvSpPr/>
                <p:nvPr/>
              </p:nvSpPr>
              <p:spPr>
                <a:xfrm>
                  <a:off x="3559026" y="3717032"/>
                  <a:ext cx="2597150" cy="2685777"/>
                </a:xfrm>
                <a:custGeom>
                  <a:pathLst>
                    <a:path extrusionOk="0" h="2635250" w="2597150">
                      <a:moveTo>
                        <a:pt x="6350" y="12700"/>
                      </a:moveTo>
                      <a:cubicBezTo>
                        <a:pt x="4233" y="886883"/>
                        <a:pt x="2117" y="1761067"/>
                        <a:pt x="0" y="2635250"/>
                      </a:cubicBezTo>
                      <a:lnTo>
                        <a:pt x="1320800" y="1371600"/>
                      </a:lnTo>
                      <a:lnTo>
                        <a:pt x="2590800" y="1365250"/>
                      </a:lnTo>
                      <a:cubicBezTo>
                        <a:pt x="2592917" y="910167"/>
                        <a:pt x="2595033" y="455083"/>
                        <a:pt x="2597150" y="0"/>
                      </a:cubicBezTo>
                      <a:lnTo>
                        <a:pt x="6350" y="12700"/>
                      </a:lnTo>
                      <a:close/>
                    </a:path>
                  </a:pathLst>
                </a:custGeom>
                <a:solidFill>
                  <a:schemeClr val="accent1">
                    <a:alpha val="20000"/>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416" name="Shape 416"/>
                <p:cNvGrpSpPr/>
                <p:nvPr/>
              </p:nvGrpSpPr>
              <p:grpSpPr>
                <a:xfrm>
                  <a:off x="3490643" y="2132856"/>
                  <a:ext cx="2522754" cy="4104456"/>
                  <a:chOff x="3490643" y="2132856"/>
                  <a:chExt cx="2522754" cy="4104456"/>
                </a:xfrm>
              </p:grpSpPr>
              <p:cxnSp>
                <p:nvCxnSpPr>
                  <p:cNvPr id="417" name="Shape 417"/>
                  <p:cNvCxnSpPr/>
                  <p:nvPr/>
                </p:nvCxnSpPr>
                <p:spPr>
                  <a:xfrm rot="10800000">
                    <a:off x="3490643" y="2132856"/>
                    <a:ext cx="361277" cy="648072"/>
                  </a:xfrm>
                  <a:prstGeom prst="straightConnector1">
                    <a:avLst/>
                  </a:prstGeom>
                  <a:noFill/>
                  <a:ln cap="flat" cmpd="sng" w="25400">
                    <a:solidFill>
                      <a:srgbClr val="00B050"/>
                    </a:solidFill>
                    <a:prstDash val="solid"/>
                    <a:round/>
                    <a:headEnd len="sm" w="sm" type="none"/>
                    <a:tailEnd len="sm" w="sm" type="none"/>
                  </a:ln>
                </p:spPr>
              </p:cxnSp>
              <p:grpSp>
                <p:nvGrpSpPr>
                  <p:cNvPr id="418" name="Shape 418"/>
                  <p:cNvGrpSpPr/>
                  <p:nvPr/>
                </p:nvGrpSpPr>
                <p:grpSpPr>
                  <a:xfrm>
                    <a:off x="3491880" y="2132856"/>
                    <a:ext cx="2521517" cy="4104456"/>
                    <a:chOff x="3490643" y="2132856"/>
                    <a:chExt cx="2521517" cy="4104456"/>
                  </a:xfrm>
                </p:grpSpPr>
                <p:grpSp>
                  <p:nvGrpSpPr>
                    <p:cNvPr id="419" name="Shape 419"/>
                    <p:cNvGrpSpPr/>
                    <p:nvPr/>
                  </p:nvGrpSpPr>
                  <p:grpSpPr>
                    <a:xfrm>
                      <a:off x="3635896" y="2780928"/>
                      <a:ext cx="2376264" cy="3456384"/>
                      <a:chOff x="3635896" y="2780928"/>
                      <a:chExt cx="2376264" cy="3456384"/>
                    </a:xfrm>
                  </p:grpSpPr>
                  <p:cxnSp>
                    <p:nvCxnSpPr>
                      <p:cNvPr id="420" name="Shape 420"/>
                      <p:cNvCxnSpPr/>
                      <p:nvPr/>
                    </p:nvCxnSpPr>
                    <p:spPr>
                      <a:xfrm flipH="1" rot="10800000">
                        <a:off x="3726396" y="2780928"/>
                        <a:ext cx="125525" cy="1080120"/>
                      </a:xfrm>
                      <a:prstGeom prst="straightConnector1">
                        <a:avLst/>
                      </a:prstGeom>
                      <a:noFill/>
                      <a:ln cap="flat" cmpd="sng" w="25400">
                        <a:solidFill>
                          <a:srgbClr val="00B050"/>
                        </a:solidFill>
                        <a:prstDash val="solid"/>
                        <a:round/>
                        <a:headEnd len="sm" w="sm" type="none"/>
                        <a:tailEnd len="sm" w="sm" type="none"/>
                      </a:ln>
                    </p:spPr>
                  </p:cxnSp>
                  <p:cxnSp>
                    <p:nvCxnSpPr>
                      <p:cNvPr id="421" name="Shape 421"/>
                      <p:cNvCxnSpPr/>
                      <p:nvPr/>
                    </p:nvCxnSpPr>
                    <p:spPr>
                      <a:xfrm flipH="1" rot="10800000">
                        <a:off x="3635896" y="3861048"/>
                        <a:ext cx="90500" cy="2376264"/>
                      </a:xfrm>
                      <a:prstGeom prst="straightConnector1">
                        <a:avLst/>
                      </a:prstGeom>
                      <a:noFill/>
                      <a:ln cap="flat" cmpd="sng" w="25400">
                        <a:solidFill>
                          <a:srgbClr val="00B050"/>
                        </a:solidFill>
                        <a:prstDash val="solid"/>
                        <a:round/>
                        <a:headEnd len="sm" w="sm" type="none"/>
                        <a:tailEnd len="sm" w="sm" type="none"/>
                      </a:ln>
                    </p:spPr>
                  </p:cxnSp>
                  <p:cxnSp>
                    <p:nvCxnSpPr>
                      <p:cNvPr id="422" name="Shape 422"/>
                      <p:cNvCxnSpPr/>
                      <p:nvPr/>
                    </p:nvCxnSpPr>
                    <p:spPr>
                      <a:xfrm flipH="1">
                        <a:off x="3635896" y="4908069"/>
                        <a:ext cx="998749" cy="1329243"/>
                      </a:xfrm>
                      <a:prstGeom prst="straightConnector1">
                        <a:avLst/>
                      </a:prstGeom>
                      <a:noFill/>
                      <a:ln cap="flat" cmpd="sng" w="25400">
                        <a:solidFill>
                          <a:srgbClr val="00B050"/>
                        </a:solidFill>
                        <a:prstDash val="solid"/>
                        <a:round/>
                        <a:headEnd len="sm" w="sm" type="none"/>
                        <a:tailEnd len="sm" w="sm" type="none"/>
                      </a:ln>
                    </p:spPr>
                  </p:cxnSp>
                  <p:cxnSp>
                    <p:nvCxnSpPr>
                      <p:cNvPr id="423" name="Shape 423"/>
                      <p:cNvCxnSpPr/>
                      <p:nvPr/>
                    </p:nvCxnSpPr>
                    <p:spPr>
                      <a:xfrm flipH="1">
                        <a:off x="4634646" y="4067919"/>
                        <a:ext cx="1377514" cy="840150"/>
                      </a:xfrm>
                      <a:prstGeom prst="straightConnector1">
                        <a:avLst/>
                      </a:prstGeom>
                      <a:noFill/>
                      <a:ln cap="flat" cmpd="sng" w="25400">
                        <a:solidFill>
                          <a:srgbClr val="00B050"/>
                        </a:solidFill>
                        <a:prstDash val="solid"/>
                        <a:round/>
                        <a:headEnd len="sm" w="sm" type="none"/>
                        <a:tailEnd len="sm" w="sm" type="none"/>
                      </a:ln>
                    </p:spPr>
                  </p:cxnSp>
                  <p:cxnSp>
                    <p:nvCxnSpPr>
                      <p:cNvPr id="424" name="Shape 424"/>
                      <p:cNvCxnSpPr/>
                      <p:nvPr/>
                    </p:nvCxnSpPr>
                    <p:spPr>
                      <a:xfrm>
                        <a:off x="4857601" y="4067919"/>
                        <a:ext cx="1149879" cy="0"/>
                      </a:xfrm>
                      <a:prstGeom prst="straightConnector1">
                        <a:avLst/>
                      </a:prstGeom>
                      <a:noFill/>
                      <a:ln cap="flat" cmpd="sng" w="25400">
                        <a:solidFill>
                          <a:srgbClr val="00B050"/>
                        </a:solidFill>
                        <a:prstDash val="solid"/>
                        <a:round/>
                        <a:headEnd len="sm" w="sm" type="none"/>
                        <a:tailEnd len="sm" w="sm" type="none"/>
                      </a:ln>
                    </p:spPr>
                  </p:cxnSp>
                </p:grpSp>
                <p:cxnSp>
                  <p:nvCxnSpPr>
                    <p:cNvPr id="425" name="Shape 425"/>
                    <p:cNvCxnSpPr/>
                    <p:nvPr/>
                  </p:nvCxnSpPr>
                  <p:spPr>
                    <a:xfrm>
                      <a:off x="3490643" y="2132856"/>
                      <a:ext cx="1366958" cy="1935063"/>
                    </a:xfrm>
                    <a:prstGeom prst="straightConnector1">
                      <a:avLst/>
                    </a:prstGeom>
                    <a:noFill/>
                    <a:ln cap="flat" cmpd="sng" w="25400">
                      <a:solidFill>
                        <a:srgbClr val="00B050"/>
                      </a:solidFill>
                      <a:prstDash val="solid"/>
                      <a:round/>
                      <a:headEnd len="sm" w="sm" type="none"/>
                      <a:tailEnd len="sm" w="sm" type="none"/>
                    </a:ln>
                  </p:spPr>
                </p:cxnSp>
              </p:grpSp>
            </p:grpSp>
          </p:grpSp>
          <p:grpSp>
            <p:nvGrpSpPr>
              <p:cNvPr id="426" name="Shape 426"/>
              <p:cNvGrpSpPr/>
              <p:nvPr/>
            </p:nvGrpSpPr>
            <p:grpSpPr>
              <a:xfrm>
                <a:off x="3779912" y="2780928"/>
                <a:ext cx="1080120" cy="1512168"/>
                <a:chOff x="3851920" y="2780928"/>
                <a:chExt cx="1080120" cy="1512168"/>
              </a:xfrm>
            </p:grpSpPr>
            <p:cxnSp>
              <p:nvCxnSpPr>
                <p:cNvPr id="427" name="Shape 427"/>
                <p:cNvCxnSpPr/>
                <p:nvPr/>
              </p:nvCxnSpPr>
              <p:spPr>
                <a:xfrm flipH="1" rot="10800000">
                  <a:off x="3851920" y="2780928"/>
                  <a:ext cx="142779" cy="792088"/>
                </a:xfrm>
                <a:prstGeom prst="straightConnector1">
                  <a:avLst/>
                </a:prstGeom>
                <a:noFill/>
                <a:ln cap="flat" cmpd="sng" w="25400">
                  <a:solidFill>
                    <a:srgbClr val="FF0000"/>
                  </a:solidFill>
                  <a:prstDash val="solid"/>
                  <a:round/>
                  <a:headEnd len="sm" w="sm" type="none"/>
                  <a:tailEnd len="sm" w="sm" type="none"/>
                </a:ln>
              </p:spPr>
            </p:cxnSp>
            <p:cxnSp>
              <p:nvCxnSpPr>
                <p:cNvPr id="428" name="Shape 428"/>
                <p:cNvCxnSpPr/>
                <p:nvPr/>
              </p:nvCxnSpPr>
              <p:spPr>
                <a:xfrm rot="10800000">
                  <a:off x="3851920" y="3573016"/>
                  <a:ext cx="504056" cy="648072"/>
                </a:xfrm>
                <a:prstGeom prst="straightConnector1">
                  <a:avLst/>
                </a:prstGeom>
                <a:noFill/>
                <a:ln cap="flat" cmpd="sng" w="25400">
                  <a:solidFill>
                    <a:srgbClr val="FF0000"/>
                  </a:solidFill>
                  <a:prstDash val="solid"/>
                  <a:round/>
                  <a:headEnd len="sm" w="sm" type="none"/>
                  <a:tailEnd len="sm" w="sm" type="none"/>
                </a:ln>
              </p:spPr>
            </p:cxnSp>
            <p:cxnSp>
              <p:nvCxnSpPr>
                <p:cNvPr id="429" name="Shape 429"/>
                <p:cNvCxnSpPr/>
                <p:nvPr/>
              </p:nvCxnSpPr>
              <p:spPr>
                <a:xfrm rot="10800000">
                  <a:off x="4355976" y="4216127"/>
                  <a:ext cx="576064" cy="76969"/>
                </a:xfrm>
                <a:prstGeom prst="straightConnector1">
                  <a:avLst/>
                </a:prstGeom>
                <a:noFill/>
                <a:ln cap="flat" cmpd="sng" w="25400">
                  <a:solidFill>
                    <a:srgbClr val="FF0000"/>
                  </a:solidFill>
                  <a:prstDash val="solid"/>
                  <a:round/>
                  <a:headEnd len="sm" w="sm" type="none"/>
                  <a:tailEnd len="sm" w="sm" type="none"/>
                </a:ln>
              </p:spPr>
            </p:cxnSp>
          </p:grpSp>
        </p:grpSp>
        <p:sp>
          <p:nvSpPr>
            <p:cNvPr id="430" name="Shape 430"/>
            <p:cNvSpPr/>
            <p:nvPr/>
          </p:nvSpPr>
          <p:spPr>
            <a:xfrm>
              <a:off x="3969878" y="2278622"/>
              <a:ext cx="2186298" cy="3526641"/>
            </a:xfrm>
            <a:prstGeom prst="rect">
              <a:avLst/>
            </a:prstGeom>
            <a:noFill/>
            <a:ln cap="flat" cmpd="sng" w="381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pic>
        <p:nvPicPr>
          <p:cNvPr id="435" name="Shape 435"/>
          <p:cNvPicPr preferRelativeResize="0"/>
          <p:nvPr/>
        </p:nvPicPr>
        <p:blipFill rotWithShape="1">
          <a:blip r:embed="rId3">
            <a:alphaModFix/>
          </a:blip>
          <a:srcRect b="0" l="0" r="0" t="0"/>
          <a:stretch/>
        </p:blipFill>
        <p:spPr>
          <a:xfrm>
            <a:off x="-2988840" y="-9762346"/>
            <a:ext cx="13825536" cy="17209911"/>
          </a:xfrm>
          <a:prstGeom prst="rect">
            <a:avLst/>
          </a:prstGeom>
          <a:noFill/>
          <a:ln>
            <a:noFill/>
          </a:ln>
        </p:spPr>
      </p:pic>
      <p:sp>
        <p:nvSpPr>
          <p:cNvPr id="436" name="Shape 4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37" name="Shape 437"/>
          <p:cNvSpPr/>
          <p:nvPr/>
        </p:nvSpPr>
        <p:spPr>
          <a:xfrm>
            <a:off x="3559026" y="3717032"/>
            <a:ext cx="2597150" cy="2685777"/>
          </a:xfrm>
          <a:custGeom>
            <a:pathLst>
              <a:path extrusionOk="0" h="2635250" w="2597150">
                <a:moveTo>
                  <a:pt x="6350" y="12700"/>
                </a:moveTo>
                <a:cubicBezTo>
                  <a:pt x="4233" y="886883"/>
                  <a:pt x="2117" y="1761067"/>
                  <a:pt x="0" y="2635250"/>
                </a:cubicBezTo>
                <a:lnTo>
                  <a:pt x="1320800" y="1371600"/>
                </a:lnTo>
                <a:lnTo>
                  <a:pt x="2590800" y="1365250"/>
                </a:lnTo>
                <a:cubicBezTo>
                  <a:pt x="2592917" y="910167"/>
                  <a:pt x="2595033" y="455083"/>
                  <a:pt x="2597150" y="0"/>
                </a:cubicBezTo>
                <a:lnTo>
                  <a:pt x="6350" y="12700"/>
                </a:lnTo>
                <a:close/>
              </a:path>
            </a:pathLst>
          </a:custGeom>
          <a:solidFill>
            <a:schemeClr val="accent1">
              <a:alpha val="20000"/>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438" name="Shape 438"/>
          <p:cNvGrpSpPr/>
          <p:nvPr/>
        </p:nvGrpSpPr>
        <p:grpSpPr>
          <a:xfrm>
            <a:off x="3851920" y="2780928"/>
            <a:ext cx="1080120" cy="1512168"/>
            <a:chOff x="3851920" y="2780928"/>
            <a:chExt cx="1080120" cy="1512168"/>
          </a:xfrm>
        </p:grpSpPr>
        <p:cxnSp>
          <p:nvCxnSpPr>
            <p:cNvPr id="439" name="Shape 439"/>
            <p:cNvCxnSpPr/>
            <p:nvPr/>
          </p:nvCxnSpPr>
          <p:spPr>
            <a:xfrm flipH="1" rot="10800000">
              <a:off x="3851920" y="2780928"/>
              <a:ext cx="142779" cy="792088"/>
            </a:xfrm>
            <a:prstGeom prst="straightConnector1">
              <a:avLst/>
            </a:prstGeom>
            <a:noFill/>
            <a:ln cap="flat" cmpd="sng" w="25400">
              <a:solidFill>
                <a:srgbClr val="FF0000"/>
              </a:solidFill>
              <a:prstDash val="solid"/>
              <a:round/>
              <a:headEnd len="sm" w="sm" type="none"/>
              <a:tailEnd len="sm" w="sm" type="none"/>
            </a:ln>
          </p:spPr>
        </p:cxnSp>
        <p:cxnSp>
          <p:nvCxnSpPr>
            <p:cNvPr id="440" name="Shape 440"/>
            <p:cNvCxnSpPr/>
            <p:nvPr/>
          </p:nvCxnSpPr>
          <p:spPr>
            <a:xfrm rot="10800000">
              <a:off x="3851920" y="3573016"/>
              <a:ext cx="504056" cy="648072"/>
            </a:xfrm>
            <a:prstGeom prst="straightConnector1">
              <a:avLst/>
            </a:prstGeom>
            <a:noFill/>
            <a:ln cap="flat" cmpd="sng" w="25400">
              <a:solidFill>
                <a:srgbClr val="FF0000"/>
              </a:solidFill>
              <a:prstDash val="solid"/>
              <a:round/>
              <a:headEnd len="sm" w="sm" type="none"/>
              <a:tailEnd len="sm" w="sm" type="none"/>
            </a:ln>
          </p:spPr>
        </p:cxnSp>
        <p:cxnSp>
          <p:nvCxnSpPr>
            <p:cNvPr id="441" name="Shape 441"/>
            <p:cNvCxnSpPr/>
            <p:nvPr/>
          </p:nvCxnSpPr>
          <p:spPr>
            <a:xfrm rot="10800000">
              <a:off x="4355976" y="4216127"/>
              <a:ext cx="576064" cy="76969"/>
            </a:xfrm>
            <a:prstGeom prst="straightConnector1">
              <a:avLst/>
            </a:prstGeom>
            <a:noFill/>
            <a:ln cap="flat" cmpd="sng" w="25400">
              <a:solidFill>
                <a:srgbClr val="FF0000"/>
              </a:solidFill>
              <a:prstDash val="solid"/>
              <a:round/>
              <a:headEnd len="sm" w="sm" type="none"/>
              <a:tailEnd len="sm" w="sm" type="none"/>
            </a:ln>
          </p:spPr>
        </p:cxnSp>
      </p:grpSp>
      <p:grpSp>
        <p:nvGrpSpPr>
          <p:cNvPr id="442" name="Shape 442"/>
          <p:cNvGrpSpPr/>
          <p:nvPr/>
        </p:nvGrpSpPr>
        <p:grpSpPr>
          <a:xfrm>
            <a:off x="3490643" y="2132856"/>
            <a:ext cx="2522754" cy="4104456"/>
            <a:chOff x="3490643" y="2132856"/>
            <a:chExt cx="2522754" cy="4104456"/>
          </a:xfrm>
        </p:grpSpPr>
        <p:cxnSp>
          <p:nvCxnSpPr>
            <p:cNvPr id="443" name="Shape 443"/>
            <p:cNvCxnSpPr/>
            <p:nvPr/>
          </p:nvCxnSpPr>
          <p:spPr>
            <a:xfrm rot="10800000">
              <a:off x="3490643" y="2132856"/>
              <a:ext cx="361277" cy="648072"/>
            </a:xfrm>
            <a:prstGeom prst="straightConnector1">
              <a:avLst/>
            </a:prstGeom>
            <a:noFill/>
            <a:ln cap="flat" cmpd="sng" w="25400">
              <a:solidFill>
                <a:srgbClr val="00B050"/>
              </a:solidFill>
              <a:prstDash val="solid"/>
              <a:round/>
              <a:headEnd len="sm" w="sm" type="none"/>
              <a:tailEnd len="sm" w="sm" type="none"/>
            </a:ln>
          </p:spPr>
        </p:cxnSp>
        <p:grpSp>
          <p:nvGrpSpPr>
            <p:cNvPr id="444" name="Shape 444"/>
            <p:cNvGrpSpPr/>
            <p:nvPr/>
          </p:nvGrpSpPr>
          <p:grpSpPr>
            <a:xfrm>
              <a:off x="3491880" y="2132856"/>
              <a:ext cx="2521517" cy="4104456"/>
              <a:chOff x="3490643" y="2132856"/>
              <a:chExt cx="2521517" cy="4104456"/>
            </a:xfrm>
          </p:grpSpPr>
          <p:grpSp>
            <p:nvGrpSpPr>
              <p:cNvPr id="445" name="Shape 445"/>
              <p:cNvGrpSpPr/>
              <p:nvPr/>
            </p:nvGrpSpPr>
            <p:grpSpPr>
              <a:xfrm>
                <a:off x="3635896" y="2780928"/>
                <a:ext cx="2376264" cy="3456384"/>
                <a:chOff x="3635896" y="2780928"/>
                <a:chExt cx="2376264" cy="3456384"/>
              </a:xfrm>
            </p:grpSpPr>
            <p:cxnSp>
              <p:nvCxnSpPr>
                <p:cNvPr id="446" name="Shape 446"/>
                <p:cNvCxnSpPr/>
                <p:nvPr/>
              </p:nvCxnSpPr>
              <p:spPr>
                <a:xfrm flipH="1" rot="10800000">
                  <a:off x="3726396" y="2780928"/>
                  <a:ext cx="125525" cy="1080120"/>
                </a:xfrm>
                <a:prstGeom prst="straightConnector1">
                  <a:avLst/>
                </a:prstGeom>
                <a:noFill/>
                <a:ln cap="flat" cmpd="sng" w="25400">
                  <a:solidFill>
                    <a:srgbClr val="00B050"/>
                  </a:solidFill>
                  <a:prstDash val="solid"/>
                  <a:round/>
                  <a:headEnd len="sm" w="sm" type="none"/>
                  <a:tailEnd len="sm" w="sm" type="none"/>
                </a:ln>
              </p:spPr>
            </p:cxnSp>
            <p:cxnSp>
              <p:nvCxnSpPr>
                <p:cNvPr id="447" name="Shape 447"/>
                <p:cNvCxnSpPr/>
                <p:nvPr/>
              </p:nvCxnSpPr>
              <p:spPr>
                <a:xfrm flipH="1" rot="10800000">
                  <a:off x="3635896" y="3861048"/>
                  <a:ext cx="90500" cy="2376264"/>
                </a:xfrm>
                <a:prstGeom prst="straightConnector1">
                  <a:avLst/>
                </a:prstGeom>
                <a:noFill/>
                <a:ln cap="flat" cmpd="sng" w="25400">
                  <a:solidFill>
                    <a:srgbClr val="00B050"/>
                  </a:solidFill>
                  <a:prstDash val="solid"/>
                  <a:round/>
                  <a:headEnd len="sm" w="sm" type="none"/>
                  <a:tailEnd len="sm" w="sm" type="none"/>
                </a:ln>
              </p:spPr>
            </p:cxnSp>
            <p:cxnSp>
              <p:nvCxnSpPr>
                <p:cNvPr id="448" name="Shape 448"/>
                <p:cNvCxnSpPr/>
                <p:nvPr/>
              </p:nvCxnSpPr>
              <p:spPr>
                <a:xfrm flipH="1">
                  <a:off x="3635896" y="4908069"/>
                  <a:ext cx="998749" cy="1329243"/>
                </a:xfrm>
                <a:prstGeom prst="straightConnector1">
                  <a:avLst/>
                </a:prstGeom>
                <a:noFill/>
                <a:ln cap="flat" cmpd="sng" w="25400">
                  <a:solidFill>
                    <a:srgbClr val="00B050"/>
                  </a:solidFill>
                  <a:prstDash val="solid"/>
                  <a:round/>
                  <a:headEnd len="sm" w="sm" type="none"/>
                  <a:tailEnd len="sm" w="sm" type="none"/>
                </a:ln>
              </p:spPr>
            </p:cxnSp>
            <p:cxnSp>
              <p:nvCxnSpPr>
                <p:cNvPr id="449" name="Shape 449"/>
                <p:cNvCxnSpPr/>
                <p:nvPr/>
              </p:nvCxnSpPr>
              <p:spPr>
                <a:xfrm flipH="1">
                  <a:off x="4634646" y="4067919"/>
                  <a:ext cx="1377514" cy="840150"/>
                </a:xfrm>
                <a:prstGeom prst="straightConnector1">
                  <a:avLst/>
                </a:prstGeom>
                <a:noFill/>
                <a:ln cap="flat" cmpd="sng" w="25400">
                  <a:solidFill>
                    <a:srgbClr val="00B050"/>
                  </a:solidFill>
                  <a:prstDash val="solid"/>
                  <a:round/>
                  <a:headEnd len="sm" w="sm" type="none"/>
                  <a:tailEnd len="sm" w="sm" type="none"/>
                </a:ln>
              </p:spPr>
            </p:cxnSp>
            <p:cxnSp>
              <p:nvCxnSpPr>
                <p:cNvPr id="450" name="Shape 450"/>
                <p:cNvCxnSpPr/>
                <p:nvPr/>
              </p:nvCxnSpPr>
              <p:spPr>
                <a:xfrm>
                  <a:off x="4857601" y="4067919"/>
                  <a:ext cx="1149879" cy="0"/>
                </a:xfrm>
                <a:prstGeom prst="straightConnector1">
                  <a:avLst/>
                </a:prstGeom>
                <a:noFill/>
                <a:ln cap="flat" cmpd="sng" w="25400">
                  <a:solidFill>
                    <a:srgbClr val="00B050"/>
                  </a:solidFill>
                  <a:prstDash val="solid"/>
                  <a:round/>
                  <a:headEnd len="sm" w="sm" type="none"/>
                  <a:tailEnd len="sm" w="sm" type="none"/>
                </a:ln>
              </p:spPr>
            </p:cxnSp>
          </p:grpSp>
          <p:cxnSp>
            <p:nvCxnSpPr>
              <p:cNvPr id="451" name="Shape 451"/>
              <p:cNvCxnSpPr/>
              <p:nvPr/>
            </p:nvCxnSpPr>
            <p:spPr>
              <a:xfrm>
                <a:off x="3490643" y="2132856"/>
                <a:ext cx="1366958" cy="1935063"/>
              </a:xfrm>
              <a:prstGeom prst="straightConnector1">
                <a:avLst/>
              </a:prstGeom>
              <a:noFill/>
              <a:ln cap="flat" cmpd="sng" w="25400">
                <a:solidFill>
                  <a:srgbClr val="00B050"/>
                </a:solidFill>
                <a:prstDash val="solid"/>
                <a:round/>
                <a:headEnd len="sm" w="sm" type="none"/>
                <a:tailEnd len="sm" w="sm" type="none"/>
              </a:ln>
            </p:spPr>
          </p:cxnSp>
        </p:grpSp>
      </p:grpSp>
      <p:pic>
        <p:nvPicPr>
          <p:cNvPr id="452" name="Shape 452"/>
          <p:cNvPicPr preferRelativeResize="0"/>
          <p:nvPr/>
        </p:nvPicPr>
        <p:blipFill rotWithShape="1">
          <a:blip r:embed="rId4">
            <a:alphaModFix/>
          </a:blip>
          <a:srcRect b="0" l="0" r="0" t="0"/>
          <a:stretch/>
        </p:blipFill>
        <p:spPr>
          <a:xfrm>
            <a:off x="5076056" y="-148636"/>
            <a:ext cx="5125187" cy="3361612"/>
          </a:xfrm>
          <a:prstGeom prst="rect">
            <a:avLst/>
          </a:prstGeom>
          <a:noFill/>
          <a:ln>
            <a:noFill/>
          </a:ln>
        </p:spPr>
      </p:pic>
      <p:pic>
        <p:nvPicPr>
          <p:cNvPr descr="Convention Area Map" id="453" name="Shape 453"/>
          <p:cNvPicPr preferRelativeResize="0"/>
          <p:nvPr/>
        </p:nvPicPr>
        <p:blipFill rotWithShape="1">
          <a:blip r:embed="rId5">
            <a:alphaModFix/>
          </a:blip>
          <a:srcRect b="0" l="0" r="0" t="0"/>
          <a:stretch/>
        </p:blipFill>
        <p:spPr>
          <a:xfrm>
            <a:off x="107504" y="3266029"/>
            <a:ext cx="2736304" cy="3283565"/>
          </a:xfrm>
          <a:prstGeom prst="rect">
            <a:avLst/>
          </a:prstGeom>
          <a:noFill/>
          <a:ln>
            <a:noFill/>
          </a:ln>
        </p:spPr>
      </p:pic>
    </p:spTree>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pic>
        <p:nvPicPr>
          <p:cNvPr descr="fde642fc-7839-40e9-bec0-de2fedaf5b3c" id="459" name="Shape 459"/>
          <p:cNvPicPr preferRelativeResize="0"/>
          <p:nvPr/>
        </p:nvPicPr>
        <p:blipFill rotWithShape="1">
          <a:blip r:embed="rId3">
            <a:alphaModFix/>
          </a:blip>
          <a:srcRect b="8858" l="0" r="0" t="17420"/>
          <a:stretch/>
        </p:blipFill>
        <p:spPr>
          <a:xfrm>
            <a:off x="0" y="1705156"/>
            <a:ext cx="9238668" cy="5108220"/>
          </a:xfrm>
          <a:prstGeom prst="rect">
            <a:avLst/>
          </a:prstGeom>
          <a:noFill/>
          <a:ln>
            <a:noFill/>
          </a:ln>
        </p:spPr>
      </p:pic>
      <p:pic>
        <p:nvPicPr>
          <p:cNvPr id="460" name="Shape 460"/>
          <p:cNvPicPr preferRelativeResize="0"/>
          <p:nvPr/>
        </p:nvPicPr>
        <p:blipFill rotWithShape="1">
          <a:blip r:embed="rId4">
            <a:alphaModFix/>
          </a:blip>
          <a:srcRect b="0" l="0" r="0" t="0"/>
          <a:stretch/>
        </p:blipFill>
        <p:spPr>
          <a:xfrm>
            <a:off x="0" y="0"/>
            <a:ext cx="9144000" cy="1285875"/>
          </a:xfrm>
          <a:prstGeom prst="rect">
            <a:avLst/>
          </a:prstGeom>
          <a:noFill/>
          <a:ln>
            <a:noFill/>
          </a:ln>
        </p:spPr>
      </p:pic>
      <p:sp>
        <p:nvSpPr>
          <p:cNvPr id="461" name="Shape 461"/>
          <p:cNvSpPr txBox="1"/>
          <p:nvPr/>
        </p:nvSpPr>
        <p:spPr>
          <a:xfrm>
            <a:off x="1458987" y="241300"/>
            <a:ext cx="6929437" cy="7588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3200" u="none" cap="none" strike="noStrike">
                <a:solidFill>
                  <a:schemeClr val="lt1"/>
                </a:solidFill>
                <a:latin typeface="Questrial"/>
                <a:ea typeface="Questrial"/>
                <a:cs typeface="Questrial"/>
                <a:sym typeface="Questrial"/>
              </a:rPr>
              <a:t>Capacidades</a:t>
            </a:r>
            <a:endParaRPr b="0" i="0" sz="3600" u="none" cap="none" strike="noStrike">
              <a:solidFill>
                <a:schemeClr val="lt1"/>
              </a:solidFill>
              <a:latin typeface="Questrial"/>
              <a:ea typeface="Questrial"/>
              <a:cs typeface="Questrial"/>
              <a:sym typeface="Questrial"/>
            </a:endParaRPr>
          </a:p>
        </p:txBody>
      </p:sp>
      <p:sp>
        <p:nvSpPr>
          <p:cNvPr id="462" name="Shape 462"/>
          <p:cNvSpPr txBox="1"/>
          <p:nvPr/>
        </p:nvSpPr>
        <p:spPr>
          <a:xfrm>
            <a:off x="323528" y="1268760"/>
            <a:ext cx="7572396" cy="553998"/>
          </a:xfrm>
          <a:prstGeom prst="rect">
            <a:avLst/>
          </a:prstGeom>
          <a:noFill/>
          <a:ln>
            <a:noFill/>
          </a:ln>
        </p:spPr>
        <p:txBody>
          <a:bodyPr anchorCtr="0" anchor="t" bIns="45700" lIns="91425" spcFirstLastPara="1" rIns="91425" wrap="square" tIns="45700">
            <a:noAutofit/>
          </a:bodyPr>
          <a:lstStyle/>
          <a:p>
            <a:pPr indent="-742950" lvl="0" marL="742950" marR="0" rtl="0" algn="just">
              <a:lnSpc>
                <a:spcPct val="150000"/>
              </a:lnSpc>
              <a:spcBef>
                <a:spcPts val="0"/>
              </a:spcBef>
              <a:spcAft>
                <a:spcPts val="0"/>
              </a:spcAft>
              <a:buNone/>
            </a:pPr>
            <a:r>
              <a:rPr b="1" i="0" lang="es-ES" sz="2000" u="none" cap="none" strike="noStrike">
                <a:solidFill>
                  <a:srgbClr val="366092"/>
                </a:solidFill>
                <a:latin typeface="Calibri"/>
                <a:ea typeface="Calibri"/>
                <a:cs typeface="Calibri"/>
                <a:sym typeface="Calibri"/>
              </a:rPr>
              <a:t>VIGILANCIA Y CONTROL MARÍTIMO </a:t>
            </a:r>
            <a:endParaRPr b="1" i="0" sz="2000" u="none" cap="none" strike="noStrike">
              <a:solidFill>
                <a:srgbClr val="366092"/>
              </a:solidFill>
              <a:latin typeface="Calibri"/>
              <a:ea typeface="Calibri"/>
              <a:cs typeface="Calibri"/>
              <a:sym typeface="Calibri"/>
            </a:endParaRPr>
          </a:p>
        </p:txBody>
      </p:sp>
      <p:sp>
        <p:nvSpPr>
          <p:cNvPr id="463" name="Shape 463"/>
          <p:cNvSpPr/>
          <p:nvPr/>
        </p:nvSpPr>
        <p:spPr>
          <a:xfrm>
            <a:off x="2339752" y="1772816"/>
            <a:ext cx="6624736" cy="3570208"/>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i="0" lang="es-ES" sz="1600" u="sng" cap="none" strike="noStrike">
                <a:solidFill>
                  <a:srgbClr val="0C0C0C"/>
                </a:solidFill>
                <a:latin typeface="Calibri"/>
                <a:ea typeface="Calibri"/>
                <a:cs typeface="Calibri"/>
                <a:sym typeface="Calibri"/>
              </a:rPr>
              <a:t>Patrullar</a:t>
            </a:r>
            <a:r>
              <a:rPr b="0" i="0" lang="es-ES" sz="1600" u="none" cap="none" strike="noStrike">
                <a:solidFill>
                  <a:schemeClr val="dk1"/>
                </a:solidFill>
                <a:latin typeface="Calibri"/>
                <a:ea typeface="Calibri"/>
                <a:cs typeface="Calibri"/>
                <a:sym typeface="Calibri"/>
              </a:rPr>
              <a:t> durante </a:t>
            </a:r>
            <a:r>
              <a:rPr b="1" i="0" lang="es-ES" sz="1600" u="sng" cap="none" strike="noStrike">
                <a:solidFill>
                  <a:srgbClr val="0C0C0C"/>
                </a:solidFill>
                <a:latin typeface="Calibri"/>
                <a:ea typeface="Calibri"/>
                <a:cs typeface="Calibri"/>
                <a:sym typeface="Calibri"/>
              </a:rPr>
              <a:t>20 días</a:t>
            </a:r>
            <a:r>
              <a:rPr b="0" i="0" lang="es-ES" sz="1600" u="none" cap="none" strike="noStrike">
                <a:solidFill>
                  <a:schemeClr val="dk1"/>
                </a:solidFill>
                <a:latin typeface="Calibri"/>
                <a:ea typeface="Calibri"/>
                <a:cs typeface="Calibri"/>
                <a:sym typeface="Calibri"/>
              </a:rPr>
              <a:t> espacios marítimos jurisdiccionales (rebuscar, detectar, interceptar, detener, abordar, visitar y registrar todo tipo de naves, considerando posible oposición).</a:t>
            </a:r>
            <a:endParaRPr/>
          </a:p>
          <a:p>
            <a:pPr indent="0" lvl="0" marL="0" marR="0" rtl="0" algn="just">
              <a:spcBef>
                <a:spcPts val="0"/>
              </a:spcBef>
              <a:spcAft>
                <a:spcPts val="0"/>
              </a:spcAft>
              <a:buNone/>
            </a:pPr>
            <a:r>
              <a:t/>
            </a:r>
            <a:endParaRPr b="0" i="0" sz="16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0" i="0" lang="es-ES" sz="1600" u="none" cap="none" strike="noStrike">
                <a:solidFill>
                  <a:schemeClr val="dk1"/>
                </a:solidFill>
                <a:latin typeface="Calibri"/>
                <a:ea typeface="Calibri"/>
                <a:cs typeface="Calibri"/>
                <a:sym typeface="Calibri"/>
              </a:rPr>
              <a:t>Operar un </a:t>
            </a:r>
            <a:r>
              <a:rPr b="1" i="0" lang="es-ES" sz="1600" u="sng" cap="none" strike="noStrike">
                <a:solidFill>
                  <a:srgbClr val="0C0C0C"/>
                </a:solidFill>
                <a:latin typeface="Calibri"/>
                <a:ea typeface="Calibri"/>
                <a:cs typeface="Calibri"/>
                <a:sym typeface="Calibri"/>
              </a:rPr>
              <a:t>helicóptero mediano</a:t>
            </a:r>
            <a:r>
              <a:rPr b="0" i="0" lang="es-ES" sz="1600" u="none" cap="none" strike="noStrike">
                <a:solidFill>
                  <a:schemeClr val="dk1"/>
                </a:solidFill>
                <a:latin typeface="Calibri"/>
                <a:ea typeface="Calibri"/>
                <a:cs typeface="Calibri"/>
                <a:sym typeface="Calibri"/>
              </a:rPr>
              <a:t>, </a:t>
            </a:r>
            <a:r>
              <a:rPr b="1" i="0" lang="es-ES" sz="1600" u="sng" cap="none" strike="noStrike">
                <a:solidFill>
                  <a:srgbClr val="0C0C0C"/>
                </a:solidFill>
                <a:latin typeface="Calibri"/>
                <a:ea typeface="Calibri"/>
                <a:cs typeface="Calibri"/>
                <a:sym typeface="Calibri"/>
              </a:rPr>
              <a:t>dos embarcaciones</a:t>
            </a:r>
            <a:r>
              <a:rPr b="0" i="0" lang="es-ES" sz="1600" u="none" cap="none" strike="noStrike">
                <a:solidFill>
                  <a:schemeClr val="dk1"/>
                </a:solidFill>
                <a:latin typeface="Calibri"/>
                <a:ea typeface="Calibri"/>
                <a:cs typeface="Calibri"/>
                <a:sym typeface="Calibri"/>
              </a:rPr>
              <a:t> y </a:t>
            </a:r>
            <a:r>
              <a:rPr b="1" i="0" lang="es-ES" sz="1600" u="sng" cap="none" strike="noStrike">
                <a:solidFill>
                  <a:srgbClr val="0C0C0C"/>
                </a:solidFill>
                <a:latin typeface="Calibri"/>
                <a:ea typeface="Calibri"/>
                <a:cs typeface="Calibri"/>
                <a:sym typeface="Calibri"/>
              </a:rPr>
              <a:t>artillería</a:t>
            </a:r>
            <a:r>
              <a:rPr b="0" i="0" lang="es-ES" sz="1600" u="none" cap="none" strike="noStrike">
                <a:solidFill>
                  <a:schemeClr val="dk1"/>
                </a:solidFill>
                <a:latin typeface="Calibri"/>
                <a:ea typeface="Calibri"/>
                <a:cs typeface="Calibri"/>
                <a:sym typeface="Calibri"/>
              </a:rPr>
              <a:t>. (rebusca, interceptación, detención, abordaje, visita y registro).</a:t>
            </a:r>
            <a:endParaRPr/>
          </a:p>
          <a:p>
            <a:pPr indent="0" lvl="0" marL="0" marR="0" rtl="0" algn="just">
              <a:spcBef>
                <a:spcPts val="0"/>
              </a:spcBef>
              <a:spcAft>
                <a:spcPts val="0"/>
              </a:spcAft>
              <a:buNone/>
            </a:pPr>
            <a:r>
              <a:t/>
            </a:r>
            <a:endParaRPr b="0" i="0" sz="16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1" i="0" lang="es-ES" sz="1600" u="sng" cap="none" strike="noStrike">
                <a:solidFill>
                  <a:schemeClr val="dk1"/>
                </a:solidFill>
                <a:latin typeface="Calibri"/>
                <a:ea typeface="Calibri"/>
                <a:cs typeface="Calibri"/>
                <a:sym typeface="Calibri"/>
              </a:rPr>
              <a:t>Entrega de combustible</a:t>
            </a:r>
            <a:r>
              <a:rPr b="0" i="0" lang="es-ES" sz="1600" u="none" cap="none" strike="noStrike">
                <a:solidFill>
                  <a:schemeClr val="dk1"/>
                </a:solidFill>
                <a:latin typeface="Calibri"/>
                <a:ea typeface="Calibri"/>
                <a:cs typeface="Calibri"/>
                <a:sym typeface="Calibri"/>
              </a:rPr>
              <a:t> en cubierta (helo) para 90 hrs. de operación. </a:t>
            </a:r>
            <a:endParaRPr/>
          </a:p>
          <a:p>
            <a:pPr indent="0" lvl="0" marL="0" marR="0" rtl="0" algn="just">
              <a:spcBef>
                <a:spcPts val="0"/>
              </a:spcBef>
              <a:spcAft>
                <a:spcPts val="0"/>
              </a:spcAft>
              <a:buNone/>
            </a:pPr>
            <a:r>
              <a:t/>
            </a:r>
            <a:endParaRPr b="0" i="0" sz="16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1" i="0" lang="es-ES" sz="1600" u="sng" cap="none" strike="noStrike">
                <a:solidFill>
                  <a:schemeClr val="dk1"/>
                </a:solidFill>
                <a:latin typeface="Calibri"/>
                <a:ea typeface="Calibri"/>
                <a:cs typeface="Calibri"/>
                <a:sym typeface="Calibri"/>
              </a:rPr>
              <a:t>Vigilancia</a:t>
            </a:r>
            <a:r>
              <a:rPr b="0" i="0" lang="es-ES" sz="1600" u="none" cap="none" strike="noStrike">
                <a:solidFill>
                  <a:schemeClr val="dk1"/>
                </a:solidFill>
                <a:latin typeface="Calibri"/>
                <a:ea typeface="Calibri"/>
                <a:cs typeface="Calibri"/>
                <a:sym typeface="Calibri"/>
              </a:rPr>
              <a:t> Banda “X/S” + sensor optrónico para clasificación/rebusca de náufragos.</a:t>
            </a:r>
            <a:endParaRPr b="0" i="0" sz="16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t/>
            </a:r>
            <a:endParaRPr b="0" i="0" sz="16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1" i="0" lang="es-ES" sz="1600" u="sng" cap="none" strike="noStrike">
                <a:solidFill>
                  <a:schemeClr val="dk1"/>
                </a:solidFill>
                <a:latin typeface="Calibri"/>
                <a:ea typeface="Calibri"/>
                <a:cs typeface="Calibri"/>
                <a:sym typeface="Calibri"/>
              </a:rPr>
              <a:t>Transportar</a:t>
            </a:r>
            <a:r>
              <a:rPr b="0" i="0" lang="es-ES" sz="1600" u="none" cap="none" strike="noStrike">
                <a:solidFill>
                  <a:schemeClr val="dk1"/>
                </a:solidFill>
                <a:latin typeface="Calibri"/>
                <a:ea typeface="Calibri"/>
                <a:cs typeface="Calibri"/>
                <a:sym typeface="Calibri"/>
              </a:rPr>
              <a:t>, una partida especializada, integrada por hasta 20 personas.</a:t>
            </a:r>
            <a:endParaRPr b="0" i="0" sz="16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64" name="Shape 464"/>
          <p:cNvSpPr txBox="1"/>
          <p:nvPr/>
        </p:nvSpPr>
        <p:spPr>
          <a:xfrm>
            <a:off x="251520" y="2852936"/>
            <a:ext cx="1979712" cy="461665"/>
          </a:xfrm>
          <a:prstGeom prst="rect">
            <a:avLst/>
          </a:prstGeom>
          <a:solidFill>
            <a:srgbClr val="DDDDDD">
              <a:alpha val="6000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400" u="none" cap="none" strike="noStrike">
                <a:solidFill>
                  <a:srgbClr val="000066"/>
                </a:solidFill>
                <a:latin typeface="Calibri"/>
                <a:ea typeface="Calibri"/>
                <a:cs typeface="Calibri"/>
                <a:sym typeface="Calibri"/>
              </a:rPr>
              <a:t>Capacidad</a:t>
            </a:r>
            <a:endParaRPr/>
          </a:p>
        </p:txBody>
      </p:sp>
      <p:sp>
        <p:nvSpPr>
          <p:cNvPr id="465" name="Shape 465"/>
          <p:cNvSpPr txBox="1"/>
          <p:nvPr>
            <p:ph idx="12" type="sldNum"/>
          </p:nvPr>
        </p:nvSpPr>
        <p:spPr>
          <a:xfrm>
            <a:off x="6553200" y="6376243"/>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s-ES" sz="1200" u="none" cap="none" strike="noStrike">
                <a:solidFill>
                  <a:srgbClr val="888888"/>
                </a:solidFill>
                <a:latin typeface="Calibri"/>
                <a:ea typeface="Calibri"/>
                <a:cs typeface="Calibri"/>
                <a:sym typeface="Calibri"/>
              </a:rPr>
              <a:t>5</a:t>
            </a:r>
            <a:endParaRPr b="0" i="0" sz="1200" u="none" cap="none" strike="noStrike">
              <a:solidFill>
                <a:srgbClr val="888888"/>
              </a:solidFill>
              <a:latin typeface="Calibri"/>
              <a:ea typeface="Calibri"/>
              <a:cs typeface="Calibri"/>
              <a:sym typeface="Calibri"/>
            </a:endParaRPr>
          </a:p>
        </p:txBody>
      </p:sp>
      <p:pic>
        <p:nvPicPr>
          <p:cNvPr id="466" name="Shape 466"/>
          <p:cNvPicPr preferRelativeResize="0"/>
          <p:nvPr/>
        </p:nvPicPr>
        <p:blipFill rotWithShape="1">
          <a:blip r:embed="rId5">
            <a:alphaModFix/>
          </a:blip>
          <a:srcRect b="0" l="0" r="0" t="0"/>
          <a:stretch/>
        </p:blipFill>
        <p:spPr>
          <a:xfrm>
            <a:off x="150846" y="96888"/>
            <a:ext cx="748745" cy="955848"/>
          </a:xfrm>
          <a:prstGeom prst="rect">
            <a:avLst/>
          </a:prstGeom>
          <a:noFill/>
          <a:ln>
            <a:noFill/>
          </a:ln>
        </p:spPr>
      </p:pic>
      <p:grpSp>
        <p:nvGrpSpPr>
          <p:cNvPr id="467" name="Shape 467"/>
          <p:cNvGrpSpPr/>
          <p:nvPr/>
        </p:nvGrpSpPr>
        <p:grpSpPr>
          <a:xfrm>
            <a:off x="6350" y="5159771"/>
            <a:ext cx="9128125" cy="1725613"/>
            <a:chOff x="6350" y="5159771"/>
            <a:chExt cx="9128125" cy="1725613"/>
          </a:xfrm>
        </p:grpSpPr>
        <p:pic>
          <p:nvPicPr>
            <p:cNvPr id="468" name="Shape 468"/>
            <p:cNvPicPr preferRelativeResize="0"/>
            <p:nvPr/>
          </p:nvPicPr>
          <p:blipFill rotWithShape="1">
            <a:blip r:embed="rId6">
              <a:alphaModFix/>
            </a:blip>
            <a:srcRect b="0" l="0" r="0" t="0"/>
            <a:stretch/>
          </p:blipFill>
          <p:spPr>
            <a:xfrm>
              <a:off x="6350" y="5164534"/>
              <a:ext cx="2579688" cy="1720850"/>
            </a:xfrm>
            <a:prstGeom prst="rect">
              <a:avLst/>
            </a:prstGeom>
            <a:noFill/>
            <a:ln>
              <a:noFill/>
            </a:ln>
          </p:spPr>
        </p:pic>
        <p:pic>
          <p:nvPicPr>
            <p:cNvPr id="469" name="Shape 469"/>
            <p:cNvPicPr preferRelativeResize="0"/>
            <p:nvPr/>
          </p:nvPicPr>
          <p:blipFill rotWithShape="1">
            <a:blip r:embed="rId7">
              <a:alphaModFix/>
            </a:blip>
            <a:srcRect b="0" l="0" r="0" t="0"/>
            <a:stretch/>
          </p:blipFill>
          <p:spPr>
            <a:xfrm>
              <a:off x="2436813" y="5164534"/>
              <a:ext cx="2579687" cy="1720850"/>
            </a:xfrm>
            <a:prstGeom prst="rect">
              <a:avLst/>
            </a:prstGeom>
            <a:noFill/>
            <a:ln>
              <a:noFill/>
            </a:ln>
          </p:spPr>
        </p:pic>
        <p:pic>
          <p:nvPicPr>
            <p:cNvPr id="470" name="Shape 470"/>
            <p:cNvPicPr preferRelativeResize="0"/>
            <p:nvPr/>
          </p:nvPicPr>
          <p:blipFill rotWithShape="1">
            <a:blip r:embed="rId8">
              <a:alphaModFix/>
            </a:blip>
            <a:srcRect b="0" l="0" r="0" t="0"/>
            <a:stretch/>
          </p:blipFill>
          <p:spPr>
            <a:xfrm>
              <a:off x="4906963" y="5164534"/>
              <a:ext cx="2546350" cy="1716087"/>
            </a:xfrm>
            <a:prstGeom prst="rect">
              <a:avLst/>
            </a:prstGeom>
            <a:noFill/>
            <a:ln>
              <a:noFill/>
            </a:ln>
          </p:spPr>
        </p:pic>
        <p:pic>
          <p:nvPicPr>
            <p:cNvPr id="471" name="Shape 471"/>
            <p:cNvPicPr preferRelativeResize="0"/>
            <p:nvPr/>
          </p:nvPicPr>
          <p:blipFill rotWithShape="1">
            <a:blip r:embed="rId9">
              <a:alphaModFix/>
            </a:blip>
            <a:srcRect b="0" l="0" r="0" t="0"/>
            <a:stretch/>
          </p:blipFill>
          <p:spPr>
            <a:xfrm>
              <a:off x="6880225" y="5159771"/>
              <a:ext cx="2254250" cy="1720850"/>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pic>
        <p:nvPicPr>
          <p:cNvPr descr="fde642fc-7839-40e9-bec0-de2fedaf5b3c" id="477" name="Shape 477"/>
          <p:cNvPicPr preferRelativeResize="0"/>
          <p:nvPr/>
        </p:nvPicPr>
        <p:blipFill rotWithShape="1">
          <a:blip r:embed="rId3">
            <a:alphaModFix/>
          </a:blip>
          <a:srcRect b="8858" l="0" r="0" t="17420"/>
          <a:stretch/>
        </p:blipFill>
        <p:spPr>
          <a:xfrm>
            <a:off x="0" y="1705156"/>
            <a:ext cx="9238668" cy="5108220"/>
          </a:xfrm>
          <a:prstGeom prst="rect">
            <a:avLst/>
          </a:prstGeom>
          <a:noFill/>
          <a:ln>
            <a:noFill/>
          </a:ln>
        </p:spPr>
      </p:pic>
      <p:pic>
        <p:nvPicPr>
          <p:cNvPr id="478" name="Shape 478"/>
          <p:cNvPicPr preferRelativeResize="0"/>
          <p:nvPr/>
        </p:nvPicPr>
        <p:blipFill rotWithShape="1">
          <a:blip r:embed="rId4">
            <a:alphaModFix/>
          </a:blip>
          <a:srcRect b="0" l="0" r="0" t="0"/>
          <a:stretch/>
        </p:blipFill>
        <p:spPr>
          <a:xfrm>
            <a:off x="0" y="0"/>
            <a:ext cx="9144000" cy="1285875"/>
          </a:xfrm>
          <a:prstGeom prst="rect">
            <a:avLst/>
          </a:prstGeom>
          <a:noFill/>
          <a:ln>
            <a:noFill/>
          </a:ln>
        </p:spPr>
      </p:pic>
      <p:sp>
        <p:nvSpPr>
          <p:cNvPr id="479" name="Shape 479"/>
          <p:cNvSpPr txBox="1"/>
          <p:nvPr/>
        </p:nvSpPr>
        <p:spPr>
          <a:xfrm>
            <a:off x="107504" y="1196752"/>
            <a:ext cx="7572396" cy="1938992"/>
          </a:xfrm>
          <a:prstGeom prst="rect">
            <a:avLst/>
          </a:prstGeom>
          <a:noFill/>
          <a:ln>
            <a:noFill/>
          </a:ln>
        </p:spPr>
        <p:txBody>
          <a:bodyPr anchorCtr="0" anchor="t" bIns="45700" lIns="91425" spcFirstLastPara="1" rIns="91425" wrap="square" tIns="45700">
            <a:noAutofit/>
          </a:bodyPr>
          <a:lstStyle/>
          <a:p>
            <a:pPr indent="-742950" lvl="0" marL="742950" marR="0" rtl="0" algn="just">
              <a:lnSpc>
                <a:spcPct val="150000"/>
              </a:lnSpc>
              <a:spcBef>
                <a:spcPts val="0"/>
              </a:spcBef>
              <a:spcAft>
                <a:spcPts val="0"/>
              </a:spcAft>
              <a:buNone/>
            </a:pPr>
            <a:r>
              <a:rPr b="1" i="0" lang="es-ES" sz="2000" u="none" cap="none" strike="noStrike">
                <a:solidFill>
                  <a:srgbClr val="366092"/>
                </a:solidFill>
                <a:latin typeface="Calibri"/>
                <a:ea typeface="Calibri"/>
                <a:cs typeface="Calibri"/>
                <a:sym typeface="Calibri"/>
              </a:rPr>
              <a:t>BÚSQUEDA Y SALVAMENTO MARÍTIMO </a:t>
            </a:r>
            <a:endParaRPr/>
          </a:p>
          <a:p>
            <a:pPr indent="-742950" lvl="0" marL="742950" marR="0" rtl="0" algn="just">
              <a:lnSpc>
                <a:spcPct val="150000"/>
              </a:lnSpc>
              <a:spcBef>
                <a:spcPts val="0"/>
              </a:spcBef>
              <a:spcAft>
                <a:spcPts val="0"/>
              </a:spcAft>
              <a:buNone/>
            </a:pPr>
            <a:r>
              <a:t/>
            </a:r>
            <a:endParaRPr b="1" i="0" sz="2000" u="none" cap="none" strike="noStrike">
              <a:solidFill>
                <a:srgbClr val="366092"/>
              </a:solidFill>
              <a:latin typeface="Calibri"/>
              <a:ea typeface="Calibri"/>
              <a:cs typeface="Calibri"/>
              <a:sym typeface="Calibri"/>
            </a:endParaRPr>
          </a:p>
          <a:p>
            <a:pPr indent="-615950" lvl="0" marL="742950" marR="0" rtl="0" algn="just">
              <a:lnSpc>
                <a:spcPct val="150000"/>
              </a:lnSpc>
              <a:spcBef>
                <a:spcPts val="0"/>
              </a:spcBef>
              <a:spcAft>
                <a:spcPts val="0"/>
              </a:spcAft>
              <a:buClr>
                <a:schemeClr val="dk1"/>
              </a:buClr>
              <a:buSzPts val="2000"/>
              <a:buFont typeface="Noto Symbol"/>
              <a:buNone/>
            </a:pPr>
            <a:r>
              <a:t/>
            </a:r>
            <a:endParaRPr b="1" i="0" sz="2000" u="none" cap="none" strike="noStrike">
              <a:solidFill>
                <a:srgbClr val="366092"/>
              </a:solidFill>
              <a:latin typeface="Calibri"/>
              <a:ea typeface="Calibri"/>
              <a:cs typeface="Calibri"/>
              <a:sym typeface="Calibri"/>
            </a:endParaRPr>
          </a:p>
          <a:p>
            <a:pPr indent="-615950" lvl="0" marL="742950" marR="0" rtl="0" algn="just">
              <a:lnSpc>
                <a:spcPct val="150000"/>
              </a:lnSpc>
              <a:spcBef>
                <a:spcPts val="0"/>
              </a:spcBef>
              <a:spcAft>
                <a:spcPts val="0"/>
              </a:spcAft>
              <a:buClr>
                <a:schemeClr val="dk1"/>
              </a:buClr>
              <a:buSzPts val="2000"/>
              <a:buFont typeface="Noto Symbol"/>
              <a:buNone/>
            </a:pPr>
            <a:r>
              <a:t/>
            </a:r>
            <a:endParaRPr b="1" i="0" sz="2000" u="none" cap="none" strike="noStrike">
              <a:solidFill>
                <a:srgbClr val="366092"/>
              </a:solidFill>
              <a:latin typeface="Calibri"/>
              <a:ea typeface="Calibri"/>
              <a:cs typeface="Calibri"/>
              <a:sym typeface="Calibri"/>
            </a:endParaRPr>
          </a:p>
        </p:txBody>
      </p:sp>
      <p:sp>
        <p:nvSpPr>
          <p:cNvPr id="480" name="Shape 480"/>
          <p:cNvSpPr txBox="1"/>
          <p:nvPr/>
        </p:nvSpPr>
        <p:spPr>
          <a:xfrm>
            <a:off x="179512" y="3717032"/>
            <a:ext cx="1979712" cy="461665"/>
          </a:xfrm>
          <a:prstGeom prst="rect">
            <a:avLst/>
          </a:prstGeom>
          <a:solidFill>
            <a:srgbClr val="DDDDDD">
              <a:alpha val="6000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400" u="none" cap="none" strike="noStrike">
                <a:solidFill>
                  <a:srgbClr val="000066"/>
                </a:solidFill>
                <a:latin typeface="Calibri"/>
                <a:ea typeface="Calibri"/>
                <a:cs typeface="Calibri"/>
                <a:sym typeface="Calibri"/>
              </a:rPr>
              <a:t>Capacidad</a:t>
            </a:r>
            <a:endParaRPr/>
          </a:p>
        </p:txBody>
      </p:sp>
      <p:sp>
        <p:nvSpPr>
          <p:cNvPr id="481" name="Shape 481"/>
          <p:cNvSpPr/>
          <p:nvPr/>
        </p:nvSpPr>
        <p:spPr>
          <a:xfrm>
            <a:off x="2394520" y="2924944"/>
            <a:ext cx="6281936" cy="2400657"/>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0" i="0" lang="es-ES" sz="1600" u="none" cap="none" strike="noStrike">
                <a:solidFill>
                  <a:schemeClr val="dk1"/>
                </a:solidFill>
                <a:latin typeface="Calibri"/>
                <a:ea typeface="Calibri"/>
                <a:cs typeface="Calibri"/>
                <a:sym typeface="Calibri"/>
              </a:rPr>
              <a:t>Desplazarse hasta un punto ubicado en el </a:t>
            </a:r>
            <a:r>
              <a:rPr b="1" i="0" lang="es-ES" sz="1600" u="sng" cap="none" strike="noStrike">
                <a:solidFill>
                  <a:srgbClr val="0C0C0C"/>
                </a:solidFill>
                <a:latin typeface="Calibri"/>
                <a:ea typeface="Calibri"/>
                <a:cs typeface="Calibri"/>
                <a:sym typeface="Calibri"/>
              </a:rPr>
              <a:t>límite exterior del área de responsabilidad,</a:t>
            </a:r>
            <a:r>
              <a:rPr b="1" i="0" lang="es-ES" sz="1600" u="none" cap="none" strike="noStrike">
                <a:solidFill>
                  <a:srgbClr val="FF0000"/>
                </a:solidFill>
                <a:latin typeface="Calibri"/>
                <a:ea typeface="Calibri"/>
                <a:cs typeface="Calibri"/>
                <a:sym typeface="Calibri"/>
              </a:rPr>
              <a:t> </a:t>
            </a:r>
            <a:r>
              <a:rPr b="1" i="0" lang="es-ES" sz="1600" u="sng" cap="none" strike="noStrike">
                <a:solidFill>
                  <a:srgbClr val="0C0C0C"/>
                </a:solidFill>
                <a:latin typeface="Calibri"/>
                <a:ea typeface="Calibri"/>
                <a:cs typeface="Calibri"/>
                <a:sym typeface="Calibri"/>
              </a:rPr>
              <a:t>permaneciendo al menos 72 horas</a:t>
            </a:r>
            <a:r>
              <a:rPr b="1" i="0" lang="es-ES" sz="1600" u="none" cap="none" strike="noStrike">
                <a:solidFill>
                  <a:srgbClr val="FF0000"/>
                </a:solidFill>
                <a:latin typeface="Calibri"/>
                <a:ea typeface="Calibri"/>
                <a:cs typeface="Calibri"/>
                <a:sym typeface="Calibri"/>
              </a:rPr>
              <a:t> </a:t>
            </a:r>
            <a:r>
              <a:rPr b="0" i="0" lang="es-ES" sz="1600" u="none" cap="none" strike="noStrike">
                <a:solidFill>
                  <a:schemeClr val="dk1"/>
                </a:solidFill>
                <a:latin typeface="Calibri"/>
                <a:ea typeface="Calibri"/>
                <a:cs typeface="Calibri"/>
                <a:sym typeface="Calibri"/>
              </a:rPr>
              <a:t>en labores de rescate en el área.</a:t>
            </a:r>
            <a:endParaRPr/>
          </a:p>
          <a:p>
            <a:pPr indent="0" lvl="0" marL="0" marR="0" rtl="0" algn="just">
              <a:spcBef>
                <a:spcPts val="0"/>
              </a:spcBef>
              <a:spcAft>
                <a:spcPts val="0"/>
              </a:spcAft>
              <a:buNone/>
            </a:pPr>
            <a:r>
              <a:t/>
            </a:r>
            <a:endParaRPr b="0" i="0" sz="16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1" i="0" lang="es-ES" sz="1600" u="sng" cap="none" strike="noStrike">
                <a:solidFill>
                  <a:srgbClr val="0C0C0C"/>
                </a:solidFill>
                <a:latin typeface="Calibri"/>
                <a:ea typeface="Calibri"/>
                <a:cs typeface="Calibri"/>
                <a:sym typeface="Calibri"/>
              </a:rPr>
              <a:t>Rebuscar, detectar y recuperar náufragos</a:t>
            </a:r>
            <a:r>
              <a:rPr b="0" i="0" lang="es-ES" sz="1600" u="none" cap="none" strike="noStrike">
                <a:solidFill>
                  <a:schemeClr val="dk1"/>
                </a:solidFill>
                <a:latin typeface="Calibri"/>
                <a:ea typeface="Calibri"/>
                <a:cs typeface="Calibri"/>
                <a:sym typeface="Calibri"/>
              </a:rPr>
              <a:t> desde el mar y personal ileso o accidentado desde naves en movimiento o detenidas.</a:t>
            </a:r>
            <a:endParaRPr/>
          </a:p>
          <a:p>
            <a:pPr indent="0" lvl="0" marL="0" marR="0" rtl="0" algn="just">
              <a:spcBef>
                <a:spcPts val="0"/>
              </a:spcBef>
              <a:spcAft>
                <a:spcPts val="0"/>
              </a:spcAft>
              <a:buNone/>
            </a:pPr>
            <a:r>
              <a:t/>
            </a:r>
            <a:endParaRPr b="0" i="0" sz="16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1" i="0" lang="es-ES" sz="1600" u="sng" cap="none" strike="noStrike">
                <a:solidFill>
                  <a:schemeClr val="dk1"/>
                </a:solidFill>
                <a:latin typeface="Calibri"/>
                <a:ea typeface="Calibri"/>
                <a:cs typeface="Calibri"/>
                <a:sym typeface="Calibri"/>
              </a:rPr>
              <a:t>Remolcar</a:t>
            </a:r>
            <a:r>
              <a:rPr b="0" i="0" lang="es-ES" sz="1600" u="none" cap="none" strike="noStrike">
                <a:solidFill>
                  <a:schemeClr val="dk1"/>
                </a:solidFill>
                <a:latin typeface="Calibri"/>
                <a:ea typeface="Calibri"/>
                <a:cs typeface="Calibri"/>
                <a:sym typeface="Calibri"/>
              </a:rPr>
              <a:t> buque de similar desplazamiento.</a:t>
            </a:r>
            <a:endParaRPr b="0" i="0" sz="16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82" name="Shape 482"/>
          <p:cNvSpPr/>
          <p:nvPr/>
        </p:nvSpPr>
        <p:spPr>
          <a:xfrm>
            <a:off x="179512" y="1844824"/>
            <a:ext cx="8424936" cy="923330"/>
          </a:xfrm>
          <a:prstGeom prst="rect">
            <a:avLst/>
          </a:prstGeom>
          <a:solidFill>
            <a:schemeClr val="accent2"/>
          </a:solidFill>
          <a:ln cap="flat" cmpd="sng" w="25400">
            <a:solidFill>
              <a:srgbClr val="8C3A3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1800" u="none" cap="none" strike="noStrike">
                <a:solidFill>
                  <a:srgbClr val="FFFF00"/>
                </a:solidFill>
                <a:latin typeface="Calibri"/>
                <a:ea typeface="Calibri"/>
                <a:cs typeface="Calibri"/>
                <a:sym typeface="Calibri"/>
              </a:rPr>
              <a:t>Este Rol corresponde al rescate de náufragos, evacuación de heridos o enfermos desde naves en condición operativa y a la evacuación de tripulantes o pasajeros desde naves siniestradas.</a:t>
            </a:r>
            <a:endParaRPr b="0" i="0" sz="1800" u="none" cap="none" strike="noStrike">
              <a:solidFill>
                <a:srgbClr val="FFFF00"/>
              </a:solidFill>
              <a:latin typeface="Calibri"/>
              <a:ea typeface="Calibri"/>
              <a:cs typeface="Calibri"/>
              <a:sym typeface="Calibri"/>
            </a:endParaRPr>
          </a:p>
        </p:txBody>
      </p:sp>
      <p:sp>
        <p:nvSpPr>
          <p:cNvPr id="483" name="Shape 483"/>
          <p:cNvSpPr txBox="1"/>
          <p:nvPr/>
        </p:nvSpPr>
        <p:spPr>
          <a:xfrm>
            <a:off x="1458987" y="241300"/>
            <a:ext cx="6929437" cy="7588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3200" u="none" cap="none" strike="noStrike">
                <a:solidFill>
                  <a:schemeClr val="lt1"/>
                </a:solidFill>
                <a:latin typeface="Questrial"/>
                <a:ea typeface="Questrial"/>
                <a:cs typeface="Questrial"/>
                <a:sym typeface="Questrial"/>
              </a:rPr>
              <a:t>Capacidades</a:t>
            </a:r>
            <a:endParaRPr b="0" i="0" sz="3600" u="none" cap="none" strike="noStrike">
              <a:solidFill>
                <a:schemeClr val="lt1"/>
              </a:solidFill>
              <a:latin typeface="Questrial"/>
              <a:ea typeface="Questrial"/>
              <a:cs typeface="Questrial"/>
              <a:sym typeface="Questrial"/>
            </a:endParaRPr>
          </a:p>
        </p:txBody>
      </p:sp>
      <p:sp>
        <p:nvSpPr>
          <p:cNvPr id="484" name="Shape 48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s-ES" sz="1200" u="none" cap="none" strike="noStrike">
                <a:solidFill>
                  <a:srgbClr val="888888"/>
                </a:solidFill>
                <a:latin typeface="Calibri"/>
                <a:ea typeface="Calibri"/>
                <a:cs typeface="Calibri"/>
                <a:sym typeface="Calibri"/>
              </a:rPr>
              <a:t>6</a:t>
            </a:r>
            <a:endParaRPr b="0" i="0" sz="1200" u="none" cap="none" strike="noStrike">
              <a:solidFill>
                <a:srgbClr val="888888"/>
              </a:solidFill>
              <a:latin typeface="Calibri"/>
              <a:ea typeface="Calibri"/>
              <a:cs typeface="Calibri"/>
              <a:sym typeface="Calibri"/>
            </a:endParaRPr>
          </a:p>
        </p:txBody>
      </p:sp>
      <p:pic>
        <p:nvPicPr>
          <p:cNvPr id="485" name="Shape 485"/>
          <p:cNvPicPr preferRelativeResize="0"/>
          <p:nvPr/>
        </p:nvPicPr>
        <p:blipFill rotWithShape="1">
          <a:blip r:embed="rId5">
            <a:alphaModFix/>
          </a:blip>
          <a:srcRect b="0" l="0" r="0" t="0"/>
          <a:stretch/>
        </p:blipFill>
        <p:spPr>
          <a:xfrm>
            <a:off x="150846" y="96888"/>
            <a:ext cx="748745" cy="955848"/>
          </a:xfrm>
          <a:prstGeom prst="rect">
            <a:avLst/>
          </a:prstGeom>
          <a:noFill/>
          <a:ln>
            <a:noFill/>
          </a:ln>
        </p:spPr>
      </p:pic>
      <p:pic>
        <p:nvPicPr>
          <p:cNvPr id="486" name="Shape 486"/>
          <p:cNvPicPr preferRelativeResize="0"/>
          <p:nvPr/>
        </p:nvPicPr>
        <p:blipFill rotWithShape="1">
          <a:blip r:embed="rId6">
            <a:alphaModFix/>
          </a:blip>
          <a:srcRect b="0" l="0" r="0" t="0"/>
          <a:stretch/>
        </p:blipFill>
        <p:spPr>
          <a:xfrm>
            <a:off x="-36512" y="5030893"/>
            <a:ext cx="2736305" cy="1824486"/>
          </a:xfrm>
          <a:prstGeom prst="rect">
            <a:avLst/>
          </a:prstGeom>
          <a:noFill/>
          <a:ln>
            <a:noFill/>
          </a:ln>
        </p:spPr>
      </p:pic>
      <p:pic>
        <p:nvPicPr>
          <p:cNvPr descr="\\Servidor\1. mando y control\0. DOCUMENTOS COMANDANTE\1.- OPERACION EN DESARROLLO\5.- PPT PLANIFICACION Y DESARROLLO\SELECCIONES\Fotos\rhibs\DSC_0005.JPG" id="487" name="Shape 487"/>
          <p:cNvPicPr preferRelativeResize="0"/>
          <p:nvPr/>
        </p:nvPicPr>
        <p:blipFill rotWithShape="1">
          <a:blip r:embed="rId7">
            <a:alphaModFix/>
          </a:blip>
          <a:srcRect b="0" l="0" r="0" t="0"/>
          <a:stretch/>
        </p:blipFill>
        <p:spPr>
          <a:xfrm>
            <a:off x="2699793" y="5030883"/>
            <a:ext cx="2736303" cy="1824496"/>
          </a:xfrm>
          <a:prstGeom prst="rect">
            <a:avLst/>
          </a:prstGeom>
          <a:noFill/>
          <a:ln>
            <a:noFill/>
          </a:ln>
        </p:spPr>
      </p:pic>
      <p:pic>
        <p:nvPicPr>
          <p:cNvPr descr="C:\Users\9911226\Pictures\IR.png" id="488" name="Shape 488"/>
          <p:cNvPicPr preferRelativeResize="0"/>
          <p:nvPr/>
        </p:nvPicPr>
        <p:blipFill rotWithShape="1">
          <a:blip r:embed="rId8">
            <a:alphaModFix/>
          </a:blip>
          <a:srcRect b="0" l="0" r="0" t="0"/>
          <a:stretch/>
        </p:blipFill>
        <p:spPr>
          <a:xfrm>
            <a:off x="5405006" y="5030893"/>
            <a:ext cx="4351570" cy="182448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pic>
        <p:nvPicPr>
          <p:cNvPr id="494" name="Shape 494"/>
          <p:cNvPicPr preferRelativeResize="0"/>
          <p:nvPr/>
        </p:nvPicPr>
        <p:blipFill rotWithShape="1">
          <a:blip r:embed="rId3">
            <a:alphaModFix/>
          </a:blip>
          <a:srcRect b="0" l="0" r="0" t="0"/>
          <a:stretch/>
        </p:blipFill>
        <p:spPr>
          <a:xfrm>
            <a:off x="-418831" y="3501008"/>
            <a:ext cx="5107494" cy="3404996"/>
          </a:xfrm>
          <a:prstGeom prst="rect">
            <a:avLst/>
          </a:prstGeom>
          <a:noFill/>
          <a:ln>
            <a:noFill/>
          </a:ln>
        </p:spPr>
      </p:pic>
      <p:pic>
        <p:nvPicPr>
          <p:cNvPr id="495" name="Shape 495"/>
          <p:cNvPicPr preferRelativeResize="0"/>
          <p:nvPr/>
        </p:nvPicPr>
        <p:blipFill rotWithShape="1">
          <a:blip r:embed="rId4">
            <a:alphaModFix/>
          </a:blip>
          <a:srcRect b="0" l="0" r="0" t="0"/>
          <a:stretch/>
        </p:blipFill>
        <p:spPr>
          <a:xfrm>
            <a:off x="4648074" y="3549013"/>
            <a:ext cx="5148064" cy="3432043"/>
          </a:xfrm>
          <a:prstGeom prst="rect">
            <a:avLst/>
          </a:prstGeom>
          <a:noFill/>
          <a:ln>
            <a:noFill/>
          </a:ln>
        </p:spPr>
      </p:pic>
      <p:pic>
        <p:nvPicPr>
          <p:cNvPr id="496" name="Shape 496"/>
          <p:cNvPicPr preferRelativeResize="0"/>
          <p:nvPr/>
        </p:nvPicPr>
        <p:blipFill rotWithShape="1">
          <a:blip r:embed="rId5">
            <a:alphaModFix/>
          </a:blip>
          <a:srcRect b="0" l="0" r="0" t="0"/>
          <a:stretch/>
        </p:blipFill>
        <p:spPr>
          <a:xfrm>
            <a:off x="0" y="-363083"/>
            <a:ext cx="5796136" cy="3864091"/>
          </a:xfrm>
          <a:prstGeom prst="rect">
            <a:avLst/>
          </a:prstGeom>
          <a:noFill/>
          <a:ln>
            <a:noFill/>
          </a:ln>
        </p:spPr>
      </p:pic>
      <p:pic>
        <p:nvPicPr>
          <p:cNvPr id="497" name="Shape 497"/>
          <p:cNvPicPr preferRelativeResize="0"/>
          <p:nvPr/>
        </p:nvPicPr>
        <p:blipFill rotWithShape="1">
          <a:blip r:embed="rId6">
            <a:alphaModFix/>
          </a:blip>
          <a:srcRect b="0" l="0" r="0" t="0"/>
          <a:stretch/>
        </p:blipFill>
        <p:spPr>
          <a:xfrm>
            <a:off x="4611363" y="0"/>
            <a:ext cx="5251512" cy="3501008"/>
          </a:xfrm>
          <a:prstGeom prst="rect">
            <a:avLst/>
          </a:prstGeom>
          <a:noFill/>
          <a:ln>
            <a:noFill/>
          </a:ln>
        </p:spPr>
      </p:pic>
      <p:cxnSp>
        <p:nvCxnSpPr>
          <p:cNvPr id="498" name="Shape 498"/>
          <p:cNvCxnSpPr/>
          <p:nvPr/>
        </p:nvCxnSpPr>
        <p:spPr>
          <a:xfrm>
            <a:off x="4611363" y="-123056"/>
            <a:ext cx="32645" cy="6981056"/>
          </a:xfrm>
          <a:prstGeom prst="straightConnector1">
            <a:avLst/>
          </a:prstGeom>
          <a:noFill/>
          <a:ln cap="flat" cmpd="sng" w="57150">
            <a:solidFill>
              <a:schemeClr val="lt1"/>
            </a:solidFill>
            <a:prstDash val="solid"/>
            <a:round/>
            <a:headEnd len="sm" w="sm" type="none"/>
            <a:tailEnd len="sm" w="sm" type="none"/>
          </a:ln>
        </p:spPr>
      </p:cxnSp>
      <p:sp>
        <p:nvSpPr>
          <p:cNvPr id="499" name="Shape 499"/>
          <p:cNvSpPr txBox="1"/>
          <p:nvPr/>
        </p:nvSpPr>
        <p:spPr>
          <a:xfrm>
            <a:off x="0" y="0"/>
            <a:ext cx="4499992" cy="584775"/>
          </a:xfrm>
          <a:prstGeom prst="rect">
            <a:avLst/>
          </a:prstGeom>
          <a:solidFill>
            <a:srgbClr val="0F243E">
              <a:alpha val="7882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3200" u="sng" cap="none" strike="noStrike">
                <a:solidFill>
                  <a:schemeClr val="lt1"/>
                </a:solidFill>
                <a:latin typeface="Calibri"/>
                <a:ea typeface="Calibri"/>
                <a:cs typeface="Calibri"/>
                <a:sym typeface="Calibri"/>
              </a:rPr>
              <a:t>Apoyo a LM “Glaciar”:</a:t>
            </a:r>
            <a:endParaRPr/>
          </a:p>
        </p:txBody>
      </p:sp>
      <p:cxnSp>
        <p:nvCxnSpPr>
          <p:cNvPr id="500" name="Shape 500"/>
          <p:cNvCxnSpPr/>
          <p:nvPr/>
        </p:nvCxnSpPr>
        <p:spPr>
          <a:xfrm rot="10800000">
            <a:off x="-252536" y="3501008"/>
            <a:ext cx="10009112" cy="0"/>
          </a:xfrm>
          <a:prstGeom prst="straightConnector1">
            <a:avLst/>
          </a:prstGeom>
          <a:noFill/>
          <a:ln cap="flat" cmpd="sng" w="57150">
            <a:solidFill>
              <a:schemeClr val="lt1"/>
            </a:solidFill>
            <a:prstDash val="solid"/>
            <a:round/>
            <a:headEnd len="sm" w="sm" type="none"/>
            <a:tailEnd len="sm" w="sm" type="none"/>
          </a:ln>
        </p:spPr>
      </p:cxnSp>
    </p:spTree>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5" name="Shape 505"/>
        <p:cNvGrpSpPr/>
        <p:nvPr/>
      </p:nvGrpSpPr>
      <p:grpSpPr>
        <a:xfrm>
          <a:off x="0" y="0"/>
          <a:ext cx="0" cy="0"/>
          <a:chOff x="0" y="0"/>
          <a:chExt cx="0" cy="0"/>
        </a:xfrm>
      </p:grpSpPr>
      <p:pic>
        <p:nvPicPr>
          <p:cNvPr descr="fde642fc-7839-40e9-bec0-de2fedaf5b3c" id="506" name="Shape 506"/>
          <p:cNvPicPr preferRelativeResize="0"/>
          <p:nvPr/>
        </p:nvPicPr>
        <p:blipFill rotWithShape="1">
          <a:blip r:embed="rId3">
            <a:alphaModFix/>
          </a:blip>
          <a:srcRect b="8858" l="0" r="0" t="17420"/>
          <a:stretch/>
        </p:blipFill>
        <p:spPr>
          <a:xfrm>
            <a:off x="0" y="1705156"/>
            <a:ext cx="9238668" cy="5108220"/>
          </a:xfrm>
          <a:prstGeom prst="rect">
            <a:avLst/>
          </a:prstGeom>
          <a:noFill/>
          <a:ln>
            <a:noFill/>
          </a:ln>
        </p:spPr>
      </p:pic>
      <p:pic>
        <p:nvPicPr>
          <p:cNvPr id="507" name="Shape 507"/>
          <p:cNvPicPr preferRelativeResize="0"/>
          <p:nvPr/>
        </p:nvPicPr>
        <p:blipFill rotWithShape="1">
          <a:blip r:embed="rId4">
            <a:alphaModFix/>
          </a:blip>
          <a:srcRect b="0" l="0" r="0" t="0"/>
          <a:stretch/>
        </p:blipFill>
        <p:spPr>
          <a:xfrm>
            <a:off x="0" y="0"/>
            <a:ext cx="9144000" cy="1285875"/>
          </a:xfrm>
          <a:prstGeom prst="rect">
            <a:avLst/>
          </a:prstGeom>
          <a:noFill/>
          <a:ln>
            <a:noFill/>
          </a:ln>
        </p:spPr>
      </p:pic>
      <p:sp>
        <p:nvSpPr>
          <p:cNvPr id="508" name="Shape 508"/>
          <p:cNvSpPr txBox="1"/>
          <p:nvPr/>
        </p:nvSpPr>
        <p:spPr>
          <a:xfrm>
            <a:off x="107504" y="1628800"/>
            <a:ext cx="8784976" cy="506292"/>
          </a:xfrm>
          <a:prstGeom prst="rect">
            <a:avLst/>
          </a:prstGeom>
          <a:noFill/>
          <a:ln>
            <a:noFill/>
          </a:ln>
        </p:spPr>
        <p:txBody>
          <a:bodyPr anchorCtr="0" anchor="t" bIns="45700" lIns="91425" spcFirstLastPara="1" rIns="91425" wrap="square" tIns="45700">
            <a:noAutofit/>
          </a:bodyPr>
          <a:lstStyle/>
          <a:p>
            <a:pPr indent="-742950" lvl="0" marL="742950" marR="0" rtl="0" algn="just">
              <a:lnSpc>
                <a:spcPct val="150000"/>
              </a:lnSpc>
              <a:spcBef>
                <a:spcPts val="0"/>
              </a:spcBef>
              <a:spcAft>
                <a:spcPts val="0"/>
              </a:spcAft>
              <a:buNone/>
            </a:pPr>
            <a:r>
              <a:rPr b="1" i="0" lang="es-ES" sz="2000" u="none" cap="none" strike="noStrike">
                <a:solidFill>
                  <a:srgbClr val="366092"/>
                </a:solidFill>
                <a:latin typeface="Calibri"/>
                <a:ea typeface="Calibri"/>
                <a:cs typeface="Calibri"/>
                <a:sym typeface="Calibri"/>
              </a:rPr>
              <a:t>CONTROL Y COMBATE A LA CONTAMINACIÓN ACUÁTICA </a:t>
            </a:r>
            <a:endParaRPr b="1" i="0" sz="2000" u="none" cap="none" strike="noStrike">
              <a:solidFill>
                <a:srgbClr val="366092"/>
              </a:solidFill>
              <a:latin typeface="Calibri"/>
              <a:ea typeface="Calibri"/>
              <a:cs typeface="Calibri"/>
              <a:sym typeface="Calibri"/>
            </a:endParaRPr>
          </a:p>
        </p:txBody>
      </p:sp>
      <p:sp>
        <p:nvSpPr>
          <p:cNvPr id="509" name="Shape 509"/>
          <p:cNvSpPr/>
          <p:nvPr/>
        </p:nvSpPr>
        <p:spPr>
          <a:xfrm>
            <a:off x="2286000" y="3573016"/>
            <a:ext cx="6462464" cy="120032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i="0" lang="es-ES" sz="1800" u="sng" cap="none" strike="noStrike">
                <a:solidFill>
                  <a:srgbClr val="0C0C0C"/>
                </a:solidFill>
                <a:latin typeface="Calibri"/>
                <a:ea typeface="Calibri"/>
                <a:cs typeface="Calibri"/>
                <a:sym typeface="Calibri"/>
              </a:rPr>
              <a:t>Combatir derrames de contaminantes</a:t>
            </a:r>
            <a:r>
              <a:rPr b="0" i="0" lang="es-ES" sz="1800" u="none" cap="none" strike="noStrike">
                <a:solidFill>
                  <a:schemeClr val="dk1"/>
                </a:solidFill>
                <a:latin typeface="Calibri"/>
                <a:ea typeface="Calibri"/>
                <a:cs typeface="Calibri"/>
                <a:sym typeface="Calibri"/>
              </a:rPr>
              <a:t> de nivel medio (hasta 100 m</a:t>
            </a:r>
            <a:r>
              <a:rPr b="0" baseline="30000" i="0" lang="es-ES" sz="1800" u="none" cap="none" strike="noStrike">
                <a:solidFill>
                  <a:schemeClr val="dk1"/>
                </a:solidFill>
                <a:latin typeface="Calibri"/>
                <a:ea typeface="Calibri"/>
                <a:cs typeface="Calibri"/>
                <a:sym typeface="Calibri"/>
              </a:rPr>
              <a:t>3</a:t>
            </a:r>
            <a:r>
              <a:rPr b="0" i="0" lang="es-ES" sz="1800" u="none" cap="none" strike="noStrike">
                <a:solidFill>
                  <a:schemeClr val="dk1"/>
                </a:solidFill>
                <a:latin typeface="Calibri"/>
                <a:ea typeface="Calibri"/>
                <a:cs typeface="Calibri"/>
                <a:sym typeface="Calibri"/>
              </a:rPr>
              <a:t>), considerando: neutralización de la fuente del derrame, contención del derrame, recuperación del contaminante (hasta 20 m</a:t>
            </a:r>
            <a:r>
              <a:rPr b="0" baseline="30000" i="0" lang="es-ES" sz="1800" u="none" cap="none" strike="noStrike">
                <a:solidFill>
                  <a:schemeClr val="dk1"/>
                </a:solidFill>
                <a:latin typeface="Calibri"/>
                <a:ea typeface="Calibri"/>
                <a:cs typeface="Calibri"/>
                <a:sym typeface="Calibri"/>
              </a:rPr>
              <a:t>3</a:t>
            </a:r>
            <a:r>
              <a:rPr b="0" i="0" lang="es-ES" sz="1800" u="none" cap="none" strike="noStrike">
                <a:solidFill>
                  <a:schemeClr val="dk1"/>
                </a:solidFill>
                <a:latin typeface="Calibri"/>
                <a:ea typeface="Calibri"/>
                <a:cs typeface="Calibri"/>
                <a:sym typeface="Calibri"/>
              </a:rPr>
              <a:t> en estanques propios) y dispersión del mismo. </a:t>
            </a:r>
            <a:endParaRPr b="0" i="0" sz="1800" u="none" cap="none" strike="noStrike">
              <a:solidFill>
                <a:schemeClr val="dk1"/>
              </a:solidFill>
              <a:latin typeface="Calibri"/>
              <a:ea typeface="Calibri"/>
              <a:cs typeface="Calibri"/>
              <a:sym typeface="Calibri"/>
            </a:endParaRPr>
          </a:p>
        </p:txBody>
      </p:sp>
      <p:sp>
        <p:nvSpPr>
          <p:cNvPr id="510" name="Shape 510"/>
          <p:cNvSpPr txBox="1"/>
          <p:nvPr/>
        </p:nvSpPr>
        <p:spPr>
          <a:xfrm>
            <a:off x="251520" y="3903439"/>
            <a:ext cx="1979712" cy="461665"/>
          </a:xfrm>
          <a:prstGeom prst="rect">
            <a:avLst/>
          </a:prstGeom>
          <a:solidFill>
            <a:srgbClr val="DDDDDD">
              <a:alpha val="6000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400" u="none" cap="none" strike="noStrike">
                <a:solidFill>
                  <a:srgbClr val="000066"/>
                </a:solidFill>
                <a:latin typeface="Calibri"/>
                <a:ea typeface="Calibri"/>
                <a:cs typeface="Calibri"/>
                <a:sym typeface="Calibri"/>
              </a:rPr>
              <a:t>Capacidad</a:t>
            </a:r>
            <a:endParaRPr/>
          </a:p>
        </p:txBody>
      </p:sp>
      <p:sp>
        <p:nvSpPr>
          <p:cNvPr id="511" name="Shape 511"/>
          <p:cNvSpPr/>
          <p:nvPr/>
        </p:nvSpPr>
        <p:spPr>
          <a:xfrm>
            <a:off x="179512" y="2348880"/>
            <a:ext cx="8496944" cy="646331"/>
          </a:xfrm>
          <a:prstGeom prst="rect">
            <a:avLst/>
          </a:prstGeom>
          <a:solidFill>
            <a:schemeClr val="accent2"/>
          </a:solidFill>
          <a:ln cap="flat" cmpd="sng" w="25400">
            <a:solidFill>
              <a:srgbClr val="8C3A3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1800" u="none" cap="none" strike="noStrike">
                <a:solidFill>
                  <a:srgbClr val="FFFF00"/>
                </a:solidFill>
                <a:latin typeface="Calibri"/>
                <a:ea typeface="Calibri"/>
                <a:cs typeface="Calibri"/>
                <a:sym typeface="Calibri"/>
              </a:rPr>
              <a:t>Acciones para neutralizar los efectos de siniestros marítimos que involucren el derrame de líquidos contaminantes al medio marino.</a:t>
            </a:r>
            <a:endParaRPr b="0" i="0" sz="1800" u="none" cap="none" strike="noStrike">
              <a:solidFill>
                <a:srgbClr val="FFFF00"/>
              </a:solidFill>
              <a:latin typeface="Calibri"/>
              <a:ea typeface="Calibri"/>
              <a:cs typeface="Calibri"/>
              <a:sym typeface="Calibri"/>
            </a:endParaRPr>
          </a:p>
        </p:txBody>
      </p:sp>
      <p:sp>
        <p:nvSpPr>
          <p:cNvPr id="512" name="Shape 512"/>
          <p:cNvSpPr/>
          <p:nvPr/>
        </p:nvSpPr>
        <p:spPr>
          <a:xfrm>
            <a:off x="323528" y="5241394"/>
            <a:ext cx="8424936" cy="707886"/>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i="0" lang="es-ES" sz="2000" u="none" cap="none" strike="noStrike">
                <a:solidFill>
                  <a:srgbClr val="FF0000"/>
                </a:solidFill>
                <a:latin typeface="Calibri"/>
                <a:ea typeface="Calibri"/>
                <a:cs typeface="Calibri"/>
                <a:sym typeface="Calibri"/>
              </a:rPr>
              <a:t>Utilizando equipamiento fijo, portátil del buque y embarcado con tal propósito (Contenedores de 20 pies).</a:t>
            </a:r>
            <a:endParaRPr b="1" i="0" sz="2000" u="none" cap="none" strike="noStrike">
              <a:solidFill>
                <a:srgbClr val="FF0000"/>
              </a:solidFill>
              <a:latin typeface="Calibri"/>
              <a:ea typeface="Calibri"/>
              <a:cs typeface="Calibri"/>
              <a:sym typeface="Calibri"/>
            </a:endParaRPr>
          </a:p>
        </p:txBody>
      </p:sp>
      <p:sp>
        <p:nvSpPr>
          <p:cNvPr id="513" name="Shape 513"/>
          <p:cNvSpPr txBox="1"/>
          <p:nvPr/>
        </p:nvSpPr>
        <p:spPr>
          <a:xfrm>
            <a:off x="1458987" y="241300"/>
            <a:ext cx="6929437" cy="7588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3200" u="none" cap="none" strike="noStrike">
                <a:solidFill>
                  <a:schemeClr val="lt1"/>
                </a:solidFill>
                <a:latin typeface="Questrial"/>
                <a:ea typeface="Questrial"/>
                <a:cs typeface="Questrial"/>
                <a:sym typeface="Questrial"/>
              </a:rPr>
              <a:t>Capacidades</a:t>
            </a:r>
            <a:endParaRPr b="0" i="0" sz="3600" u="none" cap="none" strike="noStrike">
              <a:solidFill>
                <a:schemeClr val="lt1"/>
              </a:solidFill>
              <a:latin typeface="Questrial"/>
              <a:ea typeface="Questrial"/>
              <a:cs typeface="Questrial"/>
              <a:sym typeface="Questrial"/>
            </a:endParaRPr>
          </a:p>
        </p:txBody>
      </p:sp>
      <p:sp>
        <p:nvSpPr>
          <p:cNvPr id="514" name="Shape 514"/>
          <p:cNvSpPr txBox="1"/>
          <p:nvPr>
            <p:ph idx="12" type="sldNum"/>
          </p:nvPr>
        </p:nvSpPr>
        <p:spPr>
          <a:xfrm>
            <a:off x="6553200" y="6376243"/>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s-ES" sz="1200" u="none" cap="none" strike="noStrike">
                <a:solidFill>
                  <a:srgbClr val="888888"/>
                </a:solidFill>
                <a:latin typeface="Calibri"/>
                <a:ea typeface="Calibri"/>
                <a:cs typeface="Calibri"/>
                <a:sym typeface="Calibri"/>
              </a:rPr>
              <a:t>8</a:t>
            </a:r>
            <a:endParaRPr b="0" i="0" sz="1200" u="none" cap="none" strike="noStrike">
              <a:solidFill>
                <a:srgbClr val="888888"/>
              </a:solidFill>
              <a:latin typeface="Calibri"/>
              <a:ea typeface="Calibri"/>
              <a:cs typeface="Calibri"/>
              <a:sym typeface="Calibri"/>
            </a:endParaRPr>
          </a:p>
        </p:txBody>
      </p:sp>
      <p:pic>
        <p:nvPicPr>
          <p:cNvPr id="515" name="Shape 515"/>
          <p:cNvPicPr preferRelativeResize="0"/>
          <p:nvPr/>
        </p:nvPicPr>
        <p:blipFill rotWithShape="1">
          <a:blip r:embed="rId5">
            <a:alphaModFix/>
          </a:blip>
          <a:srcRect b="0" l="0" r="0" t="0"/>
          <a:stretch/>
        </p:blipFill>
        <p:spPr>
          <a:xfrm>
            <a:off x="150846" y="96888"/>
            <a:ext cx="748745" cy="9558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pic>
        <p:nvPicPr>
          <p:cNvPr descr="fde642fc-7839-40e9-bec0-de2fedaf5b3c" id="521" name="Shape 521"/>
          <p:cNvPicPr preferRelativeResize="0"/>
          <p:nvPr/>
        </p:nvPicPr>
        <p:blipFill rotWithShape="1">
          <a:blip r:embed="rId3">
            <a:alphaModFix/>
          </a:blip>
          <a:srcRect b="8858" l="0" r="0" t="17420"/>
          <a:stretch/>
        </p:blipFill>
        <p:spPr>
          <a:xfrm>
            <a:off x="0" y="1749780"/>
            <a:ext cx="9238668" cy="5108220"/>
          </a:xfrm>
          <a:prstGeom prst="rect">
            <a:avLst/>
          </a:prstGeom>
          <a:noFill/>
          <a:ln>
            <a:noFill/>
          </a:ln>
        </p:spPr>
      </p:pic>
      <p:pic>
        <p:nvPicPr>
          <p:cNvPr id="522" name="Shape 522"/>
          <p:cNvPicPr preferRelativeResize="0"/>
          <p:nvPr/>
        </p:nvPicPr>
        <p:blipFill rotWithShape="1">
          <a:blip r:embed="rId4">
            <a:alphaModFix/>
          </a:blip>
          <a:srcRect b="0" l="0" r="0" t="0"/>
          <a:stretch/>
        </p:blipFill>
        <p:spPr>
          <a:xfrm>
            <a:off x="0" y="0"/>
            <a:ext cx="9144000" cy="1285875"/>
          </a:xfrm>
          <a:prstGeom prst="rect">
            <a:avLst/>
          </a:prstGeom>
          <a:noFill/>
          <a:ln>
            <a:noFill/>
          </a:ln>
        </p:spPr>
      </p:pic>
      <p:sp>
        <p:nvSpPr>
          <p:cNvPr id="523" name="Shape 523"/>
          <p:cNvSpPr txBox="1"/>
          <p:nvPr/>
        </p:nvSpPr>
        <p:spPr>
          <a:xfrm>
            <a:off x="107504" y="1628800"/>
            <a:ext cx="8568952" cy="464871"/>
          </a:xfrm>
          <a:prstGeom prst="rect">
            <a:avLst/>
          </a:prstGeom>
          <a:noFill/>
          <a:ln>
            <a:noFill/>
          </a:ln>
        </p:spPr>
        <p:txBody>
          <a:bodyPr anchorCtr="0" anchor="t" bIns="45700" lIns="91425" spcFirstLastPara="1" rIns="91425" wrap="square" tIns="45700">
            <a:noAutofit/>
          </a:bodyPr>
          <a:lstStyle/>
          <a:p>
            <a:pPr indent="-742950" lvl="0" marL="742950" marR="0" rtl="0" algn="just">
              <a:lnSpc>
                <a:spcPct val="150000"/>
              </a:lnSpc>
              <a:spcBef>
                <a:spcPts val="0"/>
              </a:spcBef>
              <a:spcAft>
                <a:spcPts val="0"/>
              </a:spcAft>
              <a:buNone/>
            </a:pPr>
            <a:r>
              <a:rPr b="1" i="0" lang="es-ES" sz="1800" u="none" cap="none" strike="noStrike">
                <a:solidFill>
                  <a:srgbClr val="366092"/>
                </a:solidFill>
                <a:latin typeface="Calibri"/>
                <a:ea typeface="Calibri"/>
                <a:cs typeface="Calibri"/>
                <a:sym typeface="Calibri"/>
              </a:rPr>
              <a:t>APOYO AL MANTENIMIENTO DE LA SEÑALIZACIÓN MARÍTIMA Y ZONAS AISLADAS </a:t>
            </a:r>
            <a:endParaRPr b="1" i="0" sz="1800" u="none" cap="none" strike="noStrike">
              <a:solidFill>
                <a:srgbClr val="366092"/>
              </a:solidFill>
              <a:latin typeface="Calibri"/>
              <a:ea typeface="Calibri"/>
              <a:cs typeface="Calibri"/>
              <a:sym typeface="Calibri"/>
            </a:endParaRPr>
          </a:p>
        </p:txBody>
      </p:sp>
      <p:sp>
        <p:nvSpPr>
          <p:cNvPr id="524" name="Shape 524"/>
          <p:cNvSpPr/>
          <p:nvPr/>
        </p:nvSpPr>
        <p:spPr>
          <a:xfrm>
            <a:off x="2430016" y="2492896"/>
            <a:ext cx="6390456" cy="1477328"/>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i="0" lang="es-ES" sz="1800" u="sng" cap="none" strike="noStrike">
                <a:solidFill>
                  <a:schemeClr val="dk1"/>
                </a:solidFill>
                <a:latin typeface="Calibri"/>
                <a:ea typeface="Calibri"/>
                <a:cs typeface="Calibri"/>
                <a:sym typeface="Calibri"/>
              </a:rPr>
              <a:t>Mantenimiento de primer nivel a faros, boyas y balizas</a:t>
            </a:r>
            <a:r>
              <a:rPr b="0" i="0" lang="es-ES" sz="1800" u="none" cap="none" strike="noStrike">
                <a:solidFill>
                  <a:schemeClr val="dk1"/>
                </a:solidFill>
                <a:latin typeface="Calibri"/>
                <a:ea typeface="Calibri"/>
                <a:cs typeface="Calibri"/>
                <a:sym typeface="Calibri"/>
              </a:rPr>
              <a:t>, y el transporte de personal de relevos para faros habitados.</a:t>
            </a:r>
            <a:endParaRPr b="0" i="0" sz="18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1" i="0" lang="es-ES" sz="1800" u="sng" cap="none" strike="noStrike">
                <a:solidFill>
                  <a:schemeClr val="dk1"/>
                </a:solidFill>
                <a:latin typeface="Calibri"/>
                <a:ea typeface="Calibri"/>
                <a:cs typeface="Calibri"/>
                <a:sym typeface="Calibri"/>
              </a:rPr>
              <a:t>Taller para trabajos menores</a:t>
            </a:r>
            <a:r>
              <a:rPr b="1" i="0" lang="es-ES" sz="1800" u="none" cap="none" strike="noStrike">
                <a:solidFill>
                  <a:schemeClr val="dk1"/>
                </a:solidFill>
                <a:latin typeface="Calibri"/>
                <a:ea typeface="Calibri"/>
                <a:cs typeface="Calibri"/>
                <a:sym typeface="Calibri"/>
              </a:rPr>
              <a:t> </a:t>
            </a:r>
            <a:r>
              <a:rPr b="0" i="0" lang="es-ES" sz="1800" u="none" cap="none" strike="noStrike">
                <a:solidFill>
                  <a:schemeClr val="dk1"/>
                </a:solidFill>
                <a:latin typeface="Calibri"/>
                <a:ea typeface="Calibri"/>
                <a:cs typeface="Calibri"/>
                <a:sym typeface="Calibri"/>
              </a:rPr>
              <a:t>de mantenimiento de señalización marítima. </a:t>
            </a:r>
            <a:endParaRPr b="0" i="0" sz="1800" u="none" cap="none" strike="noStrike">
              <a:solidFill>
                <a:schemeClr val="dk1"/>
              </a:solidFill>
              <a:latin typeface="Calibri"/>
              <a:ea typeface="Calibri"/>
              <a:cs typeface="Calibri"/>
              <a:sym typeface="Calibri"/>
            </a:endParaRPr>
          </a:p>
        </p:txBody>
      </p:sp>
      <p:sp>
        <p:nvSpPr>
          <p:cNvPr id="525" name="Shape 525"/>
          <p:cNvSpPr txBox="1"/>
          <p:nvPr/>
        </p:nvSpPr>
        <p:spPr>
          <a:xfrm>
            <a:off x="251520" y="2924944"/>
            <a:ext cx="1979712" cy="461665"/>
          </a:xfrm>
          <a:prstGeom prst="rect">
            <a:avLst/>
          </a:prstGeom>
          <a:solidFill>
            <a:srgbClr val="DDDDDD">
              <a:alpha val="6000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400" u="none" cap="none" strike="noStrike">
                <a:solidFill>
                  <a:srgbClr val="000066"/>
                </a:solidFill>
                <a:latin typeface="Calibri"/>
                <a:ea typeface="Calibri"/>
                <a:cs typeface="Calibri"/>
                <a:sym typeface="Calibri"/>
              </a:rPr>
              <a:t>Capacidad</a:t>
            </a:r>
            <a:endParaRPr/>
          </a:p>
        </p:txBody>
      </p:sp>
      <p:sp>
        <p:nvSpPr>
          <p:cNvPr id="526" name="Shape 526"/>
          <p:cNvSpPr txBox="1"/>
          <p:nvPr/>
        </p:nvSpPr>
        <p:spPr>
          <a:xfrm>
            <a:off x="1458987" y="241300"/>
            <a:ext cx="6929437" cy="7588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3200" u="none" cap="none" strike="noStrike">
                <a:solidFill>
                  <a:schemeClr val="lt1"/>
                </a:solidFill>
                <a:latin typeface="Questrial"/>
                <a:ea typeface="Questrial"/>
                <a:cs typeface="Questrial"/>
                <a:sym typeface="Questrial"/>
              </a:rPr>
              <a:t>Capacidades</a:t>
            </a:r>
            <a:endParaRPr b="0" i="0" sz="3600" u="none" cap="none" strike="noStrike">
              <a:solidFill>
                <a:schemeClr val="lt1"/>
              </a:solidFill>
              <a:latin typeface="Questrial"/>
              <a:ea typeface="Questrial"/>
              <a:cs typeface="Questrial"/>
              <a:sym typeface="Questrial"/>
            </a:endParaRPr>
          </a:p>
        </p:txBody>
      </p:sp>
      <p:sp>
        <p:nvSpPr>
          <p:cNvPr id="527" name="Shape 5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s-ES" sz="1200" u="none" cap="none" strike="noStrike">
                <a:solidFill>
                  <a:srgbClr val="888888"/>
                </a:solidFill>
                <a:latin typeface="Calibri"/>
                <a:ea typeface="Calibri"/>
                <a:cs typeface="Calibri"/>
                <a:sym typeface="Calibri"/>
              </a:rPr>
              <a:t>9</a:t>
            </a:r>
            <a:endParaRPr b="0" i="0" sz="1200" u="none" cap="none" strike="noStrike">
              <a:solidFill>
                <a:srgbClr val="888888"/>
              </a:solidFill>
              <a:latin typeface="Calibri"/>
              <a:ea typeface="Calibri"/>
              <a:cs typeface="Calibri"/>
              <a:sym typeface="Calibri"/>
            </a:endParaRPr>
          </a:p>
        </p:txBody>
      </p:sp>
      <p:pic>
        <p:nvPicPr>
          <p:cNvPr id="528" name="Shape 528"/>
          <p:cNvPicPr preferRelativeResize="0"/>
          <p:nvPr/>
        </p:nvPicPr>
        <p:blipFill rotWithShape="1">
          <a:blip r:embed="rId5">
            <a:alphaModFix/>
          </a:blip>
          <a:srcRect b="0" l="0" r="0" t="0"/>
          <a:stretch/>
        </p:blipFill>
        <p:spPr>
          <a:xfrm>
            <a:off x="150846" y="96888"/>
            <a:ext cx="748745" cy="955848"/>
          </a:xfrm>
          <a:prstGeom prst="rect">
            <a:avLst/>
          </a:prstGeom>
          <a:noFill/>
          <a:ln>
            <a:noFill/>
          </a:ln>
        </p:spPr>
      </p:pic>
      <p:grpSp>
        <p:nvGrpSpPr>
          <p:cNvPr id="529" name="Shape 529"/>
          <p:cNvGrpSpPr/>
          <p:nvPr/>
        </p:nvGrpSpPr>
        <p:grpSpPr>
          <a:xfrm>
            <a:off x="0" y="4678466"/>
            <a:ext cx="9143999" cy="2206918"/>
            <a:chOff x="0" y="4618047"/>
            <a:chExt cx="9143999" cy="2206918"/>
          </a:xfrm>
        </p:grpSpPr>
        <p:pic>
          <p:nvPicPr>
            <p:cNvPr id="530" name="Shape 530"/>
            <p:cNvPicPr preferRelativeResize="0"/>
            <p:nvPr/>
          </p:nvPicPr>
          <p:blipFill rotWithShape="1">
            <a:blip r:embed="rId6">
              <a:alphaModFix/>
            </a:blip>
            <a:srcRect b="0" l="0" r="0" t="0"/>
            <a:stretch/>
          </p:blipFill>
          <p:spPr>
            <a:xfrm>
              <a:off x="0" y="4618047"/>
              <a:ext cx="2880000" cy="2206918"/>
            </a:xfrm>
            <a:prstGeom prst="rect">
              <a:avLst/>
            </a:prstGeom>
            <a:noFill/>
            <a:ln cap="flat" cmpd="sng" w="9525">
              <a:solidFill>
                <a:schemeClr val="dk1"/>
              </a:solidFill>
              <a:prstDash val="solid"/>
              <a:round/>
              <a:headEnd len="sm" w="sm" type="none"/>
              <a:tailEnd len="sm" w="sm" type="none"/>
            </a:ln>
          </p:spPr>
        </p:pic>
        <p:pic>
          <p:nvPicPr>
            <p:cNvPr id="531" name="Shape 531"/>
            <p:cNvPicPr preferRelativeResize="0"/>
            <p:nvPr/>
          </p:nvPicPr>
          <p:blipFill rotWithShape="1">
            <a:blip r:embed="rId7">
              <a:alphaModFix/>
            </a:blip>
            <a:srcRect b="0" l="0" r="0" t="0"/>
            <a:stretch/>
          </p:blipFill>
          <p:spPr>
            <a:xfrm>
              <a:off x="6166464" y="4618047"/>
              <a:ext cx="2977535" cy="2160000"/>
            </a:xfrm>
            <a:prstGeom prst="rect">
              <a:avLst/>
            </a:prstGeom>
            <a:noFill/>
            <a:ln cap="flat" cmpd="sng" w="9525">
              <a:solidFill>
                <a:schemeClr val="dk1"/>
              </a:solidFill>
              <a:prstDash val="solid"/>
              <a:round/>
              <a:headEnd len="sm" w="sm" type="none"/>
              <a:tailEnd len="sm" w="sm" type="none"/>
            </a:ln>
          </p:spPr>
        </p:pic>
        <p:pic>
          <p:nvPicPr>
            <p:cNvPr id="532" name="Shape 532"/>
            <p:cNvPicPr preferRelativeResize="0"/>
            <p:nvPr/>
          </p:nvPicPr>
          <p:blipFill rotWithShape="1">
            <a:blip r:embed="rId8">
              <a:alphaModFix/>
            </a:blip>
            <a:srcRect b="0" l="0" r="0" t="0"/>
            <a:stretch/>
          </p:blipFill>
          <p:spPr>
            <a:xfrm>
              <a:off x="2880000" y="4618047"/>
              <a:ext cx="3256194" cy="2198973"/>
            </a:xfrm>
            <a:prstGeom prst="rect">
              <a:avLst/>
            </a:prstGeom>
            <a:noFill/>
            <a:ln cap="flat" cmpd="sng" w="9525">
              <a:solidFill>
                <a:schemeClr val="dk1"/>
              </a:solidFill>
              <a:prstDash val="solid"/>
              <a:round/>
              <a:headEnd len="sm" w="sm" type="none"/>
              <a:tailEnd len="sm" w="sm" type="none"/>
            </a:ln>
          </p:spPr>
        </p:pic>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Shape 538"/>
          <p:cNvSpPr txBox="1"/>
          <p:nvPr/>
        </p:nvSpPr>
        <p:spPr>
          <a:xfrm>
            <a:off x="363624" y="2016604"/>
            <a:ext cx="7289106" cy="4248472"/>
          </a:xfrm>
          <a:prstGeom prst="rect">
            <a:avLst/>
          </a:prstGeom>
          <a:noFill/>
          <a:ln>
            <a:noFill/>
          </a:ln>
        </p:spPr>
        <p:txBody>
          <a:bodyPr anchorCtr="0" anchor="t" bIns="45700" lIns="91425" spcFirstLastPara="1" rIns="91425" wrap="square" tIns="45700">
            <a:noAutofit/>
          </a:bodyPr>
          <a:lstStyle/>
          <a:p>
            <a:pPr indent="-228600" lvl="0" marL="228600" marR="0" rtl="0" algn="just">
              <a:lnSpc>
                <a:spcPct val="96000"/>
              </a:lnSpc>
              <a:spcBef>
                <a:spcPts val="0"/>
              </a:spcBef>
              <a:spcAft>
                <a:spcPts val="1800"/>
              </a:spcAft>
              <a:buClr>
                <a:srgbClr val="366092"/>
              </a:buClr>
              <a:buSzPts val="2000"/>
              <a:buFont typeface="Arial"/>
              <a:buChar char="•"/>
            </a:pPr>
            <a:r>
              <a:rPr b="1" i="0" lang="es-ES" sz="2000" u="none" cap="none" strike="noStrike">
                <a:solidFill>
                  <a:srgbClr val="366092"/>
                </a:solidFill>
                <a:latin typeface="Arial"/>
                <a:ea typeface="Arial"/>
                <a:cs typeface="Arial"/>
                <a:sym typeface="Arial"/>
              </a:rPr>
              <a:t>Relevos y reaprovisionamiento de faros Diego Ramírez y Evangelistas.</a:t>
            </a:r>
            <a:endParaRPr/>
          </a:p>
        </p:txBody>
      </p:sp>
      <p:pic>
        <p:nvPicPr>
          <p:cNvPr id="539" name="Shape 539"/>
          <p:cNvPicPr preferRelativeResize="0"/>
          <p:nvPr/>
        </p:nvPicPr>
        <p:blipFill rotWithShape="1">
          <a:blip r:embed="rId3">
            <a:alphaModFix/>
          </a:blip>
          <a:srcRect b="0" l="0" r="0" t="0"/>
          <a:stretch/>
        </p:blipFill>
        <p:spPr>
          <a:xfrm>
            <a:off x="0" y="0"/>
            <a:ext cx="9144000" cy="1285875"/>
          </a:xfrm>
          <a:prstGeom prst="rect">
            <a:avLst/>
          </a:prstGeom>
          <a:noFill/>
          <a:ln>
            <a:noFill/>
          </a:ln>
        </p:spPr>
      </p:pic>
      <p:sp>
        <p:nvSpPr>
          <p:cNvPr id="540" name="Shape 540"/>
          <p:cNvSpPr txBox="1"/>
          <p:nvPr>
            <p:ph idx="12" type="sldNum"/>
          </p:nvPr>
        </p:nvSpPr>
        <p:spPr>
          <a:xfrm>
            <a:off x="7167563" y="6500813"/>
            <a:ext cx="1905000" cy="457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002060"/>
                </a:solidFill>
                <a:latin typeface="Arial"/>
                <a:ea typeface="Arial"/>
                <a:cs typeface="Arial"/>
                <a:sym typeface="Arial"/>
              </a:rPr>
              <a:t>‹#›</a:t>
            </a:fld>
            <a:endParaRPr b="0" i="0" sz="1200" u="none" cap="none" strike="noStrike">
              <a:solidFill>
                <a:srgbClr val="002060"/>
              </a:solidFill>
              <a:latin typeface="Arial"/>
              <a:ea typeface="Arial"/>
              <a:cs typeface="Arial"/>
              <a:sym typeface="Arial"/>
            </a:endParaRPr>
          </a:p>
        </p:txBody>
      </p:sp>
      <p:sp>
        <p:nvSpPr>
          <p:cNvPr id="541" name="Shape 541"/>
          <p:cNvSpPr txBox="1"/>
          <p:nvPr/>
        </p:nvSpPr>
        <p:spPr>
          <a:xfrm>
            <a:off x="1187624" y="241300"/>
            <a:ext cx="6929437" cy="7588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3600" u="none" cap="none" strike="noStrike">
                <a:solidFill>
                  <a:schemeClr val="lt1"/>
                </a:solidFill>
                <a:latin typeface="Questrial"/>
                <a:ea typeface="Questrial"/>
                <a:cs typeface="Questrial"/>
                <a:sym typeface="Questrial"/>
              </a:rPr>
              <a:t>Capacidades</a:t>
            </a:r>
            <a:endParaRPr b="0" i="0" sz="3600" u="none" cap="none" strike="noStrike">
              <a:solidFill>
                <a:schemeClr val="lt1"/>
              </a:solidFill>
              <a:latin typeface="Questrial"/>
              <a:ea typeface="Questrial"/>
              <a:cs typeface="Questrial"/>
              <a:sym typeface="Questrial"/>
            </a:endParaRPr>
          </a:p>
        </p:txBody>
      </p:sp>
      <p:pic>
        <p:nvPicPr>
          <p:cNvPr id="542" name="Shape 542"/>
          <p:cNvPicPr preferRelativeResize="0"/>
          <p:nvPr/>
        </p:nvPicPr>
        <p:blipFill rotWithShape="1">
          <a:blip r:embed="rId4">
            <a:alphaModFix/>
          </a:blip>
          <a:srcRect b="0" l="0" r="0" t="0"/>
          <a:stretch/>
        </p:blipFill>
        <p:spPr>
          <a:xfrm>
            <a:off x="4238135" y="2761344"/>
            <a:ext cx="3239498" cy="2160000"/>
          </a:xfrm>
          <a:prstGeom prst="rect">
            <a:avLst/>
          </a:prstGeom>
          <a:noFill/>
          <a:ln cap="flat" cmpd="sng" w="9525">
            <a:solidFill>
              <a:schemeClr val="dk1"/>
            </a:solidFill>
            <a:prstDash val="solid"/>
            <a:round/>
            <a:headEnd len="sm" w="sm" type="none"/>
            <a:tailEnd len="sm" w="sm" type="none"/>
          </a:ln>
        </p:spPr>
      </p:pic>
      <p:pic>
        <p:nvPicPr>
          <p:cNvPr id="543" name="Shape 543"/>
          <p:cNvPicPr preferRelativeResize="0"/>
          <p:nvPr/>
        </p:nvPicPr>
        <p:blipFill rotWithShape="1">
          <a:blip r:embed="rId5">
            <a:alphaModFix/>
          </a:blip>
          <a:srcRect b="0" l="0" r="0" t="0"/>
          <a:stretch/>
        </p:blipFill>
        <p:spPr>
          <a:xfrm>
            <a:off x="430500" y="2761344"/>
            <a:ext cx="3239498" cy="2160000"/>
          </a:xfrm>
          <a:prstGeom prst="rect">
            <a:avLst/>
          </a:prstGeom>
          <a:noFill/>
          <a:ln cap="flat" cmpd="sng" w="9525">
            <a:solidFill>
              <a:schemeClr val="dk1"/>
            </a:solidFill>
            <a:prstDash val="solid"/>
            <a:round/>
            <a:headEnd len="sm" w="sm" type="none"/>
            <a:tailEnd len="sm" w="sm" type="none"/>
          </a:ln>
        </p:spPr>
      </p:pic>
      <p:pic>
        <p:nvPicPr>
          <p:cNvPr id="544" name="Shape 544"/>
          <p:cNvPicPr preferRelativeResize="0"/>
          <p:nvPr/>
        </p:nvPicPr>
        <p:blipFill rotWithShape="1">
          <a:blip r:embed="rId6">
            <a:alphaModFix/>
          </a:blip>
          <a:srcRect b="0" l="0" r="0" t="0"/>
          <a:stretch/>
        </p:blipFill>
        <p:spPr>
          <a:xfrm>
            <a:off x="1348996" y="4566305"/>
            <a:ext cx="3239498" cy="2160000"/>
          </a:xfrm>
          <a:prstGeom prst="rect">
            <a:avLst/>
          </a:prstGeom>
          <a:noFill/>
          <a:ln cap="flat" cmpd="sng" w="9525">
            <a:solidFill>
              <a:schemeClr val="dk1"/>
            </a:solidFill>
            <a:prstDash val="solid"/>
            <a:round/>
            <a:headEnd len="sm" w="sm" type="none"/>
            <a:tailEnd len="sm" w="sm" type="none"/>
          </a:ln>
        </p:spPr>
      </p:pic>
      <p:pic>
        <p:nvPicPr>
          <p:cNvPr id="545" name="Shape 545"/>
          <p:cNvPicPr preferRelativeResize="0"/>
          <p:nvPr/>
        </p:nvPicPr>
        <p:blipFill rotWithShape="1">
          <a:blip r:embed="rId7">
            <a:alphaModFix/>
          </a:blip>
          <a:srcRect b="0" l="0" r="0" t="0"/>
          <a:stretch/>
        </p:blipFill>
        <p:spPr>
          <a:xfrm>
            <a:off x="5156631" y="4566305"/>
            <a:ext cx="3239498" cy="2160000"/>
          </a:xfrm>
          <a:prstGeom prst="rect">
            <a:avLst/>
          </a:prstGeom>
          <a:noFill/>
          <a:ln cap="flat" cmpd="sng" w="9525">
            <a:solidFill>
              <a:schemeClr val="dk1"/>
            </a:solidFill>
            <a:prstDash val="solid"/>
            <a:round/>
            <a:headEnd len="sm" w="sm" type="none"/>
            <a:tailEnd len="sm" w="sm" type="none"/>
          </a:ln>
        </p:spPr>
      </p:pic>
      <p:pic>
        <p:nvPicPr>
          <p:cNvPr id="546" name="Shape 546"/>
          <p:cNvPicPr preferRelativeResize="0"/>
          <p:nvPr/>
        </p:nvPicPr>
        <p:blipFill rotWithShape="1">
          <a:blip r:embed="rId8">
            <a:alphaModFix/>
          </a:blip>
          <a:srcRect b="0" l="0" r="0" t="0"/>
          <a:stretch/>
        </p:blipFill>
        <p:spPr>
          <a:xfrm>
            <a:off x="150846" y="96888"/>
            <a:ext cx="748745" cy="955848"/>
          </a:xfrm>
          <a:prstGeom prst="rect">
            <a:avLst/>
          </a:prstGeom>
          <a:noFill/>
          <a:ln>
            <a:noFill/>
          </a:ln>
        </p:spPr>
      </p:pic>
    </p:spTree>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pic>
        <p:nvPicPr>
          <p:cNvPr id="552" name="Shape 552"/>
          <p:cNvPicPr preferRelativeResize="0"/>
          <p:nvPr/>
        </p:nvPicPr>
        <p:blipFill rotWithShape="1">
          <a:blip r:embed="rId3">
            <a:alphaModFix/>
          </a:blip>
          <a:srcRect b="0" l="0" r="0" t="0"/>
          <a:stretch/>
        </p:blipFill>
        <p:spPr>
          <a:xfrm>
            <a:off x="0" y="0"/>
            <a:ext cx="9144000" cy="1052513"/>
          </a:xfrm>
          <a:prstGeom prst="rect">
            <a:avLst/>
          </a:prstGeom>
          <a:noFill/>
          <a:ln>
            <a:noFill/>
          </a:ln>
        </p:spPr>
      </p:pic>
      <p:sp>
        <p:nvSpPr>
          <p:cNvPr id="553" name="Shape 5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554" name="Shape 554"/>
          <p:cNvSpPr txBox="1"/>
          <p:nvPr/>
        </p:nvSpPr>
        <p:spPr>
          <a:xfrm>
            <a:off x="1463675" y="44450"/>
            <a:ext cx="7500938"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3200" u="none" cap="none" strike="noStrike">
                <a:solidFill>
                  <a:srgbClr val="FFFFFF"/>
                </a:solidFill>
                <a:latin typeface="Questrial"/>
                <a:ea typeface="Questrial"/>
                <a:cs typeface="Questrial"/>
                <a:sym typeface="Questrial"/>
              </a:rPr>
              <a:t>Capacidades potenciales</a:t>
            </a:r>
            <a:endParaRPr b="0" i="0" sz="3200" u="none" cap="none" strike="noStrike">
              <a:solidFill>
                <a:srgbClr val="FFFFFF"/>
              </a:solidFill>
              <a:latin typeface="Questrial"/>
              <a:ea typeface="Questrial"/>
              <a:cs typeface="Questrial"/>
              <a:sym typeface="Questrial"/>
            </a:endParaRPr>
          </a:p>
        </p:txBody>
      </p:sp>
      <p:sp>
        <p:nvSpPr>
          <p:cNvPr id="555" name="Shape 555"/>
          <p:cNvSpPr txBox="1"/>
          <p:nvPr/>
        </p:nvSpPr>
        <p:spPr>
          <a:xfrm>
            <a:off x="107441" y="1196752"/>
            <a:ext cx="892911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0" i="0" lang="es-ES" sz="1800" u="none" cap="none" strike="noStrike">
                <a:solidFill>
                  <a:srgbClr val="366092"/>
                </a:solidFill>
                <a:latin typeface="Calibri"/>
                <a:ea typeface="Calibri"/>
                <a:cs typeface="Calibri"/>
                <a:sym typeface="Calibri"/>
              </a:rPr>
              <a:t>Capacidad de apoyo científico y médico</a:t>
            </a:r>
            <a:endParaRPr/>
          </a:p>
          <a:p>
            <a:pPr indent="-1587" lvl="0" marL="903288" marR="0" rtl="0" algn="l">
              <a:spcBef>
                <a:spcPts val="0"/>
              </a:spcBef>
              <a:spcAft>
                <a:spcPts val="0"/>
              </a:spcAft>
              <a:buNone/>
            </a:pPr>
            <a:r>
              <a:rPr b="0" i="0" lang="es-ES" sz="1800" u="none" cap="none" strike="noStrike">
                <a:solidFill>
                  <a:srgbClr val="366092"/>
                </a:solidFill>
                <a:latin typeface="Calibri"/>
                <a:ea typeface="Calibri"/>
                <a:cs typeface="Calibri"/>
                <a:sym typeface="Calibri"/>
              </a:rPr>
              <a:t>	Posibilidad de Instalación estaciones de equipos de laboratorio y muestreo y cámara hiperbárica</a:t>
            </a:r>
            <a:endParaRPr b="0" i="0" sz="1800" u="none" cap="none" strike="noStrike">
              <a:solidFill>
                <a:srgbClr val="366092"/>
              </a:solidFill>
              <a:latin typeface="Calibri"/>
              <a:ea typeface="Calibri"/>
              <a:cs typeface="Calibri"/>
              <a:sym typeface="Calibri"/>
            </a:endParaRPr>
          </a:p>
        </p:txBody>
      </p:sp>
      <p:pic>
        <p:nvPicPr>
          <p:cNvPr id="556" name="Shape 556"/>
          <p:cNvPicPr preferRelativeResize="0"/>
          <p:nvPr/>
        </p:nvPicPr>
        <p:blipFill rotWithShape="1">
          <a:blip r:embed="rId4">
            <a:alphaModFix/>
          </a:blip>
          <a:srcRect b="0" l="0" r="0" t="0"/>
          <a:stretch/>
        </p:blipFill>
        <p:spPr>
          <a:xfrm>
            <a:off x="176213" y="4593712"/>
            <a:ext cx="2479499" cy="1859624"/>
          </a:xfrm>
          <a:prstGeom prst="rect">
            <a:avLst/>
          </a:prstGeom>
          <a:noFill/>
          <a:ln>
            <a:noFill/>
          </a:ln>
        </p:spPr>
      </p:pic>
      <p:pic>
        <p:nvPicPr>
          <p:cNvPr id="557" name="Shape 557"/>
          <p:cNvPicPr preferRelativeResize="0"/>
          <p:nvPr/>
        </p:nvPicPr>
        <p:blipFill rotWithShape="1">
          <a:blip r:embed="rId5">
            <a:alphaModFix/>
          </a:blip>
          <a:srcRect b="0" l="0" r="0" t="0"/>
          <a:stretch/>
        </p:blipFill>
        <p:spPr>
          <a:xfrm>
            <a:off x="5940152" y="4588212"/>
            <a:ext cx="3127408" cy="2081148"/>
          </a:xfrm>
          <a:prstGeom prst="rect">
            <a:avLst/>
          </a:prstGeom>
          <a:noFill/>
          <a:ln>
            <a:noFill/>
          </a:ln>
        </p:spPr>
      </p:pic>
      <p:pic>
        <p:nvPicPr>
          <p:cNvPr id="558" name="Shape 558"/>
          <p:cNvPicPr preferRelativeResize="0"/>
          <p:nvPr/>
        </p:nvPicPr>
        <p:blipFill rotWithShape="1">
          <a:blip r:embed="rId6">
            <a:alphaModFix/>
          </a:blip>
          <a:srcRect b="0" l="0" r="0" t="0"/>
          <a:stretch/>
        </p:blipFill>
        <p:spPr>
          <a:xfrm>
            <a:off x="2843808" y="4547525"/>
            <a:ext cx="2733102" cy="2049827"/>
          </a:xfrm>
          <a:prstGeom prst="rect">
            <a:avLst/>
          </a:prstGeom>
          <a:noFill/>
          <a:ln>
            <a:noFill/>
          </a:ln>
        </p:spPr>
      </p:pic>
      <p:pic>
        <p:nvPicPr>
          <p:cNvPr id="559" name="Shape 559"/>
          <p:cNvPicPr preferRelativeResize="0"/>
          <p:nvPr/>
        </p:nvPicPr>
        <p:blipFill rotWithShape="1">
          <a:blip r:embed="rId7">
            <a:alphaModFix/>
          </a:blip>
          <a:srcRect b="0" l="0" r="0" t="0"/>
          <a:stretch/>
        </p:blipFill>
        <p:spPr>
          <a:xfrm>
            <a:off x="5910342" y="2348880"/>
            <a:ext cx="3126154" cy="2088232"/>
          </a:xfrm>
          <a:prstGeom prst="rect">
            <a:avLst/>
          </a:prstGeom>
          <a:noFill/>
          <a:ln cap="flat" cmpd="sng" w="9525">
            <a:solidFill>
              <a:schemeClr val="dk1"/>
            </a:solidFill>
            <a:prstDash val="solid"/>
            <a:round/>
            <a:headEnd len="sm" w="sm" type="none"/>
            <a:tailEnd len="sm" w="sm" type="none"/>
          </a:ln>
        </p:spPr>
      </p:pic>
      <p:pic>
        <p:nvPicPr>
          <p:cNvPr id="560" name="Shape 560"/>
          <p:cNvPicPr preferRelativeResize="0"/>
          <p:nvPr/>
        </p:nvPicPr>
        <p:blipFill rotWithShape="1">
          <a:blip r:embed="rId8">
            <a:alphaModFix/>
          </a:blip>
          <a:srcRect b="0" l="0" r="0" t="0"/>
          <a:stretch/>
        </p:blipFill>
        <p:spPr>
          <a:xfrm>
            <a:off x="150846" y="96888"/>
            <a:ext cx="748745" cy="95584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5" name="Shape 565"/>
        <p:cNvGrpSpPr/>
        <p:nvPr/>
      </p:nvGrpSpPr>
      <p:grpSpPr>
        <a:xfrm>
          <a:off x="0" y="0"/>
          <a:ext cx="0" cy="0"/>
          <a:chOff x="0" y="0"/>
          <a:chExt cx="0" cy="0"/>
        </a:xfrm>
      </p:grpSpPr>
      <p:sp>
        <p:nvSpPr>
          <p:cNvPr id="566" name="Shape 566"/>
          <p:cNvSpPr txBox="1"/>
          <p:nvPr/>
        </p:nvSpPr>
        <p:spPr>
          <a:xfrm>
            <a:off x="-1" y="1522637"/>
            <a:ext cx="5292081" cy="538211"/>
          </a:xfrm>
          <a:prstGeom prst="rect">
            <a:avLst/>
          </a:prstGeom>
          <a:solidFill>
            <a:srgbClr val="4674A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s-ES" sz="1800" u="none" cap="none" strike="noStrike">
                <a:solidFill>
                  <a:srgbClr val="FFFFFF"/>
                </a:solidFill>
                <a:latin typeface="Calibri"/>
                <a:ea typeface="Calibri"/>
                <a:cs typeface="Calibri"/>
                <a:sym typeface="Calibri"/>
              </a:rPr>
              <a:t>INCORPORACIÓN DEL OPV “MARINERO FUENTEALBA”</a:t>
            </a:r>
            <a:endParaRPr b="0" i="0" sz="1800" u="none" cap="none" strike="noStrike">
              <a:solidFill>
                <a:srgbClr val="FFFFFF"/>
              </a:solidFill>
              <a:latin typeface="Calibri"/>
              <a:ea typeface="Calibri"/>
              <a:cs typeface="Calibri"/>
              <a:sym typeface="Calibri"/>
            </a:endParaRPr>
          </a:p>
        </p:txBody>
      </p:sp>
      <p:pic>
        <p:nvPicPr>
          <p:cNvPr id="567" name="Shape 567"/>
          <p:cNvPicPr preferRelativeResize="0"/>
          <p:nvPr/>
        </p:nvPicPr>
        <p:blipFill rotWithShape="1">
          <a:blip r:embed="rId3">
            <a:alphaModFix/>
          </a:blip>
          <a:srcRect b="0" l="0" r="0" t="0"/>
          <a:stretch/>
        </p:blipFill>
        <p:spPr>
          <a:xfrm>
            <a:off x="0" y="0"/>
            <a:ext cx="9144000" cy="1052513"/>
          </a:xfrm>
          <a:prstGeom prst="rect">
            <a:avLst/>
          </a:prstGeom>
          <a:noFill/>
          <a:ln>
            <a:noFill/>
          </a:ln>
        </p:spPr>
      </p:pic>
      <p:sp>
        <p:nvSpPr>
          <p:cNvPr id="568" name="Shape 5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569" name="Shape 569"/>
          <p:cNvSpPr txBox="1"/>
          <p:nvPr/>
        </p:nvSpPr>
        <p:spPr>
          <a:xfrm>
            <a:off x="1463675" y="44450"/>
            <a:ext cx="7500938"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3200" u="none" cap="none" strike="noStrike">
                <a:solidFill>
                  <a:srgbClr val="FFFFFF"/>
                </a:solidFill>
                <a:latin typeface="Questrial"/>
                <a:ea typeface="Questrial"/>
                <a:cs typeface="Questrial"/>
                <a:sym typeface="Questrial"/>
              </a:rPr>
              <a:t>Reflexiones finales</a:t>
            </a:r>
            <a:endParaRPr b="0" i="0" sz="3200" u="none" cap="none" strike="noStrike">
              <a:solidFill>
                <a:srgbClr val="FFFFFF"/>
              </a:solidFill>
              <a:latin typeface="Questrial"/>
              <a:ea typeface="Questrial"/>
              <a:cs typeface="Questrial"/>
              <a:sym typeface="Questrial"/>
            </a:endParaRPr>
          </a:p>
        </p:txBody>
      </p:sp>
      <p:pic>
        <p:nvPicPr>
          <p:cNvPr id="570" name="Shape 570"/>
          <p:cNvPicPr preferRelativeResize="0"/>
          <p:nvPr/>
        </p:nvPicPr>
        <p:blipFill rotWithShape="1">
          <a:blip r:embed="rId4">
            <a:alphaModFix/>
          </a:blip>
          <a:srcRect b="0" l="0" r="0" t="0"/>
          <a:stretch/>
        </p:blipFill>
        <p:spPr>
          <a:xfrm>
            <a:off x="150846" y="96888"/>
            <a:ext cx="748745" cy="955848"/>
          </a:xfrm>
          <a:prstGeom prst="rect">
            <a:avLst/>
          </a:prstGeom>
          <a:noFill/>
          <a:ln>
            <a:noFill/>
          </a:ln>
        </p:spPr>
      </p:pic>
      <p:pic>
        <p:nvPicPr>
          <p:cNvPr id="571" name="Shape 571"/>
          <p:cNvPicPr preferRelativeResize="0"/>
          <p:nvPr/>
        </p:nvPicPr>
        <p:blipFill rotWithShape="1">
          <a:blip r:embed="rId5">
            <a:alphaModFix/>
          </a:blip>
          <a:srcRect b="0" l="0" r="0" t="0"/>
          <a:stretch/>
        </p:blipFill>
        <p:spPr>
          <a:xfrm>
            <a:off x="0" y="1052736"/>
            <a:ext cx="9144000" cy="5145024"/>
          </a:xfrm>
          <a:prstGeom prst="rect">
            <a:avLst/>
          </a:prstGeom>
          <a:noFill/>
          <a:ln>
            <a:noFill/>
          </a:ln>
        </p:spPr>
      </p:pic>
      <p:sp>
        <p:nvSpPr>
          <p:cNvPr id="572" name="Shape 572"/>
          <p:cNvSpPr txBox="1"/>
          <p:nvPr/>
        </p:nvSpPr>
        <p:spPr>
          <a:xfrm>
            <a:off x="0" y="5517232"/>
            <a:ext cx="9144000" cy="1368152"/>
          </a:xfrm>
          <a:prstGeom prst="rect">
            <a:avLst/>
          </a:prstGeom>
          <a:solidFill>
            <a:srgbClr val="5F497A"/>
          </a:solidFill>
          <a:ln>
            <a:noFill/>
          </a:ln>
        </p:spPr>
        <p:txBody>
          <a:bodyPr anchorCtr="0" anchor="ctr" bIns="45700" lIns="91425" spcFirstLastPara="1" rIns="91425" wrap="square" tIns="45700">
            <a:noAutofit/>
          </a:bodyPr>
          <a:lstStyle/>
          <a:p>
            <a:pPr indent="-285750" lvl="0" marL="285750" marR="0" rtl="0" algn="just">
              <a:spcBef>
                <a:spcPts val="0"/>
              </a:spcBef>
              <a:spcAft>
                <a:spcPts val="0"/>
              </a:spcAft>
              <a:buClr>
                <a:srgbClr val="FFFFFF"/>
              </a:buClr>
              <a:buSzPts val="1600"/>
              <a:buFont typeface="Arial"/>
              <a:buChar char="•"/>
            </a:pPr>
            <a:r>
              <a:rPr b="0" i="0" lang="es-ES" sz="1600" u="none" cap="none" strike="noStrike">
                <a:solidFill>
                  <a:srgbClr val="FFFFFF"/>
                </a:solidFill>
                <a:latin typeface="Calibri"/>
                <a:ea typeface="Calibri"/>
                <a:cs typeface="Calibri"/>
                <a:sym typeface="Calibri"/>
              </a:rPr>
              <a:t>Incorporación del OPV “Marinero Fuentealba” constituye un factor multiplicador.</a:t>
            </a:r>
            <a:endParaRPr/>
          </a:p>
          <a:p>
            <a:pPr indent="-285750" lvl="0" marL="285750" marR="0" rtl="0" algn="just">
              <a:spcBef>
                <a:spcPts val="0"/>
              </a:spcBef>
              <a:spcAft>
                <a:spcPts val="0"/>
              </a:spcAft>
              <a:buClr>
                <a:srgbClr val="FFFFFF"/>
              </a:buClr>
              <a:buSzPts val="1600"/>
              <a:buFont typeface="Arial"/>
              <a:buChar char="•"/>
            </a:pPr>
            <a:r>
              <a:rPr b="0" i="0" lang="es-ES" sz="1600" u="none" cap="none" strike="noStrike">
                <a:solidFill>
                  <a:srgbClr val="FFFFFF"/>
                </a:solidFill>
                <a:latin typeface="Calibri"/>
                <a:ea typeface="Calibri"/>
                <a:cs typeface="Calibri"/>
                <a:sym typeface="Calibri"/>
              </a:rPr>
              <a:t>Explotación de sus capacidades como buque de guerra en defensa del Frente marítimo Austral</a:t>
            </a:r>
            <a:endParaRPr/>
          </a:p>
          <a:p>
            <a:pPr indent="-285750" lvl="0" marL="285750" marR="0" rtl="0" algn="just">
              <a:spcBef>
                <a:spcPts val="0"/>
              </a:spcBef>
              <a:spcAft>
                <a:spcPts val="0"/>
              </a:spcAft>
              <a:buClr>
                <a:srgbClr val="FFFFFF"/>
              </a:buClr>
              <a:buSzPts val="1600"/>
              <a:buFont typeface="Arial"/>
              <a:buChar char="•"/>
            </a:pPr>
            <a:r>
              <a:rPr b="0" i="0" lang="es-ES" sz="1600" u="none" cap="none" strike="noStrike">
                <a:solidFill>
                  <a:srgbClr val="FFFFFF"/>
                </a:solidFill>
                <a:latin typeface="Calibri"/>
                <a:ea typeface="Calibri"/>
                <a:cs typeface="Calibri"/>
                <a:sym typeface="Calibri"/>
              </a:rPr>
              <a:t>Incrementa la capacidad de Vigilancia y Control  oceánica de la jurisdicción</a:t>
            </a:r>
            <a:endParaRPr/>
          </a:p>
          <a:p>
            <a:pPr indent="-285750" lvl="0" marL="285750" marR="0" rtl="0" algn="just">
              <a:spcBef>
                <a:spcPts val="0"/>
              </a:spcBef>
              <a:spcAft>
                <a:spcPts val="0"/>
              </a:spcAft>
              <a:buClr>
                <a:srgbClr val="FFFFFF"/>
              </a:buClr>
              <a:buSzPts val="1600"/>
              <a:buFont typeface="Arial"/>
              <a:buChar char="•"/>
            </a:pPr>
            <a:r>
              <a:rPr b="0" i="0" lang="es-ES" sz="1600" u="none" cap="none" strike="noStrike">
                <a:solidFill>
                  <a:srgbClr val="FFFFFF"/>
                </a:solidFill>
                <a:latin typeface="Calibri"/>
                <a:ea typeface="Calibri"/>
                <a:cs typeface="Calibri"/>
                <a:sym typeface="Calibri"/>
              </a:rPr>
              <a:t>Incrementarán la presencia del Estado en las regiones antárticas y sub-antárticas de Chile.</a:t>
            </a:r>
            <a:endParaRPr/>
          </a:p>
          <a:p>
            <a:pPr indent="-285750" lvl="0" marL="285750" marR="0" rtl="0" algn="just">
              <a:spcBef>
                <a:spcPts val="0"/>
              </a:spcBef>
              <a:spcAft>
                <a:spcPts val="0"/>
              </a:spcAft>
              <a:buClr>
                <a:srgbClr val="FFFFFF"/>
              </a:buClr>
              <a:buSzPts val="1600"/>
              <a:buFont typeface="Arial"/>
              <a:buChar char="•"/>
            </a:pPr>
            <a:r>
              <a:rPr b="0" i="0" lang="es-ES" sz="1600" u="none" cap="none" strike="noStrike">
                <a:solidFill>
                  <a:srgbClr val="FFFFFF"/>
                </a:solidFill>
                <a:latin typeface="Calibri"/>
                <a:ea typeface="Calibri"/>
                <a:cs typeface="Calibri"/>
                <a:sym typeface="Calibri"/>
              </a:rPr>
              <a:t>Herramienta de protección efectiva a la actividad marítima regional</a:t>
            </a:r>
            <a:endParaRPr b="0" i="0" sz="1600" u="none" cap="none" strike="noStrike">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pic>
        <p:nvPicPr>
          <p:cNvPr id="109" name="Shape 109"/>
          <p:cNvPicPr preferRelativeResize="0"/>
          <p:nvPr/>
        </p:nvPicPr>
        <p:blipFill rotWithShape="1">
          <a:blip r:embed="rId3">
            <a:alphaModFix/>
          </a:blip>
          <a:srcRect b="0" l="0" r="0" t="0"/>
          <a:stretch/>
        </p:blipFill>
        <p:spPr>
          <a:xfrm>
            <a:off x="-10997" y="1171074"/>
            <a:ext cx="5743575" cy="5686926"/>
          </a:xfrm>
          <a:prstGeom prst="rect">
            <a:avLst/>
          </a:prstGeom>
          <a:noFill/>
          <a:ln>
            <a:noFill/>
          </a:ln>
        </p:spPr>
      </p:pic>
      <p:pic>
        <p:nvPicPr>
          <p:cNvPr id="110" name="Shape 110"/>
          <p:cNvPicPr preferRelativeResize="0"/>
          <p:nvPr/>
        </p:nvPicPr>
        <p:blipFill rotWithShape="1">
          <a:blip r:embed="rId4">
            <a:alphaModFix/>
          </a:blip>
          <a:srcRect b="0" l="6085" r="4384" t="10581"/>
          <a:stretch/>
        </p:blipFill>
        <p:spPr>
          <a:xfrm>
            <a:off x="2517535" y="1149797"/>
            <a:ext cx="6626465" cy="5708203"/>
          </a:xfrm>
          <a:prstGeom prst="rect">
            <a:avLst/>
          </a:prstGeom>
          <a:noFill/>
          <a:ln>
            <a:noFill/>
          </a:ln>
        </p:spPr>
      </p:pic>
      <p:sp>
        <p:nvSpPr>
          <p:cNvPr id="111" name="Shape 111"/>
          <p:cNvSpPr/>
          <p:nvPr/>
        </p:nvSpPr>
        <p:spPr>
          <a:xfrm>
            <a:off x="0" y="980728"/>
            <a:ext cx="9144000" cy="169069"/>
          </a:xfrm>
          <a:prstGeom prst="rect">
            <a:avLst/>
          </a:prstGeom>
          <a:solidFill>
            <a:srgbClr val="1736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1600" u="none" cap="none" strike="noStrike">
              <a:solidFill>
                <a:srgbClr val="FFFFFF"/>
              </a:solidFill>
              <a:latin typeface="Calibri"/>
              <a:ea typeface="Calibri"/>
              <a:cs typeface="Calibri"/>
              <a:sym typeface="Calibri"/>
            </a:endParaRPr>
          </a:p>
        </p:txBody>
      </p:sp>
      <p:cxnSp>
        <p:nvCxnSpPr>
          <p:cNvPr id="112" name="Shape 112"/>
          <p:cNvCxnSpPr/>
          <p:nvPr/>
        </p:nvCxnSpPr>
        <p:spPr>
          <a:xfrm>
            <a:off x="7884368" y="854075"/>
            <a:ext cx="0" cy="0"/>
          </a:xfrm>
          <a:prstGeom prst="straightConnector1">
            <a:avLst/>
          </a:prstGeom>
          <a:noFill/>
          <a:ln cap="flat" cmpd="sng" w="9525">
            <a:solidFill>
              <a:schemeClr val="dk1"/>
            </a:solidFill>
            <a:prstDash val="solid"/>
            <a:round/>
            <a:headEnd len="sm" w="sm" type="none"/>
            <a:tailEnd len="med" w="med" type="triangle"/>
          </a:ln>
        </p:spPr>
      </p:cxnSp>
      <p:sp>
        <p:nvSpPr>
          <p:cNvPr id="113" name="Shape 113"/>
          <p:cNvSpPr txBox="1"/>
          <p:nvPr/>
        </p:nvSpPr>
        <p:spPr>
          <a:xfrm>
            <a:off x="2943952" y="2088927"/>
            <a:ext cx="18473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4" name="Shape 1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15" name="Shape 115"/>
          <p:cNvSpPr/>
          <p:nvPr/>
        </p:nvSpPr>
        <p:spPr>
          <a:xfrm>
            <a:off x="7880394" y="6065042"/>
            <a:ext cx="144000" cy="144000"/>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6" name="Shape 116"/>
          <p:cNvSpPr/>
          <p:nvPr/>
        </p:nvSpPr>
        <p:spPr>
          <a:xfrm>
            <a:off x="5902155" y="4063380"/>
            <a:ext cx="72000" cy="72000"/>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7" name="Shape 117"/>
          <p:cNvSpPr/>
          <p:nvPr/>
        </p:nvSpPr>
        <p:spPr>
          <a:xfrm>
            <a:off x="5124655" y="2197077"/>
            <a:ext cx="72000" cy="72000"/>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8" name="Shape 118"/>
          <p:cNvSpPr txBox="1"/>
          <p:nvPr/>
        </p:nvSpPr>
        <p:spPr>
          <a:xfrm>
            <a:off x="7384864" y="5757265"/>
            <a:ext cx="1527982"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400" u="none" cap="none" strike="noStrike">
                <a:solidFill>
                  <a:schemeClr val="dk1"/>
                </a:solidFill>
                <a:latin typeface="Calibri"/>
                <a:ea typeface="Calibri"/>
                <a:cs typeface="Calibri"/>
                <a:sym typeface="Calibri"/>
              </a:rPr>
              <a:t>Puerto Williams</a:t>
            </a:r>
            <a:endParaRPr/>
          </a:p>
        </p:txBody>
      </p:sp>
      <p:sp>
        <p:nvSpPr>
          <p:cNvPr id="119" name="Shape 119"/>
          <p:cNvSpPr/>
          <p:nvPr/>
        </p:nvSpPr>
        <p:spPr>
          <a:xfrm>
            <a:off x="6791469" y="4797152"/>
            <a:ext cx="72000" cy="72000"/>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0" name="Shape 120"/>
          <p:cNvSpPr txBox="1"/>
          <p:nvPr/>
        </p:nvSpPr>
        <p:spPr>
          <a:xfrm>
            <a:off x="6823091" y="4693645"/>
            <a:ext cx="80823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200" u="none" cap="none" strike="noStrike">
                <a:solidFill>
                  <a:schemeClr val="dk1"/>
                </a:solidFill>
                <a:latin typeface="Calibri"/>
                <a:ea typeface="Calibri"/>
                <a:cs typeface="Calibri"/>
                <a:sym typeface="Calibri"/>
              </a:rPr>
              <a:t>Porvenir</a:t>
            </a:r>
            <a:endParaRPr/>
          </a:p>
        </p:txBody>
      </p:sp>
      <p:sp>
        <p:nvSpPr>
          <p:cNvPr id="121" name="Shape 121"/>
          <p:cNvSpPr txBox="1"/>
          <p:nvPr/>
        </p:nvSpPr>
        <p:spPr>
          <a:xfrm>
            <a:off x="5796136" y="4088105"/>
            <a:ext cx="1260281"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200" u="none" cap="none" strike="noStrike">
                <a:solidFill>
                  <a:schemeClr val="dk1"/>
                </a:solidFill>
                <a:latin typeface="Calibri"/>
                <a:ea typeface="Calibri"/>
                <a:cs typeface="Calibri"/>
                <a:sym typeface="Calibri"/>
              </a:rPr>
              <a:t>Puerto Natales</a:t>
            </a:r>
            <a:endParaRPr b="1" i="0" sz="1200" u="none" cap="none" strike="noStrike">
              <a:solidFill>
                <a:schemeClr val="dk1"/>
              </a:solidFill>
              <a:latin typeface="Calibri"/>
              <a:ea typeface="Calibri"/>
              <a:cs typeface="Calibri"/>
              <a:sym typeface="Calibri"/>
            </a:endParaRPr>
          </a:p>
        </p:txBody>
      </p:sp>
      <p:sp>
        <p:nvSpPr>
          <p:cNvPr id="122" name="Shape 122"/>
          <p:cNvSpPr txBox="1"/>
          <p:nvPr/>
        </p:nvSpPr>
        <p:spPr>
          <a:xfrm>
            <a:off x="4572000" y="2204864"/>
            <a:ext cx="1091966"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200" u="none" cap="none" strike="noStrike">
                <a:solidFill>
                  <a:schemeClr val="dk1"/>
                </a:solidFill>
                <a:latin typeface="Calibri"/>
                <a:ea typeface="Calibri"/>
                <a:cs typeface="Calibri"/>
                <a:sym typeface="Calibri"/>
              </a:rPr>
              <a:t>Puerto Edén</a:t>
            </a:r>
            <a:endParaRPr/>
          </a:p>
        </p:txBody>
      </p:sp>
      <p:sp>
        <p:nvSpPr>
          <p:cNvPr id="123" name="Shape 123"/>
          <p:cNvSpPr txBox="1"/>
          <p:nvPr/>
        </p:nvSpPr>
        <p:spPr>
          <a:xfrm>
            <a:off x="3851920" y="1724743"/>
            <a:ext cx="1424542" cy="30523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400" u="none" cap="none" strike="noStrike">
                <a:solidFill>
                  <a:srgbClr val="C00000"/>
                </a:solidFill>
                <a:latin typeface="Times New Roman"/>
                <a:ea typeface="Times New Roman"/>
                <a:cs typeface="Times New Roman"/>
                <a:sym typeface="Times New Roman"/>
              </a:rPr>
              <a:t>48°49’00’’ S</a:t>
            </a:r>
            <a:endParaRPr/>
          </a:p>
        </p:txBody>
      </p:sp>
      <p:pic>
        <p:nvPicPr>
          <p:cNvPr descr="http://upload.wikimedia.org/wikipedia/commons/3/35/Cl-triconti.png" id="124" name="Shape 124"/>
          <p:cNvPicPr preferRelativeResize="0"/>
          <p:nvPr/>
        </p:nvPicPr>
        <p:blipFill rotWithShape="1">
          <a:blip r:embed="rId5">
            <a:alphaModFix/>
          </a:blip>
          <a:srcRect b="0" l="5158" r="0" t="0"/>
          <a:stretch/>
        </p:blipFill>
        <p:spPr>
          <a:xfrm>
            <a:off x="-36512" y="1168462"/>
            <a:ext cx="3960440" cy="5673489"/>
          </a:xfrm>
          <a:prstGeom prst="rect">
            <a:avLst/>
          </a:prstGeom>
          <a:noFill/>
          <a:ln cap="flat" cmpd="sng" w="9525">
            <a:solidFill>
              <a:schemeClr val="dk1"/>
            </a:solidFill>
            <a:prstDash val="solid"/>
            <a:round/>
            <a:headEnd len="sm" w="sm" type="none"/>
            <a:tailEnd len="sm" w="sm" type="none"/>
          </a:ln>
        </p:spPr>
      </p:pic>
      <p:sp>
        <p:nvSpPr>
          <p:cNvPr id="125" name="Shape 125"/>
          <p:cNvSpPr/>
          <p:nvPr/>
        </p:nvSpPr>
        <p:spPr>
          <a:xfrm>
            <a:off x="951116" y="3664354"/>
            <a:ext cx="2780826" cy="3109872"/>
          </a:xfrm>
          <a:custGeom>
            <a:pathLst>
              <a:path extrusionOk="0" h="3109872" w="2780826">
                <a:moveTo>
                  <a:pt x="2118189" y="3108614"/>
                </a:moveTo>
                <a:cubicBezTo>
                  <a:pt x="2113823" y="3117742"/>
                  <a:pt x="2049096" y="3074301"/>
                  <a:pt x="2033849" y="3072201"/>
                </a:cubicBezTo>
                <a:cubicBezTo>
                  <a:pt x="2018602" y="3070101"/>
                  <a:pt x="1989972" y="3048386"/>
                  <a:pt x="1933838" y="3015052"/>
                </a:cubicBezTo>
                <a:cubicBezTo>
                  <a:pt x="1877704" y="2981718"/>
                  <a:pt x="1824444" y="2948002"/>
                  <a:pt x="1766103" y="2915062"/>
                </a:cubicBezTo>
                <a:cubicBezTo>
                  <a:pt x="1707762" y="2882122"/>
                  <a:pt x="1641248" y="2843499"/>
                  <a:pt x="1586175" y="2810265"/>
                </a:cubicBezTo>
                <a:cubicBezTo>
                  <a:pt x="1531102" y="2777031"/>
                  <a:pt x="1569550" y="2805732"/>
                  <a:pt x="1435666" y="2715660"/>
                </a:cubicBezTo>
                <a:cubicBezTo>
                  <a:pt x="1301782" y="2625588"/>
                  <a:pt x="987486" y="2446942"/>
                  <a:pt x="780488" y="2276976"/>
                </a:cubicBezTo>
                <a:cubicBezTo>
                  <a:pt x="573490" y="2107010"/>
                  <a:pt x="466745" y="2069640"/>
                  <a:pt x="142402" y="1789865"/>
                </a:cubicBezTo>
                <a:lnTo>
                  <a:pt x="7386" y="1652629"/>
                </a:lnTo>
                <a:cubicBezTo>
                  <a:pt x="-18744" y="1620506"/>
                  <a:pt x="31512" y="1661824"/>
                  <a:pt x="48994" y="1651445"/>
                </a:cubicBezTo>
                <a:cubicBezTo>
                  <a:pt x="66476" y="1641066"/>
                  <a:pt x="93414" y="1645432"/>
                  <a:pt x="112275" y="1590357"/>
                </a:cubicBezTo>
                <a:cubicBezTo>
                  <a:pt x="125245" y="1525276"/>
                  <a:pt x="100191" y="1355847"/>
                  <a:pt x="98788" y="1266672"/>
                </a:cubicBezTo>
                <a:cubicBezTo>
                  <a:pt x="97385" y="1177497"/>
                  <a:pt x="99217" y="1152149"/>
                  <a:pt x="103858" y="1055308"/>
                </a:cubicBezTo>
                <a:lnTo>
                  <a:pt x="113053" y="681097"/>
                </a:lnTo>
                <a:lnTo>
                  <a:pt x="117870" y="615638"/>
                </a:lnTo>
                <a:cubicBezTo>
                  <a:pt x="241702" y="521283"/>
                  <a:pt x="146298" y="599072"/>
                  <a:pt x="219337" y="552840"/>
                </a:cubicBezTo>
                <a:cubicBezTo>
                  <a:pt x="292377" y="506608"/>
                  <a:pt x="365784" y="465527"/>
                  <a:pt x="438412" y="424252"/>
                </a:cubicBezTo>
                <a:lnTo>
                  <a:pt x="652726" y="317097"/>
                </a:lnTo>
                <a:cubicBezTo>
                  <a:pt x="802362" y="239909"/>
                  <a:pt x="773772" y="257169"/>
                  <a:pt x="893231" y="219466"/>
                </a:cubicBezTo>
                <a:cubicBezTo>
                  <a:pt x="972209" y="192479"/>
                  <a:pt x="1046822" y="165490"/>
                  <a:pt x="1126594" y="140884"/>
                </a:cubicBezTo>
                <a:cubicBezTo>
                  <a:pt x="1206366" y="116278"/>
                  <a:pt x="1293281" y="99213"/>
                  <a:pt x="1374243" y="78972"/>
                </a:cubicBezTo>
                <a:cubicBezTo>
                  <a:pt x="1455999" y="63890"/>
                  <a:pt x="1535375" y="44047"/>
                  <a:pt x="1617131" y="28965"/>
                </a:cubicBezTo>
                <a:lnTo>
                  <a:pt x="1818108" y="0"/>
                </a:lnTo>
                <a:cubicBezTo>
                  <a:pt x="1817588" y="18097"/>
                  <a:pt x="1817069" y="36195"/>
                  <a:pt x="1816549" y="54292"/>
                </a:cubicBezTo>
                <a:cubicBezTo>
                  <a:pt x="1825483" y="97443"/>
                  <a:pt x="1827272" y="140595"/>
                  <a:pt x="1836206" y="183746"/>
                </a:cubicBezTo>
                <a:lnTo>
                  <a:pt x="1883917" y="329782"/>
                </a:lnTo>
                <a:lnTo>
                  <a:pt x="2017701" y="474648"/>
                </a:lnTo>
                <a:lnTo>
                  <a:pt x="2237728" y="580765"/>
                </a:lnTo>
                <a:lnTo>
                  <a:pt x="2226644" y="841230"/>
                </a:lnTo>
                <a:lnTo>
                  <a:pt x="2780826" y="924358"/>
                </a:lnTo>
                <a:lnTo>
                  <a:pt x="2129100" y="3060296"/>
                </a:lnTo>
                <a:cubicBezTo>
                  <a:pt x="2125463" y="3076402"/>
                  <a:pt x="2121826" y="3106796"/>
                  <a:pt x="2118189" y="3108614"/>
                </a:cubicBezTo>
                <a:close/>
              </a:path>
            </a:pathLst>
          </a:custGeom>
          <a:solidFill>
            <a:srgbClr val="FFFF00">
              <a:alpha val="5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6" name="Shape 126"/>
          <p:cNvSpPr txBox="1"/>
          <p:nvPr/>
        </p:nvSpPr>
        <p:spPr>
          <a:xfrm>
            <a:off x="1187624" y="4654877"/>
            <a:ext cx="2304256"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1200" u="none" cap="none" strike="noStrike">
                <a:solidFill>
                  <a:schemeClr val="dk2"/>
                </a:solidFill>
                <a:latin typeface="Calibri"/>
                <a:ea typeface="Calibri"/>
                <a:cs typeface="Calibri"/>
                <a:sym typeface="Calibri"/>
              </a:rPr>
              <a:t>Zona de Responsabilidad SAR TERZONA</a:t>
            </a:r>
            <a:endParaRPr/>
          </a:p>
          <a:p>
            <a:pPr indent="0" lvl="0" marL="0" marR="0" rtl="0" algn="ctr">
              <a:spcBef>
                <a:spcPts val="0"/>
              </a:spcBef>
              <a:spcAft>
                <a:spcPts val="0"/>
              </a:spcAft>
              <a:buNone/>
            </a:pPr>
            <a:r>
              <a:rPr b="1" i="0" lang="es-ES" sz="1200" u="none" cap="none" strike="noStrike">
                <a:solidFill>
                  <a:schemeClr val="dk2"/>
                </a:solidFill>
                <a:latin typeface="Calibri"/>
                <a:ea typeface="Calibri"/>
                <a:cs typeface="Calibri"/>
                <a:sym typeface="Calibri"/>
              </a:rPr>
              <a:t>12.347.654 Km² (41,8%)</a:t>
            </a:r>
            <a:endParaRPr b="1" i="0" sz="1200" u="none" cap="none" strike="noStrike">
              <a:solidFill>
                <a:schemeClr val="dk2"/>
              </a:solidFill>
              <a:latin typeface="Calibri"/>
              <a:ea typeface="Calibri"/>
              <a:cs typeface="Calibri"/>
              <a:sym typeface="Calibri"/>
            </a:endParaRPr>
          </a:p>
        </p:txBody>
      </p:sp>
      <p:cxnSp>
        <p:nvCxnSpPr>
          <p:cNvPr id="127" name="Shape 127"/>
          <p:cNvCxnSpPr/>
          <p:nvPr/>
        </p:nvCxnSpPr>
        <p:spPr>
          <a:xfrm rot="10800000">
            <a:off x="3923928" y="1988840"/>
            <a:ext cx="2040784" cy="0"/>
          </a:xfrm>
          <a:prstGeom prst="straightConnector1">
            <a:avLst/>
          </a:prstGeom>
          <a:noFill/>
          <a:ln cap="flat" cmpd="sng" w="28575">
            <a:solidFill>
              <a:srgbClr val="FF3300"/>
            </a:solidFill>
            <a:prstDash val="solid"/>
            <a:round/>
            <a:headEnd len="sm" w="sm" type="none"/>
            <a:tailEnd len="sm" w="sm" type="none"/>
          </a:ln>
        </p:spPr>
      </p:cxnSp>
      <p:sp>
        <p:nvSpPr>
          <p:cNvPr id="128" name="Shape 128"/>
          <p:cNvSpPr txBox="1"/>
          <p:nvPr/>
        </p:nvSpPr>
        <p:spPr>
          <a:xfrm>
            <a:off x="-60551" y="6239053"/>
            <a:ext cx="3840463"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1200" u="none" cap="none" strike="noStrike">
                <a:solidFill>
                  <a:schemeClr val="dk2"/>
                </a:solidFill>
                <a:latin typeface="Calibri"/>
                <a:ea typeface="Calibri"/>
                <a:cs typeface="Calibri"/>
                <a:sym typeface="Calibri"/>
              </a:rPr>
              <a:t>Superficie Territorio Nacional       :       756.000 Km²</a:t>
            </a:r>
            <a:endParaRPr/>
          </a:p>
          <a:p>
            <a:pPr indent="0" lvl="0" marL="0" marR="0" rtl="0" algn="l">
              <a:spcBef>
                <a:spcPts val="0"/>
              </a:spcBef>
              <a:spcAft>
                <a:spcPts val="0"/>
              </a:spcAft>
              <a:buNone/>
            </a:pPr>
            <a:r>
              <a:rPr b="0" i="0" lang="es-ES" sz="1200" u="none" cap="none" strike="noStrike">
                <a:solidFill>
                  <a:schemeClr val="dk2"/>
                </a:solidFill>
                <a:latin typeface="Calibri"/>
                <a:ea typeface="Calibri"/>
                <a:cs typeface="Calibri"/>
                <a:sym typeface="Calibri"/>
              </a:rPr>
              <a:t>Superficie ZEE y Plat. Cont.        :    4.600.000 Km²</a:t>
            </a:r>
            <a:endParaRPr/>
          </a:p>
          <a:p>
            <a:pPr indent="0" lvl="0" marL="0" marR="0" rtl="0" algn="l">
              <a:spcBef>
                <a:spcPts val="0"/>
              </a:spcBef>
              <a:spcAft>
                <a:spcPts val="0"/>
              </a:spcAft>
              <a:buNone/>
            </a:pPr>
            <a:r>
              <a:rPr b="0" i="0" lang="es-ES" sz="1200" u="none" cap="none" strike="noStrike">
                <a:solidFill>
                  <a:schemeClr val="dk2"/>
                </a:solidFill>
                <a:latin typeface="Calibri"/>
                <a:ea typeface="Calibri"/>
                <a:cs typeface="Calibri"/>
                <a:sym typeface="Calibri"/>
              </a:rPr>
              <a:t>Superficie Área de Resp. Armada: 29.500.500 Km²</a:t>
            </a:r>
            <a:endParaRPr/>
          </a:p>
        </p:txBody>
      </p:sp>
      <p:sp>
        <p:nvSpPr>
          <p:cNvPr id="129" name="Shape 129"/>
          <p:cNvSpPr/>
          <p:nvPr/>
        </p:nvSpPr>
        <p:spPr>
          <a:xfrm>
            <a:off x="6444208" y="4722592"/>
            <a:ext cx="216024" cy="218576"/>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0" name="Shape 130"/>
          <p:cNvSpPr/>
          <p:nvPr/>
        </p:nvSpPr>
        <p:spPr>
          <a:xfrm>
            <a:off x="6596063" y="4619038"/>
            <a:ext cx="210144" cy="351895"/>
          </a:xfrm>
          <a:custGeom>
            <a:pathLst>
              <a:path extrusionOk="0" h="351895" w="210144">
                <a:moveTo>
                  <a:pt x="0" y="279192"/>
                </a:moveTo>
                <a:lnTo>
                  <a:pt x="26193" y="205374"/>
                </a:lnTo>
                <a:lnTo>
                  <a:pt x="26193" y="167274"/>
                </a:lnTo>
                <a:lnTo>
                  <a:pt x="35718" y="138699"/>
                </a:lnTo>
                <a:lnTo>
                  <a:pt x="52387" y="129174"/>
                </a:lnTo>
                <a:lnTo>
                  <a:pt x="64294" y="7730"/>
                </a:lnTo>
                <a:cubicBezTo>
                  <a:pt x="81757" y="-4573"/>
                  <a:pt x="152003" y="-2191"/>
                  <a:pt x="176212" y="14875"/>
                </a:cubicBezTo>
                <a:cubicBezTo>
                  <a:pt x="200421" y="31941"/>
                  <a:pt x="213122" y="69643"/>
                  <a:pt x="209550" y="110124"/>
                </a:cubicBezTo>
                <a:lnTo>
                  <a:pt x="135731" y="298242"/>
                </a:lnTo>
                <a:cubicBezTo>
                  <a:pt x="113903" y="332373"/>
                  <a:pt x="110728" y="344678"/>
                  <a:pt x="88106" y="350631"/>
                </a:cubicBezTo>
                <a:cubicBezTo>
                  <a:pt x="65484" y="356584"/>
                  <a:pt x="13097" y="339915"/>
                  <a:pt x="0" y="333962"/>
                </a:cubicBezTo>
                <a:lnTo>
                  <a:pt x="0" y="279192"/>
                </a:lnTo>
                <a:close/>
              </a:path>
            </a:pathLst>
          </a:custGeom>
          <a:solidFill>
            <a:srgbClr val="8CB3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1" name="Shape 131"/>
          <p:cNvSpPr/>
          <p:nvPr/>
        </p:nvSpPr>
        <p:spPr>
          <a:xfrm>
            <a:off x="6258021" y="4650399"/>
            <a:ext cx="258187" cy="205928"/>
          </a:xfrm>
          <a:custGeom>
            <a:pathLst>
              <a:path extrusionOk="0" h="205928" w="258187">
                <a:moveTo>
                  <a:pt x="71438" y="191151"/>
                </a:moveTo>
                <a:lnTo>
                  <a:pt x="0" y="141146"/>
                </a:lnTo>
                <a:lnTo>
                  <a:pt x="0" y="103046"/>
                </a:lnTo>
                <a:lnTo>
                  <a:pt x="9525" y="74471"/>
                </a:lnTo>
                <a:lnTo>
                  <a:pt x="83344" y="45896"/>
                </a:lnTo>
                <a:cubicBezTo>
                  <a:pt x="123825" y="28433"/>
                  <a:pt x="119063" y="70502"/>
                  <a:pt x="147638" y="12558"/>
                </a:cubicBezTo>
                <a:cubicBezTo>
                  <a:pt x="166485" y="-1411"/>
                  <a:pt x="200398" y="-6566"/>
                  <a:pt x="236910" y="12087"/>
                </a:cubicBezTo>
                <a:cubicBezTo>
                  <a:pt x="252979" y="12802"/>
                  <a:pt x="240676" y="2484"/>
                  <a:pt x="244054" y="9706"/>
                </a:cubicBezTo>
                <a:cubicBezTo>
                  <a:pt x="247432" y="16928"/>
                  <a:pt x="262133" y="43040"/>
                  <a:pt x="257176" y="55422"/>
                </a:cubicBezTo>
                <a:cubicBezTo>
                  <a:pt x="252219" y="67804"/>
                  <a:pt x="228220" y="77328"/>
                  <a:pt x="214313" y="91140"/>
                </a:cubicBezTo>
                <a:cubicBezTo>
                  <a:pt x="200787" y="106859"/>
                  <a:pt x="194405" y="127339"/>
                  <a:pt x="180879" y="143058"/>
                </a:cubicBezTo>
                <a:lnTo>
                  <a:pt x="163269" y="205928"/>
                </a:lnTo>
                <a:lnTo>
                  <a:pt x="71438" y="191151"/>
                </a:lnTo>
                <a:close/>
              </a:path>
            </a:pathLst>
          </a:custGeom>
          <a:solidFill>
            <a:srgbClr val="8CB3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2" name="Shape 132"/>
          <p:cNvSpPr txBox="1"/>
          <p:nvPr/>
        </p:nvSpPr>
        <p:spPr>
          <a:xfrm>
            <a:off x="5508104" y="4489375"/>
            <a:ext cx="1332161"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s-ES" sz="1400" u="none" cap="none" strike="noStrike">
                <a:solidFill>
                  <a:schemeClr val="dk1"/>
                </a:solidFill>
                <a:latin typeface="Calibri"/>
                <a:ea typeface="Calibri"/>
                <a:cs typeface="Calibri"/>
                <a:sym typeface="Calibri"/>
              </a:rPr>
              <a:t>Punta Arenas</a:t>
            </a:r>
            <a:endParaRPr b="1" i="0" sz="1400" u="none" cap="none" strike="noStrike">
              <a:solidFill>
                <a:schemeClr val="dk1"/>
              </a:solidFill>
              <a:latin typeface="Calibri"/>
              <a:ea typeface="Calibri"/>
              <a:cs typeface="Calibri"/>
              <a:sym typeface="Calibri"/>
            </a:endParaRPr>
          </a:p>
        </p:txBody>
      </p:sp>
      <p:sp>
        <p:nvSpPr>
          <p:cNvPr id="133" name="Shape 133"/>
          <p:cNvSpPr/>
          <p:nvPr/>
        </p:nvSpPr>
        <p:spPr>
          <a:xfrm>
            <a:off x="6452063" y="4742857"/>
            <a:ext cx="144000" cy="144000"/>
          </a:xfrm>
          <a:prstGeom prst="ellipse">
            <a:avLst/>
          </a:prstGeom>
          <a:solidFill>
            <a:srgbClr val="FF0000"/>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34" name="Shape 134"/>
          <p:cNvPicPr preferRelativeResize="0"/>
          <p:nvPr/>
        </p:nvPicPr>
        <p:blipFill rotWithShape="1">
          <a:blip r:embed="rId6">
            <a:alphaModFix/>
          </a:blip>
          <a:srcRect b="0" l="0" r="0" t="0"/>
          <a:stretch/>
        </p:blipFill>
        <p:spPr>
          <a:xfrm>
            <a:off x="0" y="0"/>
            <a:ext cx="9144000" cy="1052513"/>
          </a:xfrm>
          <a:prstGeom prst="rect">
            <a:avLst/>
          </a:prstGeom>
          <a:noFill/>
          <a:ln>
            <a:noFill/>
          </a:ln>
        </p:spPr>
      </p:pic>
      <p:sp>
        <p:nvSpPr>
          <p:cNvPr id="135" name="Shape 135"/>
          <p:cNvSpPr txBox="1"/>
          <p:nvPr/>
        </p:nvSpPr>
        <p:spPr>
          <a:xfrm>
            <a:off x="1187624" y="324520"/>
            <a:ext cx="7500938"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400" u="none" cap="none" strike="noStrike">
                <a:solidFill>
                  <a:srgbClr val="FFFFFF"/>
                </a:solidFill>
                <a:latin typeface="Questrial"/>
                <a:ea typeface="Questrial"/>
                <a:cs typeface="Questrial"/>
                <a:sym typeface="Questrial"/>
              </a:rPr>
              <a:t>Área de responsabilidad de la III Zona Naval</a:t>
            </a:r>
            <a:endParaRPr b="0" i="0" sz="2400" u="none" cap="none" strike="noStrike">
              <a:solidFill>
                <a:srgbClr val="FFFFFF"/>
              </a:solidFill>
              <a:latin typeface="Questrial"/>
              <a:ea typeface="Questrial"/>
              <a:cs typeface="Questrial"/>
              <a:sym typeface="Questrial"/>
            </a:endParaRPr>
          </a:p>
        </p:txBody>
      </p:sp>
      <p:grpSp>
        <p:nvGrpSpPr>
          <p:cNvPr id="136" name="Shape 136"/>
          <p:cNvGrpSpPr/>
          <p:nvPr/>
        </p:nvGrpSpPr>
        <p:grpSpPr>
          <a:xfrm>
            <a:off x="7370808" y="2741811"/>
            <a:ext cx="1887895" cy="3164798"/>
            <a:chOff x="7370808" y="2741811"/>
            <a:chExt cx="1887895" cy="3164798"/>
          </a:xfrm>
        </p:grpSpPr>
        <p:grpSp>
          <p:nvGrpSpPr>
            <p:cNvPr id="137" name="Shape 137"/>
            <p:cNvGrpSpPr/>
            <p:nvPr/>
          </p:nvGrpSpPr>
          <p:grpSpPr>
            <a:xfrm>
              <a:off x="7370808" y="2741811"/>
              <a:ext cx="1887895" cy="3164798"/>
              <a:chOff x="7370808" y="2741811"/>
              <a:chExt cx="1887895" cy="3164798"/>
            </a:xfrm>
          </p:grpSpPr>
          <p:cxnSp>
            <p:nvCxnSpPr>
              <p:cNvPr id="138" name="Shape 138"/>
              <p:cNvCxnSpPr>
                <a:stCxn id="139" idx="6"/>
                <a:endCxn id="140" idx="0"/>
              </p:cNvCxnSpPr>
              <p:nvPr/>
            </p:nvCxnSpPr>
            <p:spPr>
              <a:xfrm flipH="1" rot="10800000">
                <a:off x="8359495" y="3966956"/>
                <a:ext cx="249000" cy="204000"/>
              </a:xfrm>
              <a:prstGeom prst="straightConnector1">
                <a:avLst/>
              </a:prstGeom>
              <a:noFill/>
              <a:ln cap="flat" cmpd="sng" w="9525">
                <a:solidFill>
                  <a:schemeClr val="dk1"/>
                </a:solidFill>
                <a:prstDash val="solid"/>
                <a:round/>
                <a:headEnd len="sm" w="sm" type="none"/>
                <a:tailEnd len="sm" w="sm" type="none"/>
              </a:ln>
            </p:spPr>
          </p:cxnSp>
          <p:cxnSp>
            <p:nvCxnSpPr>
              <p:cNvPr id="141" name="Shape 141"/>
              <p:cNvCxnSpPr>
                <a:stCxn id="142" idx="1"/>
              </p:cNvCxnSpPr>
              <p:nvPr/>
            </p:nvCxnSpPr>
            <p:spPr>
              <a:xfrm>
                <a:off x="8326984" y="4159733"/>
                <a:ext cx="182700" cy="544800"/>
              </a:xfrm>
              <a:prstGeom prst="straightConnector1">
                <a:avLst/>
              </a:prstGeom>
              <a:noFill/>
              <a:ln cap="flat" cmpd="sng" w="9525">
                <a:solidFill>
                  <a:schemeClr val="dk1"/>
                </a:solidFill>
                <a:prstDash val="solid"/>
                <a:round/>
                <a:headEnd len="sm" w="sm" type="none"/>
                <a:tailEnd len="sm" w="sm" type="none"/>
              </a:ln>
            </p:spPr>
          </p:cxnSp>
          <p:grpSp>
            <p:nvGrpSpPr>
              <p:cNvPr id="143" name="Shape 143"/>
              <p:cNvGrpSpPr/>
              <p:nvPr/>
            </p:nvGrpSpPr>
            <p:grpSpPr>
              <a:xfrm>
                <a:off x="7370808" y="2741811"/>
                <a:ext cx="1887895" cy="2584973"/>
                <a:chOff x="7313047" y="3097872"/>
                <a:chExt cx="1887895" cy="2584973"/>
              </a:xfrm>
            </p:grpSpPr>
            <p:sp>
              <p:nvSpPr>
                <p:cNvPr id="144" name="Shape 144"/>
                <p:cNvSpPr txBox="1"/>
                <p:nvPr/>
              </p:nvSpPr>
              <p:spPr>
                <a:xfrm>
                  <a:off x="8517688" y="4710548"/>
                  <a:ext cx="647934"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000" u="none" cap="none" strike="noStrike">
                      <a:solidFill>
                        <a:schemeClr val="dk1"/>
                      </a:solidFill>
                      <a:latin typeface="Calibri"/>
                      <a:ea typeface="Calibri"/>
                      <a:cs typeface="Calibri"/>
                      <a:sym typeface="Calibri"/>
                    </a:rPr>
                    <a:t>Williams</a:t>
                  </a:r>
                  <a:endParaRPr b="1" i="0" sz="1000" u="none" cap="none" strike="noStrike">
                    <a:solidFill>
                      <a:schemeClr val="dk1"/>
                    </a:solidFill>
                    <a:latin typeface="Calibri"/>
                    <a:ea typeface="Calibri"/>
                    <a:cs typeface="Calibri"/>
                    <a:sym typeface="Calibri"/>
                  </a:endParaRPr>
                </a:p>
              </p:txBody>
            </p:sp>
            <p:sp>
              <p:nvSpPr>
                <p:cNvPr id="145" name="Shape 145"/>
                <p:cNvSpPr txBox="1"/>
                <p:nvPr/>
              </p:nvSpPr>
              <p:spPr>
                <a:xfrm>
                  <a:off x="8052657" y="3097872"/>
                  <a:ext cx="986167"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000" u="none" cap="none" strike="noStrike">
                      <a:solidFill>
                        <a:schemeClr val="dk1"/>
                      </a:solidFill>
                      <a:latin typeface="Calibri"/>
                      <a:ea typeface="Calibri"/>
                      <a:cs typeface="Calibri"/>
                      <a:sym typeface="Calibri"/>
                    </a:rPr>
                    <a:t>Faro San Pedro</a:t>
                  </a:r>
                  <a:endParaRPr/>
                </a:p>
              </p:txBody>
            </p:sp>
            <p:sp>
              <p:nvSpPr>
                <p:cNvPr id="146" name="Shape 146"/>
                <p:cNvSpPr txBox="1"/>
                <p:nvPr/>
              </p:nvSpPr>
              <p:spPr>
                <a:xfrm>
                  <a:off x="7471475" y="3845234"/>
                  <a:ext cx="718466"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000" u="none" cap="none" strike="noStrike">
                      <a:solidFill>
                        <a:schemeClr val="dk1"/>
                      </a:solidFill>
                      <a:latin typeface="Calibri"/>
                      <a:ea typeface="Calibri"/>
                      <a:cs typeface="Calibri"/>
                      <a:sym typeface="Calibri"/>
                    </a:rPr>
                    <a:t>P. Natales</a:t>
                  </a:r>
                  <a:endParaRPr/>
                </a:p>
              </p:txBody>
            </p:sp>
            <p:sp>
              <p:nvSpPr>
                <p:cNvPr id="147" name="Shape 147"/>
                <p:cNvSpPr txBox="1"/>
                <p:nvPr/>
              </p:nvSpPr>
              <p:spPr>
                <a:xfrm>
                  <a:off x="7464295" y="3394429"/>
                  <a:ext cx="580608"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000" u="none" cap="none" strike="noStrike">
                      <a:solidFill>
                        <a:schemeClr val="dk1"/>
                      </a:solidFill>
                      <a:latin typeface="Calibri"/>
                      <a:ea typeface="Calibri"/>
                      <a:cs typeface="Calibri"/>
                      <a:sym typeface="Calibri"/>
                    </a:rPr>
                    <a:t>P. Edén</a:t>
                  </a:r>
                  <a:endParaRPr/>
                </a:p>
              </p:txBody>
            </p:sp>
            <p:sp>
              <p:nvSpPr>
                <p:cNvPr id="142" name="Shape 142"/>
                <p:cNvSpPr txBox="1"/>
                <p:nvPr/>
              </p:nvSpPr>
              <p:spPr>
                <a:xfrm>
                  <a:off x="8269223" y="4392684"/>
                  <a:ext cx="896399"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000" u="none" cap="none" strike="noStrike">
                      <a:solidFill>
                        <a:schemeClr val="dk1"/>
                      </a:solidFill>
                      <a:latin typeface="Calibri"/>
                      <a:ea typeface="Calibri"/>
                      <a:cs typeface="Calibri"/>
                      <a:sym typeface="Calibri"/>
                    </a:rPr>
                    <a:t>Punta Arenas</a:t>
                  </a:r>
                  <a:endParaRPr/>
                </a:p>
              </p:txBody>
            </p:sp>
            <p:sp>
              <p:nvSpPr>
                <p:cNvPr id="148" name="Shape 148"/>
                <p:cNvSpPr txBox="1"/>
                <p:nvPr/>
              </p:nvSpPr>
              <p:spPr>
                <a:xfrm>
                  <a:off x="7313047" y="4199942"/>
                  <a:ext cx="960519"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000" u="none" cap="none" strike="noStrike">
                      <a:solidFill>
                        <a:schemeClr val="dk1"/>
                      </a:solidFill>
                      <a:latin typeface="Calibri"/>
                      <a:ea typeface="Calibri"/>
                      <a:cs typeface="Calibri"/>
                      <a:sym typeface="Calibri"/>
                    </a:rPr>
                    <a:t>F. Evangelistas</a:t>
                  </a:r>
                  <a:endParaRPr/>
                </a:p>
              </p:txBody>
            </p:sp>
            <p:sp>
              <p:nvSpPr>
                <p:cNvPr id="149" name="Shape 149"/>
                <p:cNvSpPr txBox="1"/>
                <p:nvPr/>
              </p:nvSpPr>
              <p:spPr>
                <a:xfrm>
                  <a:off x="7638293" y="4579379"/>
                  <a:ext cx="708848"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000" u="none" cap="none" strike="noStrike">
                      <a:solidFill>
                        <a:schemeClr val="dk1"/>
                      </a:solidFill>
                      <a:latin typeface="Calibri"/>
                      <a:ea typeface="Calibri"/>
                      <a:cs typeface="Calibri"/>
                      <a:sym typeface="Calibri"/>
                    </a:rPr>
                    <a:t>I. Dawson</a:t>
                  </a:r>
                  <a:endParaRPr b="1" i="0" sz="1000" u="none" cap="none" strike="noStrike">
                    <a:solidFill>
                      <a:schemeClr val="dk1"/>
                    </a:solidFill>
                    <a:latin typeface="Calibri"/>
                    <a:ea typeface="Calibri"/>
                    <a:cs typeface="Calibri"/>
                    <a:sym typeface="Calibri"/>
                  </a:endParaRPr>
                </a:p>
              </p:txBody>
            </p:sp>
            <p:sp>
              <p:nvSpPr>
                <p:cNvPr id="150" name="Shape 150"/>
                <p:cNvSpPr txBox="1"/>
                <p:nvPr/>
              </p:nvSpPr>
              <p:spPr>
                <a:xfrm>
                  <a:off x="8125804" y="5186475"/>
                  <a:ext cx="1026243"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000" u="none" cap="none" strike="noStrike">
                      <a:solidFill>
                        <a:schemeClr val="dk1"/>
                      </a:solidFill>
                      <a:latin typeface="Calibri"/>
                      <a:ea typeface="Calibri"/>
                      <a:cs typeface="Calibri"/>
                      <a:sym typeface="Calibri"/>
                    </a:rPr>
                    <a:t>Cabo de Hornos</a:t>
                  </a:r>
                  <a:endParaRPr/>
                </a:p>
              </p:txBody>
            </p:sp>
            <p:sp>
              <p:nvSpPr>
                <p:cNvPr id="151" name="Shape 151"/>
                <p:cNvSpPr txBox="1"/>
                <p:nvPr/>
              </p:nvSpPr>
              <p:spPr>
                <a:xfrm>
                  <a:off x="8257395" y="3223910"/>
                  <a:ext cx="54373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900" u="sng" cap="none" strike="noStrike">
                      <a:solidFill>
                        <a:schemeClr val="dk1"/>
                      </a:solidFill>
                      <a:latin typeface="Calibri"/>
                      <a:ea typeface="Calibri"/>
                      <a:cs typeface="Calibri"/>
                      <a:sym typeface="Calibri"/>
                    </a:rPr>
                    <a:t>974 Km</a:t>
                  </a:r>
                  <a:endParaRPr/>
                </a:p>
                <a:p>
                  <a:pPr indent="0" lvl="0" marL="0" marR="0" rtl="0" algn="l">
                    <a:spcBef>
                      <a:spcPts val="0"/>
                    </a:spcBef>
                    <a:spcAft>
                      <a:spcPts val="0"/>
                    </a:spcAft>
                    <a:buNone/>
                  </a:pPr>
                  <a:r>
                    <a:rPr b="0" i="0" lang="es-ES" sz="900" u="none" cap="none" strike="noStrike">
                      <a:solidFill>
                        <a:schemeClr val="dk1"/>
                      </a:solidFill>
                      <a:latin typeface="Calibri"/>
                      <a:ea typeface="Calibri"/>
                      <a:cs typeface="Calibri"/>
                      <a:sym typeface="Calibri"/>
                    </a:rPr>
                    <a:t>526 Mn</a:t>
                  </a:r>
                  <a:endParaRPr b="0" i="0" sz="900" u="sng" cap="none" strike="noStrike">
                    <a:solidFill>
                      <a:schemeClr val="dk1"/>
                    </a:solidFill>
                    <a:latin typeface="Calibri"/>
                    <a:ea typeface="Calibri"/>
                    <a:cs typeface="Calibri"/>
                    <a:sym typeface="Calibri"/>
                  </a:endParaRPr>
                </a:p>
              </p:txBody>
            </p:sp>
            <p:sp>
              <p:nvSpPr>
                <p:cNvPr id="152" name="Shape 152"/>
                <p:cNvSpPr txBox="1"/>
                <p:nvPr/>
              </p:nvSpPr>
              <p:spPr>
                <a:xfrm>
                  <a:off x="7513409" y="3517279"/>
                  <a:ext cx="54373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900" u="sng" cap="none" strike="noStrike">
                      <a:solidFill>
                        <a:schemeClr val="dk1"/>
                      </a:solidFill>
                      <a:latin typeface="Calibri"/>
                      <a:ea typeface="Calibri"/>
                      <a:cs typeface="Calibri"/>
                      <a:sym typeface="Calibri"/>
                    </a:rPr>
                    <a:t>800 Km</a:t>
                  </a:r>
                  <a:endParaRPr/>
                </a:p>
                <a:p>
                  <a:pPr indent="0" lvl="0" marL="0" marR="0" rtl="0" algn="l">
                    <a:spcBef>
                      <a:spcPts val="0"/>
                    </a:spcBef>
                    <a:spcAft>
                      <a:spcPts val="0"/>
                    </a:spcAft>
                    <a:buNone/>
                  </a:pPr>
                  <a:r>
                    <a:rPr b="0" i="0" lang="es-ES" sz="900" u="none" cap="none" strike="noStrike">
                      <a:solidFill>
                        <a:schemeClr val="dk1"/>
                      </a:solidFill>
                      <a:latin typeface="Calibri"/>
                      <a:ea typeface="Calibri"/>
                      <a:cs typeface="Calibri"/>
                      <a:sym typeface="Calibri"/>
                    </a:rPr>
                    <a:t>432 Mn</a:t>
                  </a:r>
                  <a:endParaRPr b="0" i="0" sz="900" u="sng" cap="none" strike="noStrike">
                    <a:solidFill>
                      <a:schemeClr val="dk1"/>
                    </a:solidFill>
                    <a:latin typeface="Calibri"/>
                    <a:ea typeface="Calibri"/>
                    <a:cs typeface="Calibri"/>
                    <a:sym typeface="Calibri"/>
                  </a:endParaRPr>
                </a:p>
              </p:txBody>
            </p:sp>
            <p:sp>
              <p:nvSpPr>
                <p:cNvPr id="153" name="Shape 153"/>
                <p:cNvSpPr txBox="1"/>
                <p:nvPr/>
              </p:nvSpPr>
              <p:spPr>
                <a:xfrm>
                  <a:off x="7543961" y="3962396"/>
                  <a:ext cx="54373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900" u="sng" cap="none" strike="noStrike">
                      <a:solidFill>
                        <a:schemeClr val="dk1"/>
                      </a:solidFill>
                      <a:latin typeface="Calibri"/>
                      <a:ea typeface="Calibri"/>
                      <a:cs typeface="Calibri"/>
                      <a:sym typeface="Calibri"/>
                    </a:rPr>
                    <a:t>548 Km</a:t>
                  </a:r>
                  <a:endParaRPr/>
                </a:p>
                <a:p>
                  <a:pPr indent="0" lvl="0" marL="0" marR="0" rtl="0" algn="l">
                    <a:spcBef>
                      <a:spcPts val="0"/>
                    </a:spcBef>
                    <a:spcAft>
                      <a:spcPts val="0"/>
                    </a:spcAft>
                    <a:buNone/>
                  </a:pPr>
                  <a:r>
                    <a:rPr b="0" i="0" lang="es-ES" sz="900" u="none" cap="none" strike="noStrike">
                      <a:solidFill>
                        <a:schemeClr val="dk1"/>
                      </a:solidFill>
                      <a:latin typeface="Calibri"/>
                      <a:ea typeface="Calibri"/>
                      <a:cs typeface="Calibri"/>
                      <a:sym typeface="Calibri"/>
                    </a:rPr>
                    <a:t>296 Mn</a:t>
                  </a:r>
                  <a:endParaRPr b="0" i="0" sz="900" u="sng" cap="none" strike="noStrike">
                    <a:solidFill>
                      <a:schemeClr val="dk1"/>
                    </a:solidFill>
                    <a:latin typeface="Calibri"/>
                    <a:ea typeface="Calibri"/>
                    <a:cs typeface="Calibri"/>
                    <a:sym typeface="Calibri"/>
                  </a:endParaRPr>
                </a:p>
              </p:txBody>
            </p:sp>
            <p:sp>
              <p:nvSpPr>
                <p:cNvPr id="154" name="Shape 154"/>
                <p:cNvSpPr txBox="1"/>
                <p:nvPr/>
              </p:nvSpPr>
              <p:spPr>
                <a:xfrm>
                  <a:off x="7466106" y="4330147"/>
                  <a:ext cx="54373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900" u="sng" cap="none" strike="noStrike">
                      <a:solidFill>
                        <a:schemeClr val="dk1"/>
                      </a:solidFill>
                      <a:latin typeface="Calibri"/>
                      <a:ea typeface="Calibri"/>
                      <a:cs typeface="Calibri"/>
                      <a:sym typeface="Calibri"/>
                    </a:rPr>
                    <a:t>420 Km</a:t>
                  </a:r>
                  <a:endParaRPr/>
                </a:p>
                <a:p>
                  <a:pPr indent="0" lvl="0" marL="0" marR="0" rtl="0" algn="l">
                    <a:spcBef>
                      <a:spcPts val="0"/>
                    </a:spcBef>
                    <a:spcAft>
                      <a:spcPts val="0"/>
                    </a:spcAft>
                    <a:buNone/>
                  </a:pPr>
                  <a:r>
                    <a:rPr b="0" i="0" lang="es-ES" sz="900" u="none" cap="none" strike="noStrike">
                      <a:solidFill>
                        <a:schemeClr val="dk1"/>
                      </a:solidFill>
                      <a:latin typeface="Calibri"/>
                      <a:ea typeface="Calibri"/>
                      <a:cs typeface="Calibri"/>
                      <a:sym typeface="Calibri"/>
                    </a:rPr>
                    <a:t>227 Mn</a:t>
                  </a:r>
                  <a:endParaRPr b="0" i="0" sz="900" u="sng" cap="none" strike="noStrike">
                    <a:solidFill>
                      <a:schemeClr val="dk1"/>
                    </a:solidFill>
                    <a:latin typeface="Calibri"/>
                    <a:ea typeface="Calibri"/>
                    <a:cs typeface="Calibri"/>
                    <a:sym typeface="Calibri"/>
                  </a:endParaRPr>
                </a:p>
              </p:txBody>
            </p:sp>
            <p:sp>
              <p:nvSpPr>
                <p:cNvPr id="155" name="Shape 155"/>
                <p:cNvSpPr txBox="1"/>
                <p:nvPr/>
              </p:nvSpPr>
              <p:spPr>
                <a:xfrm>
                  <a:off x="7772625" y="4691174"/>
                  <a:ext cx="48603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900" u="sng" cap="none" strike="noStrike">
                      <a:solidFill>
                        <a:schemeClr val="dk1"/>
                      </a:solidFill>
                      <a:latin typeface="Calibri"/>
                      <a:ea typeface="Calibri"/>
                      <a:cs typeface="Calibri"/>
                      <a:sym typeface="Calibri"/>
                    </a:rPr>
                    <a:t>91 Km</a:t>
                  </a:r>
                  <a:endParaRPr/>
                </a:p>
                <a:p>
                  <a:pPr indent="0" lvl="0" marL="0" marR="0" rtl="0" algn="l">
                    <a:spcBef>
                      <a:spcPts val="0"/>
                    </a:spcBef>
                    <a:spcAft>
                      <a:spcPts val="0"/>
                    </a:spcAft>
                    <a:buNone/>
                  </a:pPr>
                  <a:r>
                    <a:rPr b="0" i="0" lang="es-ES" sz="900" u="none" cap="none" strike="noStrike">
                      <a:solidFill>
                        <a:schemeClr val="dk1"/>
                      </a:solidFill>
                      <a:latin typeface="Calibri"/>
                      <a:ea typeface="Calibri"/>
                      <a:cs typeface="Calibri"/>
                      <a:sym typeface="Calibri"/>
                    </a:rPr>
                    <a:t>49 Mn</a:t>
                  </a:r>
                  <a:endParaRPr b="0" i="0" sz="900" u="sng" cap="none" strike="noStrike">
                    <a:solidFill>
                      <a:schemeClr val="dk1"/>
                    </a:solidFill>
                    <a:latin typeface="Calibri"/>
                    <a:ea typeface="Calibri"/>
                    <a:cs typeface="Calibri"/>
                    <a:sym typeface="Calibri"/>
                  </a:endParaRPr>
                </a:p>
              </p:txBody>
            </p:sp>
            <p:sp>
              <p:nvSpPr>
                <p:cNvPr id="156" name="Shape 156"/>
                <p:cNvSpPr/>
                <p:nvPr/>
              </p:nvSpPr>
              <p:spPr>
                <a:xfrm>
                  <a:off x="8005367" y="3585379"/>
                  <a:ext cx="24827" cy="25297"/>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7" name="Shape 157"/>
                <p:cNvSpPr/>
                <p:nvPr/>
              </p:nvSpPr>
              <p:spPr>
                <a:xfrm>
                  <a:off x="8108892" y="3349106"/>
                  <a:ext cx="24827" cy="25297"/>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8" name="Shape 158"/>
                <p:cNvSpPr/>
                <p:nvPr/>
              </p:nvSpPr>
              <p:spPr>
                <a:xfrm flipH="1">
                  <a:off x="8276895" y="4698785"/>
                  <a:ext cx="45719" cy="45719"/>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9" name="Shape 159"/>
                <p:cNvSpPr/>
                <p:nvPr/>
              </p:nvSpPr>
              <p:spPr>
                <a:xfrm>
                  <a:off x="8795637" y="5203903"/>
                  <a:ext cx="24827" cy="25297"/>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160" name="Shape 160"/>
                <p:cNvCxnSpPr>
                  <a:stCxn id="139" idx="0"/>
                  <a:endCxn id="157" idx="5"/>
                </p:cNvCxnSpPr>
                <p:nvPr/>
              </p:nvCxnSpPr>
              <p:spPr>
                <a:xfrm rot="10800000">
                  <a:off x="8130206" y="3370719"/>
                  <a:ext cx="146700" cy="1131000"/>
                </a:xfrm>
                <a:prstGeom prst="straightConnector1">
                  <a:avLst/>
                </a:prstGeom>
                <a:noFill/>
                <a:ln cap="flat" cmpd="sng" w="9525">
                  <a:solidFill>
                    <a:schemeClr val="dk1"/>
                  </a:solidFill>
                  <a:prstDash val="solid"/>
                  <a:round/>
                  <a:headEnd len="sm" w="sm" type="none"/>
                  <a:tailEnd len="sm" w="sm" type="none"/>
                </a:ln>
              </p:spPr>
            </p:cxnSp>
            <p:cxnSp>
              <p:nvCxnSpPr>
                <p:cNvPr id="161" name="Shape 161"/>
                <p:cNvCxnSpPr>
                  <a:stCxn id="139" idx="1"/>
                  <a:endCxn id="162" idx="5"/>
                </p:cNvCxnSpPr>
                <p:nvPr/>
              </p:nvCxnSpPr>
              <p:spPr>
                <a:xfrm rot="10800000">
                  <a:off x="8038851" y="4078629"/>
                  <a:ext cx="220500" cy="430500"/>
                </a:xfrm>
                <a:prstGeom prst="straightConnector1">
                  <a:avLst/>
                </a:prstGeom>
                <a:noFill/>
                <a:ln cap="flat" cmpd="sng" w="9525">
                  <a:solidFill>
                    <a:schemeClr val="dk1"/>
                  </a:solidFill>
                  <a:prstDash val="solid"/>
                  <a:round/>
                  <a:headEnd len="sm" w="sm" type="none"/>
                  <a:tailEnd len="sm" w="sm" type="none"/>
                </a:ln>
              </p:spPr>
            </p:cxnSp>
            <p:cxnSp>
              <p:nvCxnSpPr>
                <p:cNvPr id="163" name="Shape 163"/>
                <p:cNvCxnSpPr>
                  <a:stCxn id="139" idx="6"/>
                </p:cNvCxnSpPr>
                <p:nvPr/>
              </p:nvCxnSpPr>
              <p:spPr>
                <a:xfrm rot="10800000">
                  <a:off x="7896734" y="4407317"/>
                  <a:ext cx="405000" cy="119700"/>
                </a:xfrm>
                <a:prstGeom prst="straightConnector1">
                  <a:avLst/>
                </a:prstGeom>
                <a:noFill/>
                <a:ln cap="flat" cmpd="sng" w="9525">
                  <a:solidFill>
                    <a:schemeClr val="dk1"/>
                  </a:solidFill>
                  <a:prstDash val="solid"/>
                  <a:round/>
                  <a:headEnd len="sm" w="sm" type="none"/>
                  <a:tailEnd len="sm" w="sm" type="none"/>
                </a:ln>
              </p:spPr>
            </p:cxnSp>
            <p:cxnSp>
              <p:nvCxnSpPr>
                <p:cNvPr id="164" name="Shape 164"/>
                <p:cNvCxnSpPr>
                  <a:stCxn id="139" idx="3"/>
                  <a:endCxn id="158" idx="0"/>
                </p:cNvCxnSpPr>
                <p:nvPr/>
              </p:nvCxnSpPr>
              <p:spPr>
                <a:xfrm>
                  <a:off x="8259351" y="4544905"/>
                  <a:ext cx="40500" cy="153900"/>
                </a:xfrm>
                <a:prstGeom prst="straightConnector1">
                  <a:avLst/>
                </a:prstGeom>
                <a:noFill/>
                <a:ln cap="flat" cmpd="sng" w="9525">
                  <a:solidFill>
                    <a:schemeClr val="dk1"/>
                  </a:solidFill>
                  <a:prstDash val="solid"/>
                  <a:round/>
                  <a:headEnd len="sm" w="sm" type="none"/>
                  <a:tailEnd len="sm" w="sm" type="none"/>
                </a:ln>
              </p:spPr>
            </p:cxnSp>
            <p:cxnSp>
              <p:nvCxnSpPr>
                <p:cNvPr id="165" name="Shape 165"/>
                <p:cNvCxnSpPr>
                  <a:stCxn id="139" idx="6"/>
                  <a:endCxn id="166" idx="1"/>
                </p:cNvCxnSpPr>
                <p:nvPr/>
              </p:nvCxnSpPr>
              <p:spPr>
                <a:xfrm>
                  <a:off x="8301734" y="4527017"/>
                  <a:ext cx="336600" cy="396600"/>
                </a:xfrm>
                <a:prstGeom prst="straightConnector1">
                  <a:avLst/>
                </a:prstGeom>
                <a:noFill/>
                <a:ln cap="flat" cmpd="sng" w="9525">
                  <a:solidFill>
                    <a:schemeClr val="dk1"/>
                  </a:solidFill>
                  <a:prstDash val="solid"/>
                  <a:round/>
                  <a:headEnd len="sm" w="sm" type="none"/>
                  <a:tailEnd len="sm" w="sm" type="none"/>
                </a:ln>
              </p:spPr>
            </p:cxnSp>
            <p:cxnSp>
              <p:nvCxnSpPr>
                <p:cNvPr id="167" name="Shape 167"/>
                <p:cNvCxnSpPr>
                  <a:stCxn id="139" idx="1"/>
                  <a:endCxn id="159" idx="1"/>
                </p:cNvCxnSpPr>
                <p:nvPr/>
              </p:nvCxnSpPr>
              <p:spPr>
                <a:xfrm>
                  <a:off x="8259351" y="4509129"/>
                  <a:ext cx="540000" cy="698400"/>
                </a:xfrm>
                <a:prstGeom prst="straightConnector1">
                  <a:avLst/>
                </a:prstGeom>
                <a:noFill/>
                <a:ln cap="flat" cmpd="sng" w="9525">
                  <a:solidFill>
                    <a:schemeClr val="dk1"/>
                  </a:solidFill>
                  <a:prstDash val="solid"/>
                  <a:round/>
                  <a:headEnd len="sm" w="sm" type="none"/>
                  <a:tailEnd len="sm" w="sm" type="none"/>
                </a:ln>
              </p:spPr>
            </p:cxnSp>
            <p:cxnSp>
              <p:nvCxnSpPr>
                <p:cNvPr id="168" name="Shape 168"/>
                <p:cNvCxnSpPr>
                  <a:stCxn id="139" idx="1"/>
                </p:cNvCxnSpPr>
                <p:nvPr/>
              </p:nvCxnSpPr>
              <p:spPr>
                <a:xfrm rot="10800000">
                  <a:off x="8024151" y="3602229"/>
                  <a:ext cx="235200" cy="906900"/>
                </a:xfrm>
                <a:prstGeom prst="straightConnector1">
                  <a:avLst/>
                </a:prstGeom>
                <a:noFill/>
                <a:ln cap="flat" cmpd="sng" w="9525">
                  <a:solidFill>
                    <a:schemeClr val="dk1"/>
                  </a:solidFill>
                  <a:prstDash val="solid"/>
                  <a:round/>
                  <a:headEnd len="sm" w="sm" type="none"/>
                  <a:tailEnd len="sm" w="sm" type="none"/>
                </a:ln>
              </p:spPr>
            </p:cxnSp>
            <p:sp>
              <p:nvSpPr>
                <p:cNvPr id="162" name="Shape 162"/>
                <p:cNvSpPr/>
                <p:nvPr/>
              </p:nvSpPr>
              <p:spPr>
                <a:xfrm>
                  <a:off x="8017780" y="4056940"/>
                  <a:ext cx="24827" cy="25297"/>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9" name="Shape 169"/>
                <p:cNvSpPr/>
                <p:nvPr/>
              </p:nvSpPr>
              <p:spPr>
                <a:xfrm>
                  <a:off x="7875695" y="4396734"/>
                  <a:ext cx="24827" cy="25297"/>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6" name="Shape 166"/>
                <p:cNvSpPr/>
                <p:nvPr/>
              </p:nvSpPr>
              <p:spPr>
                <a:xfrm>
                  <a:off x="8631042" y="4916141"/>
                  <a:ext cx="49655" cy="50595"/>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0" name="Shape 170"/>
                <p:cNvSpPr txBox="1"/>
                <p:nvPr/>
              </p:nvSpPr>
              <p:spPr>
                <a:xfrm>
                  <a:off x="8644379" y="4846324"/>
                  <a:ext cx="55656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900" u="sng" cap="none" strike="noStrike">
                      <a:solidFill>
                        <a:schemeClr val="dk1"/>
                      </a:solidFill>
                      <a:latin typeface="Calibri"/>
                      <a:ea typeface="Calibri"/>
                      <a:cs typeface="Calibri"/>
                      <a:sym typeface="Calibri"/>
                    </a:rPr>
                    <a:t>554 Km</a:t>
                  </a:r>
                  <a:endParaRPr/>
                </a:p>
                <a:p>
                  <a:pPr indent="0" lvl="0" marL="0" marR="0" rtl="0" algn="l">
                    <a:spcBef>
                      <a:spcPts val="0"/>
                    </a:spcBef>
                    <a:spcAft>
                      <a:spcPts val="0"/>
                    </a:spcAft>
                    <a:buNone/>
                  </a:pPr>
                  <a:r>
                    <a:rPr b="0" i="0" lang="es-ES" sz="900" u="none" cap="none" strike="noStrike">
                      <a:solidFill>
                        <a:schemeClr val="dk1"/>
                      </a:solidFill>
                      <a:latin typeface="Calibri"/>
                      <a:ea typeface="Calibri"/>
                      <a:cs typeface="Calibri"/>
                      <a:sym typeface="Calibri"/>
                    </a:rPr>
                    <a:t>299 Mn</a:t>
                  </a:r>
                  <a:endParaRPr b="0" i="0" sz="900" u="sng" cap="none" strike="noStrike">
                    <a:solidFill>
                      <a:schemeClr val="dk1"/>
                    </a:solidFill>
                    <a:latin typeface="Calibri"/>
                    <a:ea typeface="Calibri"/>
                    <a:cs typeface="Calibri"/>
                    <a:sym typeface="Calibri"/>
                  </a:endParaRPr>
                </a:p>
              </p:txBody>
            </p:sp>
            <p:sp>
              <p:nvSpPr>
                <p:cNvPr id="171" name="Shape 171"/>
                <p:cNvSpPr txBox="1"/>
                <p:nvPr/>
              </p:nvSpPr>
              <p:spPr>
                <a:xfrm>
                  <a:off x="8556218" y="5313513"/>
                  <a:ext cx="54373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900" u="sng" cap="none" strike="noStrike">
                      <a:solidFill>
                        <a:schemeClr val="dk1"/>
                      </a:solidFill>
                      <a:latin typeface="Calibri"/>
                      <a:ea typeface="Calibri"/>
                      <a:cs typeface="Calibri"/>
                      <a:sym typeface="Calibri"/>
                    </a:rPr>
                    <a:t>726 Km</a:t>
                  </a:r>
                  <a:endParaRPr b="0" i="0" sz="900" u="sng"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900" u="none" cap="none" strike="noStrike">
                      <a:solidFill>
                        <a:schemeClr val="dk1"/>
                      </a:solidFill>
                      <a:latin typeface="Calibri"/>
                      <a:ea typeface="Calibri"/>
                      <a:cs typeface="Calibri"/>
                      <a:sym typeface="Calibri"/>
                    </a:rPr>
                    <a:t>392 Mn</a:t>
                  </a:r>
                  <a:endParaRPr b="0" i="0" sz="900" u="sng" cap="none" strike="noStrike">
                    <a:solidFill>
                      <a:schemeClr val="dk1"/>
                    </a:solidFill>
                    <a:latin typeface="Calibri"/>
                    <a:ea typeface="Calibri"/>
                    <a:cs typeface="Calibri"/>
                    <a:sym typeface="Calibri"/>
                  </a:endParaRPr>
                </a:p>
              </p:txBody>
            </p:sp>
            <p:sp>
              <p:nvSpPr>
                <p:cNvPr id="139" name="Shape 139"/>
                <p:cNvSpPr/>
                <p:nvPr/>
              </p:nvSpPr>
              <p:spPr>
                <a:xfrm>
                  <a:off x="8252079" y="4501719"/>
                  <a:ext cx="49655" cy="50595"/>
                </a:xfrm>
                <a:prstGeom prst="ellipse">
                  <a:avLst/>
                </a:prstGeom>
                <a:solidFill>
                  <a:srgbClr val="FF0000"/>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cxnSp>
            <p:nvCxnSpPr>
              <p:cNvPr id="172" name="Shape 172"/>
              <p:cNvCxnSpPr/>
              <p:nvPr/>
            </p:nvCxnSpPr>
            <p:spPr>
              <a:xfrm>
                <a:off x="8517704" y="4714639"/>
                <a:ext cx="57745" cy="172780"/>
              </a:xfrm>
              <a:prstGeom prst="straightConnector1">
                <a:avLst/>
              </a:prstGeom>
              <a:noFill/>
              <a:ln cap="flat" cmpd="sng" w="9525">
                <a:solidFill>
                  <a:schemeClr val="dk1"/>
                </a:solidFill>
                <a:prstDash val="dash"/>
                <a:round/>
                <a:headEnd len="sm" w="sm" type="none"/>
                <a:tailEnd len="sm" w="sm" type="none"/>
              </a:ln>
            </p:spPr>
          </p:cxnSp>
          <p:sp>
            <p:nvSpPr>
              <p:cNvPr id="140" name="Shape 140"/>
              <p:cNvSpPr/>
              <p:nvPr/>
            </p:nvSpPr>
            <p:spPr>
              <a:xfrm flipH="1">
                <a:off x="8585691" y="3966991"/>
                <a:ext cx="45719" cy="45719"/>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173" name="Shape 173"/>
              <p:cNvCxnSpPr/>
              <p:nvPr/>
            </p:nvCxnSpPr>
            <p:spPr>
              <a:xfrm>
                <a:off x="8629055" y="5034303"/>
                <a:ext cx="72000" cy="216000"/>
              </a:xfrm>
              <a:prstGeom prst="straightConnector1">
                <a:avLst/>
              </a:prstGeom>
              <a:noFill/>
              <a:ln cap="flat" cmpd="sng" w="9525">
                <a:solidFill>
                  <a:schemeClr val="dk1"/>
                </a:solidFill>
                <a:prstDash val="dash"/>
                <a:round/>
                <a:headEnd len="sm" w="sm" type="none"/>
                <a:tailEnd len="sm" w="sm" type="none"/>
              </a:ln>
            </p:spPr>
          </p:cxnSp>
          <p:cxnSp>
            <p:nvCxnSpPr>
              <p:cNvPr id="174" name="Shape 174"/>
              <p:cNvCxnSpPr/>
              <p:nvPr/>
            </p:nvCxnSpPr>
            <p:spPr>
              <a:xfrm>
                <a:off x="8694678" y="5252201"/>
                <a:ext cx="66749" cy="195229"/>
              </a:xfrm>
              <a:prstGeom prst="straightConnector1">
                <a:avLst/>
              </a:prstGeom>
              <a:noFill/>
              <a:ln cap="flat" cmpd="sng" w="9525">
                <a:solidFill>
                  <a:schemeClr val="dk1"/>
                </a:solidFill>
                <a:prstDash val="solid"/>
                <a:round/>
                <a:headEnd len="sm" w="sm" type="none"/>
                <a:tailEnd len="sm" w="sm" type="none"/>
              </a:ln>
            </p:spPr>
          </p:cxnSp>
          <p:sp>
            <p:nvSpPr>
              <p:cNvPr id="175" name="Shape 175"/>
              <p:cNvSpPr/>
              <p:nvPr/>
            </p:nvSpPr>
            <p:spPr>
              <a:xfrm flipH="1">
                <a:off x="8737031" y="5422987"/>
                <a:ext cx="45719" cy="45719"/>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6" name="Shape 176"/>
              <p:cNvSpPr txBox="1"/>
              <p:nvPr/>
            </p:nvSpPr>
            <p:spPr>
              <a:xfrm>
                <a:off x="8631888" y="3749076"/>
                <a:ext cx="54373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900" u="sng" cap="none" strike="noStrike">
                    <a:solidFill>
                      <a:schemeClr val="dk1"/>
                    </a:solidFill>
                    <a:latin typeface="Calibri"/>
                    <a:ea typeface="Calibri"/>
                    <a:cs typeface="Calibri"/>
                    <a:sym typeface="Calibri"/>
                  </a:rPr>
                  <a:t>220 Km</a:t>
                </a:r>
                <a:endParaRPr/>
              </a:p>
              <a:p>
                <a:pPr indent="0" lvl="0" marL="0" marR="0" rtl="0" algn="l">
                  <a:spcBef>
                    <a:spcPts val="0"/>
                  </a:spcBef>
                  <a:spcAft>
                    <a:spcPts val="0"/>
                  </a:spcAft>
                  <a:buNone/>
                </a:pPr>
                <a:r>
                  <a:rPr b="0" i="0" lang="es-ES" sz="900" u="none" cap="none" strike="noStrike">
                    <a:solidFill>
                      <a:schemeClr val="dk1"/>
                    </a:solidFill>
                    <a:latin typeface="Calibri"/>
                    <a:ea typeface="Calibri"/>
                    <a:cs typeface="Calibri"/>
                    <a:sym typeface="Calibri"/>
                  </a:rPr>
                  <a:t>119 Mn</a:t>
                </a:r>
                <a:endParaRPr b="0" i="0" sz="900" u="sng" cap="none" strike="noStrike">
                  <a:solidFill>
                    <a:schemeClr val="dk1"/>
                  </a:solidFill>
                  <a:latin typeface="Calibri"/>
                  <a:ea typeface="Calibri"/>
                  <a:cs typeface="Calibri"/>
                  <a:sym typeface="Calibri"/>
                </a:endParaRPr>
              </a:p>
            </p:txBody>
          </p:sp>
          <p:sp>
            <p:nvSpPr>
              <p:cNvPr id="177" name="Shape 177"/>
              <p:cNvSpPr txBox="1"/>
              <p:nvPr/>
            </p:nvSpPr>
            <p:spPr>
              <a:xfrm>
                <a:off x="8460432" y="3615103"/>
                <a:ext cx="763351"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000" u="none" cap="none" strike="noStrike">
                    <a:solidFill>
                      <a:schemeClr val="dk1"/>
                    </a:solidFill>
                    <a:latin typeface="Calibri"/>
                    <a:ea typeface="Calibri"/>
                    <a:cs typeface="Calibri"/>
                    <a:sym typeface="Calibri"/>
                  </a:rPr>
                  <a:t>Dungeness</a:t>
                </a:r>
                <a:endParaRPr b="1" i="0" sz="1000" u="none" cap="none" strike="noStrike">
                  <a:solidFill>
                    <a:schemeClr val="dk1"/>
                  </a:solidFill>
                  <a:latin typeface="Calibri"/>
                  <a:ea typeface="Calibri"/>
                  <a:cs typeface="Calibri"/>
                  <a:sym typeface="Calibri"/>
                </a:endParaRPr>
              </a:p>
            </p:txBody>
          </p:sp>
          <p:sp>
            <p:nvSpPr>
              <p:cNvPr id="178" name="Shape 178"/>
              <p:cNvSpPr txBox="1"/>
              <p:nvPr/>
            </p:nvSpPr>
            <p:spPr>
              <a:xfrm>
                <a:off x="8172400" y="5414549"/>
                <a:ext cx="1064715" cy="2616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100" u="none" cap="none" strike="noStrike">
                    <a:solidFill>
                      <a:schemeClr val="dk1"/>
                    </a:solidFill>
                    <a:latin typeface="Calibri"/>
                    <a:ea typeface="Calibri"/>
                    <a:cs typeface="Calibri"/>
                    <a:sym typeface="Calibri"/>
                  </a:rPr>
                  <a:t>B. Prat </a:t>
                </a:r>
                <a:r>
                  <a:rPr b="1" i="0" lang="es-ES" sz="800" u="none" cap="none" strike="noStrike">
                    <a:solidFill>
                      <a:schemeClr val="dk1"/>
                    </a:solidFill>
                    <a:latin typeface="Calibri"/>
                    <a:ea typeface="Calibri"/>
                    <a:cs typeface="Calibri"/>
                    <a:sym typeface="Calibri"/>
                  </a:rPr>
                  <a:t>(Antártica</a:t>
                </a:r>
                <a:r>
                  <a:rPr b="1" i="0" lang="es-ES" sz="700" u="none" cap="none" strike="noStrike">
                    <a:solidFill>
                      <a:schemeClr val="dk1"/>
                    </a:solidFill>
                    <a:latin typeface="Calibri"/>
                    <a:ea typeface="Calibri"/>
                    <a:cs typeface="Calibri"/>
                    <a:sym typeface="Calibri"/>
                  </a:rPr>
                  <a:t>)</a:t>
                </a:r>
                <a:endParaRPr b="1" i="0" sz="700" u="none" cap="none" strike="noStrike">
                  <a:solidFill>
                    <a:schemeClr val="dk1"/>
                  </a:solidFill>
                  <a:latin typeface="Calibri"/>
                  <a:ea typeface="Calibri"/>
                  <a:cs typeface="Calibri"/>
                  <a:sym typeface="Calibri"/>
                </a:endParaRPr>
              </a:p>
            </p:txBody>
          </p:sp>
          <p:sp>
            <p:nvSpPr>
              <p:cNvPr id="179" name="Shape 179"/>
              <p:cNvSpPr txBox="1"/>
              <p:nvPr/>
            </p:nvSpPr>
            <p:spPr>
              <a:xfrm>
                <a:off x="8604448" y="5537277"/>
                <a:ext cx="62228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900" u="sng" cap="none" strike="noStrike">
                    <a:solidFill>
                      <a:schemeClr val="dk1"/>
                    </a:solidFill>
                    <a:latin typeface="Calibri"/>
                    <a:ea typeface="Calibri"/>
                    <a:cs typeface="Calibri"/>
                    <a:sym typeface="Calibri"/>
                  </a:rPr>
                  <a:t>1.624 Km</a:t>
                </a:r>
                <a:endParaRPr b="0" i="0" sz="900" u="sng"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s-ES" sz="900" u="none" cap="none" strike="noStrike">
                    <a:solidFill>
                      <a:schemeClr val="dk1"/>
                    </a:solidFill>
                    <a:latin typeface="Calibri"/>
                    <a:ea typeface="Calibri"/>
                    <a:cs typeface="Calibri"/>
                    <a:sym typeface="Calibri"/>
                  </a:rPr>
                  <a:t>877 Mn</a:t>
                </a:r>
                <a:endParaRPr b="0" i="0" sz="900" u="sng" cap="none" strike="noStrike">
                  <a:solidFill>
                    <a:schemeClr val="dk1"/>
                  </a:solidFill>
                  <a:latin typeface="Calibri"/>
                  <a:ea typeface="Calibri"/>
                  <a:cs typeface="Calibri"/>
                  <a:sym typeface="Calibri"/>
                </a:endParaRPr>
              </a:p>
            </p:txBody>
          </p:sp>
        </p:grpSp>
        <p:sp>
          <p:nvSpPr>
            <p:cNvPr id="180" name="Shape 180"/>
            <p:cNvSpPr/>
            <p:nvPr/>
          </p:nvSpPr>
          <p:spPr>
            <a:xfrm>
              <a:off x="8286570" y="4110076"/>
              <a:ext cx="104942" cy="116566"/>
            </a:xfrm>
            <a:prstGeom prst="ellipse">
              <a:avLst/>
            </a:prstGeom>
            <a:gradFill>
              <a:gsLst>
                <a:gs pos="0">
                  <a:srgbClr val="C86C1F"/>
                </a:gs>
                <a:gs pos="80000">
                  <a:srgbClr val="FE8F32"/>
                </a:gs>
                <a:gs pos="100000">
                  <a:srgbClr val="FF8F35"/>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pic>
        <p:nvPicPr>
          <p:cNvPr id="181" name="Shape 181"/>
          <p:cNvPicPr preferRelativeResize="0"/>
          <p:nvPr/>
        </p:nvPicPr>
        <p:blipFill rotWithShape="1">
          <a:blip r:embed="rId7">
            <a:alphaModFix/>
          </a:blip>
          <a:srcRect b="0" l="0" r="0" t="0"/>
          <a:stretch/>
        </p:blipFill>
        <p:spPr>
          <a:xfrm>
            <a:off x="3995936" y="4752975"/>
            <a:ext cx="1328737" cy="2060575"/>
          </a:xfrm>
          <a:prstGeom prst="rect">
            <a:avLst/>
          </a:prstGeom>
          <a:noFill/>
          <a:ln cap="flat" cmpd="sng" w="9525">
            <a:solidFill>
              <a:schemeClr val="dk1"/>
            </a:solidFill>
            <a:prstDash val="solid"/>
            <a:miter lim="8000"/>
            <a:headEnd len="sm" w="sm" type="none"/>
            <a:tailEnd len="sm" w="sm" type="none"/>
          </a:ln>
        </p:spPr>
      </p:pic>
      <p:sp>
        <p:nvSpPr>
          <p:cNvPr id="182" name="Shape 182"/>
          <p:cNvSpPr/>
          <p:nvPr/>
        </p:nvSpPr>
        <p:spPr>
          <a:xfrm>
            <a:off x="4860032" y="5013176"/>
            <a:ext cx="72000" cy="72000"/>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3" name="Shape 183"/>
          <p:cNvSpPr txBox="1"/>
          <p:nvPr/>
        </p:nvSpPr>
        <p:spPr>
          <a:xfrm>
            <a:off x="4139952" y="4909762"/>
            <a:ext cx="734496" cy="2616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1100" u="none" cap="none" strike="noStrike">
                <a:solidFill>
                  <a:schemeClr val="dk1"/>
                </a:solidFill>
                <a:latin typeface="Calibri"/>
                <a:ea typeface="Calibri"/>
                <a:cs typeface="Calibri"/>
                <a:sym typeface="Calibri"/>
              </a:rPr>
              <a:t>Base Prat</a:t>
            </a:r>
            <a:endParaRPr b="1" i="0" sz="700" u="none" cap="none" strike="noStrike">
              <a:solidFill>
                <a:schemeClr val="dk1"/>
              </a:solidFill>
              <a:latin typeface="Calibri"/>
              <a:ea typeface="Calibri"/>
              <a:cs typeface="Calibri"/>
              <a:sym typeface="Calibri"/>
            </a:endParaRPr>
          </a:p>
        </p:txBody>
      </p:sp>
      <p:sp>
        <p:nvSpPr>
          <p:cNvPr id="184" name="Shape 184"/>
          <p:cNvSpPr/>
          <p:nvPr/>
        </p:nvSpPr>
        <p:spPr>
          <a:xfrm>
            <a:off x="4976760" y="4951048"/>
            <a:ext cx="72000" cy="72000"/>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5" name="Shape 185"/>
          <p:cNvSpPr txBox="1"/>
          <p:nvPr/>
        </p:nvSpPr>
        <p:spPr>
          <a:xfrm>
            <a:off x="4067944" y="4797152"/>
            <a:ext cx="1035861" cy="2308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ES" sz="900" u="none" cap="none" strike="noStrike">
                <a:solidFill>
                  <a:schemeClr val="dk1"/>
                </a:solidFill>
                <a:latin typeface="Calibri"/>
                <a:ea typeface="Calibri"/>
                <a:cs typeface="Calibri"/>
                <a:sym typeface="Calibri"/>
              </a:rPr>
              <a:t>MARITGOBANCHI</a:t>
            </a:r>
            <a:endParaRPr b="1" i="0" sz="400" u="none" cap="none" strike="noStrike">
              <a:solidFill>
                <a:schemeClr val="dk1"/>
              </a:solidFill>
              <a:latin typeface="Calibri"/>
              <a:ea typeface="Calibri"/>
              <a:cs typeface="Calibri"/>
              <a:sym typeface="Calibri"/>
            </a:endParaRPr>
          </a:p>
        </p:txBody>
      </p:sp>
      <p:pic>
        <p:nvPicPr>
          <p:cNvPr id="186" name="Shape 186"/>
          <p:cNvPicPr preferRelativeResize="0"/>
          <p:nvPr/>
        </p:nvPicPr>
        <p:blipFill rotWithShape="1">
          <a:blip r:embed="rId8">
            <a:alphaModFix/>
          </a:blip>
          <a:srcRect b="0" l="0" r="0" t="0"/>
          <a:stretch/>
        </p:blipFill>
        <p:spPr>
          <a:xfrm>
            <a:off x="179512" y="45845"/>
            <a:ext cx="771604" cy="96082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pic>
        <p:nvPicPr>
          <p:cNvPr id="577" name="Shape 577"/>
          <p:cNvPicPr preferRelativeResize="0"/>
          <p:nvPr/>
        </p:nvPicPr>
        <p:blipFill rotWithShape="1">
          <a:blip r:embed="rId3">
            <a:alphaModFix/>
          </a:blip>
          <a:srcRect b="0" l="0" r="0" t="0"/>
          <a:stretch/>
        </p:blipFill>
        <p:spPr>
          <a:xfrm>
            <a:off x="0" y="0"/>
            <a:ext cx="9144000" cy="1285875"/>
          </a:xfrm>
          <a:prstGeom prst="rect">
            <a:avLst/>
          </a:prstGeom>
          <a:noFill/>
          <a:ln>
            <a:noFill/>
          </a:ln>
        </p:spPr>
      </p:pic>
      <p:sp>
        <p:nvSpPr>
          <p:cNvPr id="578" name="Shape 578"/>
          <p:cNvSpPr/>
          <p:nvPr/>
        </p:nvSpPr>
        <p:spPr>
          <a:xfrm>
            <a:off x="1" y="1129878"/>
            <a:ext cx="4286989" cy="338138"/>
          </a:xfrm>
          <a:prstGeom prst="rect">
            <a:avLst/>
          </a:prstGeom>
          <a:solidFill>
            <a:srgbClr val="1736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1600" u="none" cap="none" strike="noStrike">
              <a:solidFill>
                <a:schemeClr val="lt1"/>
              </a:solidFill>
              <a:latin typeface="Calibri"/>
              <a:ea typeface="Calibri"/>
              <a:cs typeface="Calibri"/>
              <a:sym typeface="Calibri"/>
            </a:endParaRPr>
          </a:p>
        </p:txBody>
      </p:sp>
      <p:sp>
        <p:nvSpPr>
          <p:cNvPr id="579" name="Shape 579"/>
          <p:cNvSpPr txBox="1"/>
          <p:nvPr/>
        </p:nvSpPr>
        <p:spPr>
          <a:xfrm>
            <a:off x="-36512" y="1145237"/>
            <a:ext cx="1584176" cy="369332"/>
          </a:xfrm>
          <a:prstGeom prst="rect">
            <a:avLst/>
          </a:prstGeom>
          <a:solidFill>
            <a:srgbClr val="17365D"/>
          </a:solidFill>
          <a:ln cap="flat" cmpd="sng" w="9525">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177800" lvl="0" marL="0" marR="0" rtl="0" algn="ctr">
              <a:spcBef>
                <a:spcPts val="0"/>
              </a:spcBef>
              <a:spcAft>
                <a:spcPts val="0"/>
              </a:spcAft>
              <a:buNone/>
            </a:pPr>
            <a:r>
              <a:rPr b="0" i="0" lang="es-ES" sz="1800" u="none" cap="none" strike="noStrike">
                <a:solidFill>
                  <a:schemeClr val="lt1"/>
                </a:solidFill>
                <a:latin typeface="Calibri"/>
                <a:ea typeface="Calibri"/>
                <a:cs typeface="Calibri"/>
                <a:sym typeface="Calibri"/>
              </a:rPr>
              <a:t>Capacidades</a:t>
            </a:r>
            <a:endParaRPr b="0" i="0" sz="1800" u="none" cap="none" strike="noStrike">
              <a:solidFill>
                <a:schemeClr val="lt1"/>
              </a:solidFill>
              <a:latin typeface="Calibri"/>
              <a:ea typeface="Calibri"/>
              <a:cs typeface="Calibri"/>
              <a:sym typeface="Calibri"/>
            </a:endParaRPr>
          </a:p>
        </p:txBody>
      </p:sp>
      <p:sp>
        <p:nvSpPr>
          <p:cNvPr id="580" name="Shape 580"/>
          <p:cNvSpPr txBox="1"/>
          <p:nvPr/>
        </p:nvSpPr>
        <p:spPr>
          <a:xfrm>
            <a:off x="2699792" y="1145237"/>
            <a:ext cx="1440160" cy="369332"/>
          </a:xfrm>
          <a:prstGeom prst="rect">
            <a:avLst/>
          </a:prstGeom>
          <a:solidFill>
            <a:srgbClr val="17365D"/>
          </a:solidFill>
          <a:ln cap="flat" cmpd="sng" w="9525">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s-ES" sz="1800" u="none" cap="none" strike="noStrike">
                <a:solidFill>
                  <a:schemeClr val="lt1"/>
                </a:solidFill>
                <a:latin typeface="Calibri"/>
                <a:ea typeface="Calibri"/>
                <a:cs typeface="Calibri"/>
                <a:sym typeface="Calibri"/>
              </a:rPr>
              <a:t>Actividades</a:t>
            </a:r>
            <a:endParaRPr b="0" i="0" sz="1800" u="none" cap="none" strike="noStrike">
              <a:solidFill>
                <a:schemeClr val="lt1"/>
              </a:solidFill>
              <a:latin typeface="Calibri"/>
              <a:ea typeface="Calibri"/>
              <a:cs typeface="Calibri"/>
              <a:sym typeface="Calibri"/>
            </a:endParaRPr>
          </a:p>
        </p:txBody>
      </p:sp>
      <p:sp>
        <p:nvSpPr>
          <p:cNvPr id="581" name="Shape 581"/>
          <p:cNvSpPr txBox="1"/>
          <p:nvPr/>
        </p:nvSpPr>
        <p:spPr>
          <a:xfrm>
            <a:off x="4139952" y="1140133"/>
            <a:ext cx="2232248" cy="369332"/>
          </a:xfrm>
          <a:prstGeom prst="rect">
            <a:avLst/>
          </a:prstGeom>
          <a:solidFill>
            <a:srgbClr val="17365D"/>
          </a:solidFill>
          <a:ln cap="flat" cmpd="sng" w="9525">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177800" lvl="0" marL="0" marR="0" rtl="0" algn="ctr">
              <a:spcBef>
                <a:spcPts val="0"/>
              </a:spcBef>
              <a:spcAft>
                <a:spcPts val="0"/>
              </a:spcAft>
              <a:buNone/>
            </a:pPr>
            <a:r>
              <a:rPr b="0" i="0" lang="es-ES" sz="1800" u="none" cap="none" strike="noStrike">
                <a:solidFill>
                  <a:schemeClr val="lt1"/>
                </a:solidFill>
                <a:latin typeface="Calibri"/>
                <a:ea typeface="Calibri"/>
                <a:cs typeface="Calibri"/>
                <a:sym typeface="Calibri"/>
              </a:rPr>
              <a:t>Comisionamiento</a:t>
            </a:r>
            <a:endParaRPr b="0" i="0" sz="1800" u="none" cap="none" strike="noStrike">
              <a:solidFill>
                <a:schemeClr val="lt1"/>
              </a:solidFill>
              <a:latin typeface="Calibri"/>
              <a:ea typeface="Calibri"/>
              <a:cs typeface="Calibri"/>
              <a:sym typeface="Calibri"/>
            </a:endParaRPr>
          </a:p>
        </p:txBody>
      </p:sp>
      <p:sp>
        <p:nvSpPr>
          <p:cNvPr id="582" name="Shape 582"/>
          <p:cNvSpPr txBox="1"/>
          <p:nvPr/>
        </p:nvSpPr>
        <p:spPr>
          <a:xfrm>
            <a:off x="6372200" y="1148968"/>
            <a:ext cx="1440160" cy="369332"/>
          </a:xfrm>
          <a:prstGeom prst="rect">
            <a:avLst/>
          </a:prstGeom>
          <a:solidFill>
            <a:srgbClr val="17365D"/>
          </a:solidFill>
          <a:ln cap="flat" cmpd="sng" w="9525">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s-ES" sz="1800" u="none" cap="none" strike="noStrike">
                <a:solidFill>
                  <a:schemeClr val="lt1"/>
                </a:solidFill>
                <a:latin typeface="Calibri"/>
                <a:ea typeface="Calibri"/>
                <a:cs typeface="Calibri"/>
                <a:sym typeface="Calibri"/>
              </a:rPr>
              <a:t>Ap. Base</a:t>
            </a:r>
            <a:endParaRPr b="0" i="0" sz="1800" u="none" cap="none" strike="noStrike">
              <a:solidFill>
                <a:schemeClr val="lt1"/>
              </a:solidFill>
              <a:latin typeface="Calibri"/>
              <a:ea typeface="Calibri"/>
              <a:cs typeface="Calibri"/>
              <a:sym typeface="Calibri"/>
            </a:endParaRPr>
          </a:p>
        </p:txBody>
      </p:sp>
      <p:pic>
        <p:nvPicPr>
          <p:cNvPr descr="C:\Users\Pablo Sepúlveda R\Pictures\ESCUDO buque ancla 1.png" id="583" name="Shape 583"/>
          <p:cNvPicPr preferRelativeResize="0"/>
          <p:nvPr/>
        </p:nvPicPr>
        <p:blipFill rotWithShape="1">
          <a:blip r:embed="rId4">
            <a:alphaModFix/>
          </a:blip>
          <a:srcRect b="0" l="0" r="0" t="0"/>
          <a:stretch/>
        </p:blipFill>
        <p:spPr>
          <a:xfrm>
            <a:off x="-12806" y="1"/>
            <a:ext cx="768382" cy="1052736"/>
          </a:xfrm>
          <a:prstGeom prst="rect">
            <a:avLst/>
          </a:prstGeom>
          <a:noFill/>
          <a:ln>
            <a:noFill/>
          </a:ln>
        </p:spPr>
      </p:pic>
      <p:sp>
        <p:nvSpPr>
          <p:cNvPr id="584" name="Shape 584"/>
          <p:cNvSpPr txBox="1"/>
          <p:nvPr/>
        </p:nvSpPr>
        <p:spPr>
          <a:xfrm>
            <a:off x="1458987" y="241300"/>
            <a:ext cx="6929437" cy="7588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3200" u="none" cap="none" strike="noStrike">
                <a:solidFill>
                  <a:schemeClr val="lt1"/>
                </a:solidFill>
                <a:latin typeface="Questrial"/>
                <a:ea typeface="Questrial"/>
                <a:cs typeface="Questrial"/>
                <a:sym typeface="Questrial"/>
              </a:rPr>
              <a:t>Reconocimiento AROP Sur</a:t>
            </a:r>
            <a:endParaRPr b="0" i="0" sz="3600" u="none" cap="none" strike="noStrike">
              <a:solidFill>
                <a:schemeClr val="lt1"/>
              </a:solidFill>
              <a:latin typeface="Questrial"/>
              <a:ea typeface="Questrial"/>
              <a:cs typeface="Questrial"/>
              <a:sym typeface="Questrial"/>
            </a:endParaRPr>
          </a:p>
        </p:txBody>
      </p:sp>
      <p:sp>
        <p:nvSpPr>
          <p:cNvPr id="585" name="Shape 585"/>
          <p:cNvSpPr/>
          <p:nvPr/>
        </p:nvSpPr>
        <p:spPr>
          <a:xfrm>
            <a:off x="1475656" y="1115591"/>
            <a:ext cx="1296144" cy="657225"/>
          </a:xfrm>
          <a:prstGeom prst="round2SameRect">
            <a:avLst>
              <a:gd fmla="val 27150" name="adj1"/>
              <a:gd fmla="val 0" name="adj2"/>
            </a:avLst>
          </a:prstGeom>
          <a:solidFill>
            <a:schemeClr val="lt1"/>
          </a:solidFill>
          <a:ln>
            <a:noFill/>
          </a:ln>
        </p:spPr>
        <p:txBody>
          <a:bodyPr anchorCtr="0" anchor="t" bIns="45700" lIns="91425" spcFirstLastPara="1" rIns="91425" wrap="square" tIns="0">
            <a:noAutofit/>
          </a:bodyPr>
          <a:lstStyle/>
          <a:p>
            <a:pPr indent="0" lvl="0" marL="0" marR="0" rtl="0" algn="ctr">
              <a:spcBef>
                <a:spcPts val="0"/>
              </a:spcBef>
              <a:spcAft>
                <a:spcPts val="0"/>
              </a:spcAft>
              <a:buNone/>
            </a:pPr>
            <a:r>
              <a:rPr b="0" i="0" lang="es-ES" sz="2000" u="none" cap="none" strike="noStrike">
                <a:solidFill>
                  <a:srgbClr val="366092"/>
                </a:solidFill>
                <a:latin typeface="Calibri"/>
                <a:ea typeface="Calibri"/>
                <a:cs typeface="Calibri"/>
                <a:sym typeface="Calibri"/>
              </a:rPr>
              <a:t>Personal</a:t>
            </a:r>
            <a:endParaRPr b="0" i="0" sz="2000" u="none" cap="none" strike="noStrike">
              <a:solidFill>
                <a:srgbClr val="366092"/>
              </a:solidFill>
              <a:latin typeface="Calibri"/>
              <a:ea typeface="Calibri"/>
              <a:cs typeface="Calibri"/>
              <a:sym typeface="Calibri"/>
            </a:endParaRPr>
          </a:p>
        </p:txBody>
      </p:sp>
      <p:graphicFrame>
        <p:nvGraphicFramePr>
          <p:cNvPr id="586" name="Shape 586"/>
          <p:cNvGraphicFramePr/>
          <p:nvPr/>
        </p:nvGraphicFramePr>
        <p:xfrm>
          <a:off x="1403648" y="2597120"/>
          <a:ext cx="3000000" cy="3000000"/>
        </p:xfrm>
        <a:graphic>
          <a:graphicData uri="http://schemas.openxmlformats.org/drawingml/2006/table">
            <a:tbl>
              <a:tblPr bandRow="1" firstRow="1">
                <a:noFill/>
                <a:tableStyleId>{5BA4DA38-26AD-4FF6-ACCE-32D6C518203F}</a:tableStyleId>
              </a:tblPr>
              <a:tblGrid>
                <a:gridCol w="1054825"/>
                <a:gridCol w="2088450"/>
                <a:gridCol w="1071575"/>
                <a:gridCol w="2214575"/>
              </a:tblGrid>
              <a:tr h="370850">
                <a:tc gridSpan="2">
                  <a:txBody>
                    <a:bodyPr>
                      <a:noAutofit/>
                    </a:bodyPr>
                    <a:lstStyle/>
                    <a:p>
                      <a:pPr indent="0" lvl="0" marL="0" marR="0" rtl="0" algn="l">
                        <a:spcBef>
                          <a:spcPts val="0"/>
                        </a:spcBef>
                        <a:spcAft>
                          <a:spcPts val="0"/>
                        </a:spcAft>
                        <a:buNone/>
                      </a:pPr>
                      <a:r>
                        <a:rPr lang="es-ES" sz="2000" u="none" cap="none" strike="noStrike">
                          <a:solidFill>
                            <a:srgbClr val="FEFEFE"/>
                          </a:solidFill>
                          <a:latin typeface="Calibri"/>
                          <a:ea typeface="Calibri"/>
                          <a:cs typeface="Calibri"/>
                          <a:sym typeface="Calibri"/>
                        </a:rPr>
                        <a:t>DOTACIÓN REFERENCIAL</a:t>
                      </a:r>
                      <a:endParaRPr sz="2000" u="none" cap="none" strike="noStrike">
                        <a:solidFill>
                          <a:srgbClr val="FEFEFE"/>
                        </a:solidFill>
                        <a:latin typeface="Calibri"/>
                        <a:ea typeface="Calibri"/>
                        <a:cs typeface="Calibri"/>
                        <a:sym typeface="Calibri"/>
                      </a:endParaRPr>
                    </a:p>
                  </a:txBody>
                  <a:tcPr marT="45725" marB="45725" marR="91450" marL="91450"/>
                </a:tc>
                <a:tc hMerge="1"/>
                <a:tc gridSpan="2">
                  <a:txBody>
                    <a:bodyPr>
                      <a:noAutofit/>
                    </a:bodyPr>
                    <a:lstStyle/>
                    <a:p>
                      <a:pPr indent="0" lvl="0" marL="0" marR="0" rtl="0" algn="l">
                        <a:spcBef>
                          <a:spcPts val="0"/>
                        </a:spcBef>
                        <a:spcAft>
                          <a:spcPts val="0"/>
                        </a:spcAft>
                        <a:buNone/>
                      </a:pPr>
                      <a:r>
                        <a:rPr lang="es-ES" sz="2000" u="none" cap="none" strike="noStrike">
                          <a:solidFill>
                            <a:srgbClr val="FEFEFE"/>
                          </a:solidFill>
                          <a:latin typeface="Calibri"/>
                          <a:ea typeface="Calibri"/>
                          <a:cs typeface="Calibri"/>
                          <a:sym typeface="Calibri"/>
                        </a:rPr>
                        <a:t>DOTACIÓN EXISTENTE</a:t>
                      </a:r>
                      <a:endParaRPr sz="2000" u="none" cap="none" strike="noStrike">
                        <a:solidFill>
                          <a:srgbClr val="FEFEFE"/>
                        </a:solidFill>
                        <a:latin typeface="Calibri"/>
                        <a:ea typeface="Calibri"/>
                        <a:cs typeface="Calibri"/>
                        <a:sym typeface="Calibri"/>
                      </a:endParaRPr>
                    </a:p>
                  </a:txBody>
                  <a:tcPr marT="45725" marB="45725" marR="91450" marL="91450"/>
                </a:tc>
                <a:tc hMerge="1"/>
              </a:tr>
              <a:tr h="370850">
                <a:tc>
                  <a:txBody>
                    <a:bodyPr>
                      <a:noAutofit/>
                    </a:bodyPr>
                    <a:lstStyle/>
                    <a:p>
                      <a:pPr indent="0" lvl="0" marL="0" marR="0" rtl="0" algn="l">
                        <a:spcBef>
                          <a:spcPts val="0"/>
                        </a:spcBef>
                        <a:spcAft>
                          <a:spcPts val="0"/>
                        </a:spcAft>
                        <a:buNone/>
                      </a:pPr>
                      <a:r>
                        <a:rPr b="1" lang="es-ES" sz="1800" u="none" cap="none" strike="noStrike">
                          <a:latin typeface="Calibri"/>
                          <a:ea typeface="Calibri"/>
                          <a:cs typeface="Calibri"/>
                          <a:sym typeface="Calibri"/>
                        </a:rPr>
                        <a:t>GRADO</a:t>
                      </a:r>
                      <a:endParaRPr b="1"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b="1" lang="es-ES" sz="1800" u="none" cap="none" strike="noStrike">
                          <a:latin typeface="Calibri"/>
                          <a:ea typeface="Calibri"/>
                          <a:cs typeface="Calibri"/>
                          <a:sym typeface="Calibri"/>
                        </a:rPr>
                        <a:t>CANTIDAD</a:t>
                      </a:r>
                      <a:endParaRPr b="1"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b="1" lang="es-ES" sz="1800" u="none" cap="none" strike="noStrike">
                          <a:latin typeface="Calibri"/>
                          <a:ea typeface="Calibri"/>
                          <a:cs typeface="Calibri"/>
                          <a:sym typeface="Calibri"/>
                        </a:rPr>
                        <a:t>GRADO</a:t>
                      </a:r>
                      <a:endParaRPr b="1"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b="1" lang="es-ES" sz="1800" u="none" cap="none" strike="noStrike">
                          <a:latin typeface="Calibri"/>
                          <a:ea typeface="Calibri"/>
                          <a:cs typeface="Calibri"/>
                          <a:sym typeface="Calibri"/>
                        </a:rPr>
                        <a:t>CANTIDAD</a:t>
                      </a:r>
                      <a:endParaRPr b="1" sz="1800" u="none" cap="none" strike="noStrike">
                        <a:latin typeface="Calibri"/>
                        <a:ea typeface="Calibri"/>
                        <a:cs typeface="Calibri"/>
                        <a:sym typeface="Calibri"/>
                      </a:endParaRPr>
                    </a:p>
                  </a:txBody>
                  <a:tcPr marT="45725" marB="45725" marR="91450" marL="91450"/>
                </a:tc>
              </a:tr>
              <a:tr h="370850">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S1</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03</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S1</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01</a:t>
                      </a:r>
                      <a:endParaRPr sz="1800" u="none" cap="none" strike="noStrike">
                        <a:latin typeface="Calibri"/>
                        <a:ea typeface="Calibri"/>
                        <a:cs typeface="Calibri"/>
                        <a:sym typeface="Calibri"/>
                      </a:endParaRPr>
                    </a:p>
                  </a:txBody>
                  <a:tcPr marT="45725" marB="45725" marR="91450" marL="91450"/>
                </a:tc>
              </a:tr>
              <a:tr h="370850">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S2</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04</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S2</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07</a:t>
                      </a:r>
                      <a:endParaRPr sz="1800" u="none" cap="none" strike="noStrike">
                        <a:latin typeface="Calibri"/>
                        <a:ea typeface="Calibri"/>
                        <a:cs typeface="Calibri"/>
                        <a:sym typeface="Calibri"/>
                      </a:endParaRPr>
                    </a:p>
                  </a:txBody>
                  <a:tcPr marT="45725" marB="45725" marR="91450" marL="91450"/>
                </a:tc>
              </a:tr>
              <a:tr h="370850">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C1</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17</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C1</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10</a:t>
                      </a:r>
                      <a:endParaRPr sz="1800" u="none" cap="none" strike="noStrike">
                        <a:latin typeface="Calibri"/>
                        <a:ea typeface="Calibri"/>
                        <a:cs typeface="Calibri"/>
                        <a:sym typeface="Calibri"/>
                      </a:endParaRPr>
                    </a:p>
                  </a:txBody>
                  <a:tcPr marT="45725" marB="45725" marR="91450" marL="91450"/>
                </a:tc>
              </a:tr>
              <a:tr h="370850">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C2</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04</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C2</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07</a:t>
                      </a:r>
                      <a:endParaRPr sz="1800" u="none" cap="none" strike="noStrike">
                        <a:latin typeface="Calibri"/>
                        <a:ea typeface="Calibri"/>
                        <a:cs typeface="Calibri"/>
                        <a:sym typeface="Calibri"/>
                      </a:endParaRPr>
                    </a:p>
                  </a:txBody>
                  <a:tcPr marT="45725" marB="45725" marR="91450" marL="91450"/>
                </a:tc>
              </a:tr>
              <a:tr h="370850">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M1</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00</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M1</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03</a:t>
                      </a:r>
                      <a:endParaRPr sz="1800" u="none" cap="none" strike="noStrike">
                        <a:latin typeface="Calibri"/>
                        <a:ea typeface="Calibri"/>
                        <a:cs typeface="Calibri"/>
                        <a:sym typeface="Calibri"/>
                      </a:endParaRPr>
                    </a:p>
                  </a:txBody>
                  <a:tcPr marT="45725" marB="45725" marR="91450" marL="91450"/>
                </a:tc>
              </a:tr>
              <a:tr h="370850">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TOTAL</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28</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TOTAL</a:t>
                      </a:r>
                      <a:endParaRPr sz="1800" u="none" cap="none" strike="noStrike">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800" u="none" cap="none" strike="noStrike">
                          <a:latin typeface="Calibri"/>
                          <a:ea typeface="Calibri"/>
                          <a:cs typeface="Calibri"/>
                          <a:sym typeface="Calibri"/>
                        </a:rPr>
                        <a:t>28</a:t>
                      </a:r>
                      <a:endParaRPr sz="1800" u="none" cap="none" strike="noStrike">
                        <a:latin typeface="Calibri"/>
                        <a:ea typeface="Calibri"/>
                        <a:cs typeface="Calibri"/>
                        <a:sym typeface="Calibri"/>
                      </a:endParaRPr>
                    </a:p>
                  </a:txBody>
                  <a:tcPr marT="45725" marB="45725" marR="91450" marL="91450"/>
                </a:tc>
              </a:tr>
            </a:tbl>
          </a:graphicData>
        </a:graphic>
      </p:graphicFrame>
      <p:sp>
        <p:nvSpPr>
          <p:cNvPr id="587" name="Shape 587"/>
          <p:cNvSpPr txBox="1"/>
          <p:nvPr/>
        </p:nvSpPr>
        <p:spPr>
          <a:xfrm>
            <a:off x="7740352" y="1150290"/>
            <a:ext cx="1403648" cy="369332"/>
          </a:xfrm>
          <a:prstGeom prst="rect">
            <a:avLst/>
          </a:prstGeom>
          <a:solidFill>
            <a:srgbClr val="17365D"/>
          </a:solidFill>
          <a:ln cap="flat" cmpd="sng" w="9525">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s-ES" sz="1800" u="none" cap="none" strike="noStrike">
                <a:solidFill>
                  <a:schemeClr val="lt1"/>
                </a:solidFill>
                <a:latin typeface="Calibri"/>
                <a:ea typeface="Calibri"/>
                <a:cs typeface="Calibri"/>
                <a:sym typeface="Calibri"/>
              </a:rPr>
              <a:t>Pendientes</a:t>
            </a:r>
            <a:endParaRPr b="0" i="0" sz="1800" u="none" cap="none" strike="noStrike">
              <a:solidFill>
                <a:schemeClr val="lt1"/>
              </a:solidFill>
              <a:latin typeface="Calibri"/>
              <a:ea typeface="Calibri"/>
              <a:cs typeface="Calibri"/>
              <a:sym typeface="Calibri"/>
            </a:endParaRPr>
          </a:p>
        </p:txBody>
      </p:sp>
      <p:pic>
        <p:nvPicPr>
          <p:cNvPr descr="C:\Users\Pablo Sepúlveda R\Desktop\Expos\620.JPG" id="588" name="Shape 588"/>
          <p:cNvPicPr preferRelativeResize="0"/>
          <p:nvPr/>
        </p:nvPicPr>
        <p:blipFill rotWithShape="1">
          <a:blip r:embed="rId5">
            <a:alphaModFix/>
          </a:blip>
          <a:srcRect b="0" l="0" r="0" t="0"/>
          <a:stretch/>
        </p:blipFill>
        <p:spPr>
          <a:xfrm>
            <a:off x="0" y="1"/>
            <a:ext cx="10286999" cy="6857999"/>
          </a:xfrm>
          <a:prstGeom prst="rect">
            <a:avLst/>
          </a:prstGeom>
          <a:noFill/>
          <a:ln>
            <a:noFill/>
          </a:ln>
        </p:spPr>
      </p:pic>
      <p:sp>
        <p:nvSpPr>
          <p:cNvPr id="589" name="Shape 589"/>
          <p:cNvSpPr/>
          <p:nvPr/>
        </p:nvSpPr>
        <p:spPr>
          <a:xfrm>
            <a:off x="5820771" y="1158096"/>
            <a:ext cx="2016224" cy="504056"/>
          </a:xfrm>
          <a:prstGeom prst="roundRect">
            <a:avLst>
              <a:gd fmla="val 16667" name="adj"/>
            </a:avLst>
          </a:prstGeom>
          <a:solidFill>
            <a:srgbClr val="0C0C0C">
              <a:alpha val="73725"/>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90" name="Shape 590"/>
          <p:cNvSpPr txBox="1"/>
          <p:nvPr/>
        </p:nvSpPr>
        <p:spPr>
          <a:xfrm>
            <a:off x="5868144" y="908720"/>
            <a:ext cx="2051720" cy="864096"/>
          </a:xfrm>
          <a:prstGeom prst="rect">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600"/>
              </a:spcAft>
              <a:buNone/>
            </a:pPr>
            <a:r>
              <a:rPr b="1" i="0" lang="es-ES" sz="2000" u="none" cap="none" strike="noStrike">
                <a:solidFill>
                  <a:srgbClr val="FFFF00"/>
                </a:solidFill>
                <a:latin typeface="Nunito"/>
                <a:ea typeface="Nunito"/>
                <a:cs typeface="Nunito"/>
                <a:sym typeface="Nunito"/>
              </a:rPr>
              <a:t>PREGUNTAS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cxnSp>
        <p:nvCxnSpPr>
          <p:cNvPr id="192" name="Shape 192"/>
          <p:cNvCxnSpPr/>
          <p:nvPr/>
        </p:nvCxnSpPr>
        <p:spPr>
          <a:xfrm>
            <a:off x="7884368" y="854075"/>
            <a:ext cx="0" cy="0"/>
          </a:xfrm>
          <a:prstGeom prst="straightConnector1">
            <a:avLst/>
          </a:prstGeom>
          <a:noFill/>
          <a:ln cap="flat" cmpd="sng" w="9525">
            <a:solidFill>
              <a:schemeClr val="dk1"/>
            </a:solidFill>
            <a:prstDash val="solid"/>
            <a:round/>
            <a:headEnd len="sm" w="sm" type="none"/>
            <a:tailEnd len="med" w="med" type="triangle"/>
          </a:ln>
        </p:spPr>
      </p:cxnSp>
      <p:sp>
        <p:nvSpPr>
          <p:cNvPr id="193" name="Shape 193"/>
          <p:cNvSpPr txBox="1"/>
          <p:nvPr/>
        </p:nvSpPr>
        <p:spPr>
          <a:xfrm>
            <a:off x="2943952" y="2088927"/>
            <a:ext cx="18473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94" name="Shape 1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95" name="Shape 195"/>
          <p:cNvPicPr preferRelativeResize="0"/>
          <p:nvPr/>
        </p:nvPicPr>
        <p:blipFill rotWithShape="1">
          <a:blip r:embed="rId3">
            <a:alphaModFix/>
          </a:blip>
          <a:srcRect b="0" l="0" r="0" t="0"/>
          <a:stretch/>
        </p:blipFill>
        <p:spPr>
          <a:xfrm>
            <a:off x="0" y="0"/>
            <a:ext cx="9144000" cy="1052513"/>
          </a:xfrm>
          <a:prstGeom prst="rect">
            <a:avLst/>
          </a:prstGeom>
          <a:noFill/>
          <a:ln>
            <a:noFill/>
          </a:ln>
        </p:spPr>
      </p:pic>
      <p:sp>
        <p:nvSpPr>
          <p:cNvPr id="196" name="Shape 196"/>
          <p:cNvSpPr txBox="1"/>
          <p:nvPr/>
        </p:nvSpPr>
        <p:spPr>
          <a:xfrm>
            <a:off x="1463675" y="44450"/>
            <a:ext cx="7500938"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400" u="none" cap="none" strike="noStrike">
                <a:solidFill>
                  <a:srgbClr val="FFFFFF"/>
                </a:solidFill>
                <a:latin typeface="Questrial"/>
                <a:ea typeface="Questrial"/>
                <a:cs typeface="Questrial"/>
                <a:sym typeface="Questrial"/>
              </a:rPr>
              <a:t>La real dimensión del área Sub-antártica y Antártica</a:t>
            </a:r>
            <a:endParaRPr b="0" i="0" sz="2400" u="none" cap="none" strike="noStrike">
              <a:solidFill>
                <a:srgbClr val="FFFFFF"/>
              </a:solidFill>
              <a:latin typeface="Questrial"/>
              <a:ea typeface="Questrial"/>
              <a:cs typeface="Questrial"/>
              <a:sym typeface="Questrial"/>
            </a:endParaRPr>
          </a:p>
        </p:txBody>
      </p:sp>
      <p:pic>
        <p:nvPicPr>
          <p:cNvPr descr="http://www.educarchile.cl/UserFiles/P0001/Image/CR_Imagen/Mapas%20IGM/mapas_chile/regionalizacion_conara.gif" id="197" name="Shape 197"/>
          <p:cNvPicPr preferRelativeResize="0"/>
          <p:nvPr/>
        </p:nvPicPr>
        <p:blipFill rotWithShape="1">
          <a:blip r:embed="rId4">
            <a:alphaModFix/>
          </a:blip>
          <a:srcRect b="0" l="0" r="0" t="0"/>
          <a:stretch/>
        </p:blipFill>
        <p:spPr>
          <a:xfrm>
            <a:off x="6228184" y="1087507"/>
            <a:ext cx="2430016" cy="5663287"/>
          </a:xfrm>
          <a:prstGeom prst="rect">
            <a:avLst/>
          </a:prstGeom>
          <a:noFill/>
          <a:ln cap="flat" cmpd="sng" w="9525">
            <a:solidFill>
              <a:schemeClr val="dk1"/>
            </a:solidFill>
            <a:prstDash val="solid"/>
            <a:miter lim="8000"/>
            <a:headEnd len="sm" w="sm" type="none"/>
            <a:tailEnd len="sm" w="sm" type="none"/>
          </a:ln>
        </p:spPr>
      </p:pic>
      <p:pic>
        <p:nvPicPr>
          <p:cNvPr id="198" name="Shape 198"/>
          <p:cNvPicPr preferRelativeResize="0"/>
          <p:nvPr/>
        </p:nvPicPr>
        <p:blipFill rotWithShape="1">
          <a:blip r:embed="rId5">
            <a:alphaModFix/>
          </a:blip>
          <a:srcRect b="0" l="0" r="0" t="0"/>
          <a:stretch/>
        </p:blipFill>
        <p:spPr>
          <a:xfrm>
            <a:off x="179512" y="45845"/>
            <a:ext cx="771604" cy="9608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pic>
        <p:nvPicPr>
          <p:cNvPr descr="C:\Users\161420557\Desktop\Chile_Cont-Antart_AltaResc1.jpg" id="204" name="Shape 204"/>
          <p:cNvPicPr preferRelativeResize="0"/>
          <p:nvPr/>
        </p:nvPicPr>
        <p:blipFill rotWithShape="1">
          <a:blip r:embed="rId3">
            <a:alphaModFix/>
          </a:blip>
          <a:srcRect b="0" l="0" r="0" t="0"/>
          <a:stretch/>
        </p:blipFill>
        <p:spPr>
          <a:xfrm>
            <a:off x="0" y="463550"/>
            <a:ext cx="8241000" cy="6493842"/>
          </a:xfrm>
          <a:prstGeom prst="rect">
            <a:avLst/>
          </a:prstGeom>
          <a:noFill/>
          <a:ln>
            <a:noFill/>
          </a:ln>
        </p:spPr>
      </p:pic>
      <p:pic>
        <p:nvPicPr>
          <p:cNvPr id="205" name="Shape 205"/>
          <p:cNvPicPr preferRelativeResize="0"/>
          <p:nvPr/>
        </p:nvPicPr>
        <p:blipFill rotWithShape="1">
          <a:blip r:embed="rId4">
            <a:alphaModFix/>
          </a:blip>
          <a:srcRect b="0" l="0" r="0" t="0"/>
          <a:stretch/>
        </p:blipFill>
        <p:spPr>
          <a:xfrm>
            <a:off x="0" y="0"/>
            <a:ext cx="9144000" cy="1052513"/>
          </a:xfrm>
          <a:prstGeom prst="rect">
            <a:avLst/>
          </a:prstGeom>
          <a:noFill/>
          <a:ln>
            <a:noFill/>
          </a:ln>
        </p:spPr>
      </p:pic>
      <p:sp>
        <p:nvSpPr>
          <p:cNvPr id="206" name="Shape 206"/>
          <p:cNvSpPr/>
          <p:nvPr/>
        </p:nvSpPr>
        <p:spPr>
          <a:xfrm>
            <a:off x="1407172" y="1844824"/>
            <a:ext cx="2592015" cy="3816424"/>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7" name="Shape 207"/>
          <p:cNvSpPr/>
          <p:nvPr/>
        </p:nvSpPr>
        <p:spPr>
          <a:xfrm>
            <a:off x="5214144" y="5949280"/>
            <a:ext cx="3026856" cy="1008112"/>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http://www.educarchile.cl/UserFiles/P0001/Image/CR_Imagen/Mapas%20IGM/mapas_chile/regionalizacion_conara.gif" id="208" name="Shape 208"/>
          <p:cNvPicPr preferRelativeResize="0"/>
          <p:nvPr/>
        </p:nvPicPr>
        <p:blipFill rotWithShape="1">
          <a:blip r:embed="rId5">
            <a:alphaModFix/>
          </a:blip>
          <a:srcRect b="0" l="0" r="0" t="0"/>
          <a:stretch/>
        </p:blipFill>
        <p:spPr>
          <a:xfrm>
            <a:off x="6228184" y="1087507"/>
            <a:ext cx="2430016" cy="5663287"/>
          </a:xfrm>
          <a:prstGeom prst="rect">
            <a:avLst/>
          </a:prstGeom>
          <a:noFill/>
          <a:ln cap="flat" cmpd="sng" w="9525">
            <a:solidFill>
              <a:schemeClr val="dk1"/>
            </a:solidFill>
            <a:prstDash val="solid"/>
            <a:miter lim="8000"/>
            <a:headEnd len="sm" w="sm" type="none"/>
            <a:tailEnd len="sm" w="sm" type="none"/>
          </a:ln>
        </p:spPr>
      </p:pic>
      <p:sp>
        <p:nvSpPr>
          <p:cNvPr id="209" name="Shape 209"/>
          <p:cNvSpPr/>
          <p:nvPr/>
        </p:nvSpPr>
        <p:spPr>
          <a:xfrm>
            <a:off x="6545164" y="5661248"/>
            <a:ext cx="576262" cy="8636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0" name="Shape 210"/>
          <p:cNvSpPr txBox="1"/>
          <p:nvPr/>
        </p:nvSpPr>
        <p:spPr>
          <a:xfrm>
            <a:off x="1463675" y="44450"/>
            <a:ext cx="7500938"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400" u="none" cap="none" strike="noStrike">
                <a:solidFill>
                  <a:srgbClr val="FFFFFF"/>
                </a:solidFill>
                <a:latin typeface="Questrial"/>
                <a:ea typeface="Questrial"/>
                <a:cs typeface="Questrial"/>
                <a:sym typeface="Questrial"/>
              </a:rPr>
              <a:t>La real dimensión del área Sub-antártica y Antártica</a:t>
            </a:r>
            <a:endParaRPr b="0" i="0" sz="2400" u="none" cap="none" strike="noStrike">
              <a:solidFill>
                <a:srgbClr val="FFFFFF"/>
              </a:solidFill>
              <a:latin typeface="Questrial"/>
              <a:ea typeface="Questrial"/>
              <a:cs typeface="Questrial"/>
              <a:sym typeface="Questrial"/>
            </a:endParaRPr>
          </a:p>
        </p:txBody>
      </p:sp>
      <p:pic>
        <p:nvPicPr>
          <p:cNvPr id="211" name="Shape 211"/>
          <p:cNvPicPr preferRelativeResize="0"/>
          <p:nvPr/>
        </p:nvPicPr>
        <p:blipFill rotWithShape="1">
          <a:blip r:embed="rId6">
            <a:alphaModFix/>
          </a:blip>
          <a:srcRect b="0" l="0" r="0" t="0"/>
          <a:stretch/>
        </p:blipFill>
        <p:spPr>
          <a:xfrm>
            <a:off x="179512" y="45845"/>
            <a:ext cx="771604" cy="9608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pic>
        <p:nvPicPr>
          <p:cNvPr descr="image001" id="216" name="Shape 216"/>
          <p:cNvPicPr preferRelativeResize="0"/>
          <p:nvPr/>
        </p:nvPicPr>
        <p:blipFill rotWithShape="1">
          <a:blip r:embed="rId3">
            <a:alphaModFix/>
          </a:blip>
          <a:srcRect b="13478" l="5732" r="4136" t="17754"/>
          <a:stretch/>
        </p:blipFill>
        <p:spPr>
          <a:xfrm>
            <a:off x="4067944" y="2564903"/>
            <a:ext cx="5038050" cy="2596731"/>
          </a:xfrm>
          <a:prstGeom prst="rect">
            <a:avLst/>
          </a:prstGeom>
          <a:noFill/>
          <a:ln>
            <a:noFill/>
          </a:ln>
        </p:spPr>
      </p:pic>
      <p:pic>
        <p:nvPicPr>
          <p:cNvPr id="217" name="Shape 217"/>
          <p:cNvPicPr preferRelativeResize="0"/>
          <p:nvPr/>
        </p:nvPicPr>
        <p:blipFill rotWithShape="1">
          <a:blip r:embed="rId4">
            <a:alphaModFix/>
          </a:blip>
          <a:srcRect b="32537" l="9193" r="3124" t="0"/>
          <a:stretch/>
        </p:blipFill>
        <p:spPr>
          <a:xfrm flipH="1">
            <a:off x="-36512" y="4956605"/>
            <a:ext cx="9180511" cy="1928778"/>
          </a:xfrm>
          <a:prstGeom prst="rect">
            <a:avLst/>
          </a:prstGeom>
          <a:noFill/>
          <a:ln>
            <a:noFill/>
          </a:ln>
        </p:spPr>
      </p:pic>
      <p:sp>
        <p:nvSpPr>
          <p:cNvPr id="218" name="Shape 218"/>
          <p:cNvSpPr txBox="1"/>
          <p:nvPr/>
        </p:nvSpPr>
        <p:spPr>
          <a:xfrm>
            <a:off x="378866" y="1308824"/>
            <a:ext cx="6929438" cy="2308324"/>
          </a:xfrm>
          <a:prstGeom prst="rect">
            <a:avLst/>
          </a:prstGeom>
          <a:noFill/>
          <a:ln>
            <a:noFill/>
          </a:ln>
        </p:spPr>
        <p:txBody>
          <a:bodyPr anchorCtr="0" anchor="t" bIns="45700" lIns="91425" spcFirstLastPara="1" rIns="91425" wrap="square" tIns="45700">
            <a:noAutofit/>
          </a:bodyPr>
          <a:lstStyle/>
          <a:p>
            <a:pPr indent="-742950" lvl="0" marL="742950" marR="0" rtl="0" algn="just">
              <a:spcBef>
                <a:spcPts val="0"/>
              </a:spcBef>
              <a:spcAft>
                <a:spcPts val="0"/>
              </a:spcAft>
              <a:buClr>
                <a:srgbClr val="366092"/>
              </a:buClr>
              <a:buSzPts val="3600"/>
              <a:buFont typeface="Calibri"/>
              <a:buAutoNum type="arabicPeriod"/>
            </a:pPr>
            <a:r>
              <a:rPr b="0" i="0" lang="es-ES" sz="3600" u="none" cap="none" strike="noStrike">
                <a:solidFill>
                  <a:srgbClr val="366092"/>
                </a:solidFill>
                <a:latin typeface="Calibri"/>
                <a:ea typeface="Calibri"/>
                <a:cs typeface="Calibri"/>
                <a:sym typeface="Calibri"/>
              </a:rPr>
              <a:t>Introducción</a:t>
            </a:r>
            <a:endParaRPr b="0" i="0" sz="3600" u="none" cap="none" strike="noStrike">
              <a:solidFill>
                <a:srgbClr val="366092"/>
              </a:solidFill>
              <a:latin typeface="Calibri"/>
              <a:ea typeface="Calibri"/>
              <a:cs typeface="Calibri"/>
              <a:sym typeface="Calibri"/>
            </a:endParaRPr>
          </a:p>
          <a:p>
            <a:pPr indent="-742950" lvl="0" marL="742950" marR="0" rtl="0" algn="just">
              <a:spcBef>
                <a:spcPts val="0"/>
              </a:spcBef>
              <a:spcAft>
                <a:spcPts val="0"/>
              </a:spcAft>
              <a:buClr>
                <a:srgbClr val="366092"/>
              </a:buClr>
              <a:buSzPts val="3600"/>
              <a:buFont typeface="Calibri"/>
              <a:buAutoNum type="arabicPeriod"/>
            </a:pPr>
            <a:r>
              <a:rPr b="0" i="0" lang="es-ES" sz="3600" u="none" cap="none" strike="noStrike">
                <a:solidFill>
                  <a:srgbClr val="366092"/>
                </a:solidFill>
                <a:latin typeface="Calibri"/>
                <a:ea typeface="Calibri"/>
                <a:cs typeface="Calibri"/>
                <a:sym typeface="Calibri"/>
              </a:rPr>
              <a:t>Entorno</a:t>
            </a:r>
            <a:endParaRPr b="0" i="0" sz="3600" u="none" cap="none" strike="noStrike">
              <a:solidFill>
                <a:srgbClr val="366092"/>
              </a:solidFill>
              <a:latin typeface="Calibri"/>
              <a:ea typeface="Calibri"/>
              <a:cs typeface="Calibri"/>
              <a:sym typeface="Calibri"/>
            </a:endParaRPr>
          </a:p>
          <a:p>
            <a:pPr indent="-742950" lvl="0" marL="742950" marR="0" rtl="0" algn="just">
              <a:spcBef>
                <a:spcPts val="0"/>
              </a:spcBef>
              <a:spcAft>
                <a:spcPts val="0"/>
              </a:spcAft>
              <a:buClr>
                <a:srgbClr val="366092"/>
              </a:buClr>
              <a:buSzPts val="3600"/>
              <a:buFont typeface="Calibri"/>
              <a:buAutoNum type="arabicPeriod"/>
            </a:pPr>
            <a:r>
              <a:rPr b="0" i="0" lang="es-ES" sz="3600" u="none" cap="none" strike="noStrike">
                <a:solidFill>
                  <a:srgbClr val="366092"/>
                </a:solidFill>
                <a:latin typeface="Calibri"/>
                <a:ea typeface="Calibri"/>
                <a:cs typeface="Calibri"/>
                <a:sym typeface="Calibri"/>
              </a:rPr>
              <a:t>Características principales</a:t>
            </a:r>
            <a:endParaRPr b="0" i="0" sz="3600" u="none" cap="none" strike="noStrike">
              <a:solidFill>
                <a:srgbClr val="366092"/>
              </a:solidFill>
              <a:latin typeface="Calibri"/>
              <a:ea typeface="Calibri"/>
              <a:cs typeface="Calibri"/>
              <a:sym typeface="Calibri"/>
            </a:endParaRPr>
          </a:p>
          <a:p>
            <a:pPr indent="-742950" lvl="0" marL="742950" marR="0" rtl="0" algn="just">
              <a:spcBef>
                <a:spcPts val="0"/>
              </a:spcBef>
              <a:spcAft>
                <a:spcPts val="0"/>
              </a:spcAft>
              <a:buClr>
                <a:srgbClr val="366092"/>
              </a:buClr>
              <a:buSzPts val="3600"/>
              <a:buFont typeface="Calibri"/>
              <a:buAutoNum type="arabicPeriod"/>
            </a:pPr>
            <a:r>
              <a:rPr b="0" i="0" lang="es-ES" sz="3600" u="none" cap="none" strike="noStrike">
                <a:solidFill>
                  <a:srgbClr val="366092"/>
                </a:solidFill>
                <a:latin typeface="Calibri"/>
                <a:ea typeface="Calibri"/>
                <a:cs typeface="Calibri"/>
                <a:sym typeface="Calibri"/>
              </a:rPr>
              <a:t>Capacidades Operativas</a:t>
            </a:r>
            <a:endParaRPr/>
          </a:p>
        </p:txBody>
      </p:sp>
      <p:sp>
        <p:nvSpPr>
          <p:cNvPr id="219" name="Shape 219"/>
          <p:cNvSpPr txBox="1"/>
          <p:nvPr/>
        </p:nvSpPr>
        <p:spPr>
          <a:xfrm>
            <a:off x="4283968" y="5417393"/>
            <a:ext cx="4071937" cy="1323975"/>
          </a:xfrm>
          <a:prstGeom prst="rect">
            <a:avLst/>
          </a:prstGeom>
          <a:noFill/>
          <a:ln>
            <a:noFill/>
          </a:ln>
        </p:spPr>
        <p:txBody>
          <a:bodyPr anchorCtr="0" anchor="t" bIns="45700" lIns="91425" spcFirstLastPara="1" rIns="91425" wrap="square" tIns="45700">
            <a:noAutofit/>
          </a:bodyPr>
          <a:lstStyle/>
          <a:p>
            <a:pPr indent="-179388" lvl="0" marL="179388" marR="0" rtl="0" algn="ctr">
              <a:spcBef>
                <a:spcPts val="0"/>
              </a:spcBef>
              <a:spcAft>
                <a:spcPts val="1200"/>
              </a:spcAft>
              <a:buNone/>
            </a:pPr>
            <a:r>
              <a:rPr b="0" i="0" lang="es-ES" sz="4000" u="none" cap="none" strike="noStrike">
                <a:solidFill>
                  <a:schemeClr val="lt1"/>
                </a:solidFill>
                <a:latin typeface="Calibri"/>
                <a:ea typeface="Calibri"/>
                <a:cs typeface="Calibri"/>
                <a:sym typeface="Calibri"/>
              </a:rPr>
              <a:t>Desarrollo de la Exposición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pic>
        <p:nvPicPr>
          <p:cNvPr id="225" name="Shape 225"/>
          <p:cNvPicPr preferRelativeResize="0"/>
          <p:nvPr/>
        </p:nvPicPr>
        <p:blipFill rotWithShape="1">
          <a:blip r:embed="rId3">
            <a:alphaModFix/>
          </a:blip>
          <a:srcRect b="0" l="0" r="0" t="0"/>
          <a:stretch/>
        </p:blipFill>
        <p:spPr>
          <a:xfrm>
            <a:off x="0" y="0"/>
            <a:ext cx="9144000" cy="1052513"/>
          </a:xfrm>
          <a:prstGeom prst="rect">
            <a:avLst/>
          </a:prstGeom>
          <a:noFill/>
          <a:ln>
            <a:noFill/>
          </a:ln>
        </p:spPr>
      </p:pic>
      <p:sp>
        <p:nvSpPr>
          <p:cNvPr id="226" name="Shape 226"/>
          <p:cNvSpPr txBox="1"/>
          <p:nvPr/>
        </p:nvSpPr>
        <p:spPr>
          <a:xfrm>
            <a:off x="1463675" y="44450"/>
            <a:ext cx="7500938"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400" u="none" cap="none" strike="noStrike">
                <a:solidFill>
                  <a:srgbClr val="FFFFFF"/>
                </a:solidFill>
                <a:latin typeface="Questrial"/>
                <a:ea typeface="Questrial"/>
                <a:cs typeface="Questrial"/>
                <a:sym typeface="Questrial"/>
              </a:rPr>
              <a:t>El entorno</a:t>
            </a:r>
            <a:endParaRPr b="0" i="0" sz="2400" u="none" cap="none" strike="noStrike">
              <a:solidFill>
                <a:srgbClr val="FFFFFF"/>
              </a:solidFill>
              <a:latin typeface="Questrial"/>
              <a:ea typeface="Questrial"/>
              <a:cs typeface="Questrial"/>
              <a:sym typeface="Questrial"/>
            </a:endParaRPr>
          </a:p>
        </p:txBody>
      </p:sp>
      <p:pic>
        <p:nvPicPr>
          <p:cNvPr descr="C:\Users\Jaime\Downloads\100.jpg" id="227" name="Shape 227"/>
          <p:cNvPicPr preferRelativeResize="0"/>
          <p:nvPr/>
        </p:nvPicPr>
        <p:blipFill rotWithShape="1">
          <a:blip r:embed="rId4">
            <a:alphaModFix/>
          </a:blip>
          <a:srcRect b="22095" l="13385" r="1410" t="18018"/>
          <a:stretch/>
        </p:blipFill>
        <p:spPr>
          <a:xfrm>
            <a:off x="-323850" y="1072054"/>
            <a:ext cx="9467850" cy="5785945"/>
          </a:xfrm>
          <a:prstGeom prst="rect">
            <a:avLst/>
          </a:prstGeom>
          <a:noFill/>
          <a:ln>
            <a:noFill/>
          </a:ln>
        </p:spPr>
      </p:pic>
      <p:sp>
        <p:nvSpPr>
          <p:cNvPr id="228" name="Shape 228"/>
          <p:cNvSpPr txBox="1"/>
          <p:nvPr/>
        </p:nvSpPr>
        <p:spPr>
          <a:xfrm>
            <a:off x="179512" y="1238846"/>
            <a:ext cx="3624263" cy="461962"/>
          </a:xfrm>
          <a:prstGeom prst="rect">
            <a:avLst/>
          </a:prstGeom>
          <a:solidFill>
            <a:srgbClr val="17365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s-ES" sz="2400" u="none" cap="none" strike="noStrike">
                <a:solidFill>
                  <a:schemeClr val="lt1"/>
                </a:solidFill>
                <a:latin typeface="Trebuchet MS"/>
                <a:ea typeface="Trebuchet MS"/>
                <a:cs typeface="Trebuchet MS"/>
                <a:sym typeface="Trebuchet MS"/>
              </a:rPr>
              <a:t>Estrecho de Magallanes</a:t>
            </a:r>
            <a:endParaRPr b="1" i="1" sz="2400" u="none" cap="none" strike="noStrike">
              <a:solidFill>
                <a:schemeClr val="lt1"/>
              </a:solidFill>
              <a:latin typeface="Trebuchet MS"/>
              <a:ea typeface="Trebuchet MS"/>
              <a:cs typeface="Trebuchet MS"/>
              <a:sym typeface="Trebuchet MS"/>
            </a:endParaRPr>
          </a:p>
        </p:txBody>
      </p:sp>
      <p:sp>
        <p:nvSpPr>
          <p:cNvPr id="229" name="Shape 229"/>
          <p:cNvSpPr txBox="1"/>
          <p:nvPr/>
        </p:nvSpPr>
        <p:spPr>
          <a:xfrm>
            <a:off x="6429375" y="5427663"/>
            <a:ext cx="2535238" cy="1323975"/>
          </a:xfrm>
          <a:prstGeom prst="rect">
            <a:avLst/>
          </a:prstGeom>
          <a:solidFill>
            <a:srgbClr val="17365D"/>
          </a:solid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1" lang="es-ES" sz="6000" u="none" cap="none" strike="noStrike">
                <a:solidFill>
                  <a:schemeClr val="lt1"/>
                </a:solidFill>
                <a:latin typeface="Trebuchet MS"/>
                <a:ea typeface="Trebuchet MS"/>
                <a:cs typeface="Trebuchet MS"/>
                <a:sym typeface="Trebuchet MS"/>
              </a:rPr>
              <a:t>1.460</a:t>
            </a:r>
            <a:endParaRPr/>
          </a:p>
          <a:p>
            <a:pPr indent="0" lvl="0" marL="0" marR="0" rtl="0" algn="ctr">
              <a:spcBef>
                <a:spcPts val="0"/>
              </a:spcBef>
              <a:spcAft>
                <a:spcPts val="0"/>
              </a:spcAft>
              <a:buNone/>
            </a:pPr>
            <a:r>
              <a:rPr b="1" i="1" lang="es-ES" sz="2000" u="none" cap="none" strike="noStrike">
                <a:solidFill>
                  <a:schemeClr val="lt1"/>
                </a:solidFill>
                <a:latin typeface="Trebuchet MS"/>
                <a:ea typeface="Trebuchet MS"/>
                <a:cs typeface="Trebuchet MS"/>
                <a:sym typeface="Trebuchet MS"/>
              </a:rPr>
              <a:t>BUQUES</a:t>
            </a:r>
            <a:endParaRPr b="1" i="1" sz="2000" u="none" cap="none" strike="noStrike">
              <a:solidFill>
                <a:schemeClr val="lt1"/>
              </a:solidFill>
              <a:latin typeface="Trebuchet MS"/>
              <a:ea typeface="Trebuchet MS"/>
              <a:cs typeface="Trebuchet MS"/>
              <a:sym typeface="Trebuchet MS"/>
            </a:endParaRPr>
          </a:p>
        </p:txBody>
      </p:sp>
      <p:pic>
        <p:nvPicPr>
          <p:cNvPr id="230" name="Shape 230"/>
          <p:cNvPicPr preferRelativeResize="0"/>
          <p:nvPr/>
        </p:nvPicPr>
        <p:blipFill rotWithShape="1">
          <a:blip r:embed="rId5">
            <a:alphaModFix/>
          </a:blip>
          <a:srcRect b="0" l="0" r="0" t="0"/>
          <a:stretch/>
        </p:blipFill>
        <p:spPr>
          <a:xfrm>
            <a:off x="179512" y="45845"/>
            <a:ext cx="771604" cy="9608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pic>
        <p:nvPicPr>
          <p:cNvPr id="236" name="Shape 236"/>
          <p:cNvPicPr preferRelativeResize="0"/>
          <p:nvPr/>
        </p:nvPicPr>
        <p:blipFill rotWithShape="1">
          <a:blip r:embed="rId3">
            <a:alphaModFix/>
          </a:blip>
          <a:srcRect b="0" l="0" r="0" t="0"/>
          <a:stretch/>
        </p:blipFill>
        <p:spPr>
          <a:xfrm>
            <a:off x="0" y="0"/>
            <a:ext cx="9144000" cy="1052513"/>
          </a:xfrm>
          <a:prstGeom prst="rect">
            <a:avLst/>
          </a:prstGeom>
          <a:noFill/>
          <a:ln>
            <a:noFill/>
          </a:ln>
        </p:spPr>
      </p:pic>
      <p:sp>
        <p:nvSpPr>
          <p:cNvPr id="237" name="Shape 237"/>
          <p:cNvSpPr txBox="1"/>
          <p:nvPr/>
        </p:nvSpPr>
        <p:spPr>
          <a:xfrm>
            <a:off x="1463675" y="44450"/>
            <a:ext cx="7500938"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400" u="none" cap="none" strike="noStrike">
                <a:solidFill>
                  <a:srgbClr val="FFFFFF"/>
                </a:solidFill>
                <a:latin typeface="Questrial"/>
                <a:ea typeface="Questrial"/>
                <a:cs typeface="Questrial"/>
                <a:sym typeface="Questrial"/>
              </a:rPr>
              <a:t>El entorno</a:t>
            </a:r>
            <a:endParaRPr b="0" i="0" sz="2400" u="none" cap="none" strike="noStrike">
              <a:solidFill>
                <a:srgbClr val="FFFFFF"/>
              </a:solidFill>
              <a:latin typeface="Questrial"/>
              <a:ea typeface="Questrial"/>
              <a:cs typeface="Questrial"/>
              <a:sym typeface="Questrial"/>
            </a:endParaRPr>
          </a:p>
        </p:txBody>
      </p:sp>
      <p:pic>
        <p:nvPicPr>
          <p:cNvPr id="238" name="Shape 238"/>
          <p:cNvPicPr preferRelativeResize="0"/>
          <p:nvPr/>
        </p:nvPicPr>
        <p:blipFill rotWithShape="1">
          <a:blip r:embed="rId4">
            <a:alphaModFix/>
          </a:blip>
          <a:srcRect b="0" l="0" r="0" t="0"/>
          <a:stretch/>
        </p:blipFill>
        <p:spPr>
          <a:xfrm>
            <a:off x="179512" y="45845"/>
            <a:ext cx="771604" cy="960822"/>
          </a:xfrm>
          <a:prstGeom prst="rect">
            <a:avLst/>
          </a:prstGeom>
          <a:noFill/>
          <a:ln>
            <a:noFill/>
          </a:ln>
        </p:spPr>
      </p:pic>
      <p:pic>
        <p:nvPicPr>
          <p:cNvPr descr="Z:\DIARIO TERZONA\DIARIO FOTOGRAFO\REQUERIMIENTO INAUGURACION MES DEL MAR\05.- REBUSCA RESCATE Y EVACUACIONES\1.- YATES RECATADOS\FOTOS YATE VM MATERIAUX\IMG_8156.JPG" id="239" name="Shape 239"/>
          <p:cNvPicPr preferRelativeResize="0"/>
          <p:nvPr/>
        </p:nvPicPr>
        <p:blipFill rotWithShape="1">
          <a:blip r:embed="rId5">
            <a:alphaModFix/>
          </a:blip>
          <a:srcRect b="1643" l="0" r="0" t="16430"/>
          <a:stretch/>
        </p:blipFill>
        <p:spPr>
          <a:xfrm>
            <a:off x="0" y="1052736"/>
            <a:ext cx="10260013" cy="5817476"/>
          </a:xfrm>
          <a:prstGeom prst="rect">
            <a:avLst/>
          </a:prstGeom>
          <a:noFill/>
          <a:ln>
            <a:noFill/>
          </a:ln>
        </p:spPr>
      </p:pic>
      <p:sp>
        <p:nvSpPr>
          <p:cNvPr id="240" name="Shape 240"/>
          <p:cNvSpPr txBox="1"/>
          <p:nvPr/>
        </p:nvSpPr>
        <p:spPr>
          <a:xfrm>
            <a:off x="6300788" y="1310854"/>
            <a:ext cx="2136775" cy="461962"/>
          </a:xfrm>
          <a:prstGeom prst="rect">
            <a:avLst/>
          </a:prstGeom>
          <a:solidFill>
            <a:srgbClr val="17365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s-ES" sz="2400" u="none" cap="none" strike="noStrike">
                <a:solidFill>
                  <a:schemeClr val="lt1"/>
                </a:solidFill>
                <a:latin typeface="Trebuchet MS"/>
                <a:ea typeface="Trebuchet MS"/>
                <a:cs typeface="Trebuchet MS"/>
                <a:sym typeface="Trebuchet MS"/>
              </a:rPr>
              <a:t>Mar de Drake</a:t>
            </a:r>
            <a:endParaRPr b="1" i="1" sz="2400" u="none" cap="none" strike="noStrike">
              <a:solidFill>
                <a:schemeClr val="lt1"/>
              </a:solidFill>
              <a:latin typeface="Trebuchet MS"/>
              <a:ea typeface="Trebuchet MS"/>
              <a:cs typeface="Trebuchet MS"/>
              <a:sym typeface="Trebuchet MS"/>
            </a:endParaRPr>
          </a:p>
        </p:txBody>
      </p:sp>
      <p:sp>
        <p:nvSpPr>
          <p:cNvPr id="241" name="Shape 241"/>
          <p:cNvSpPr txBox="1"/>
          <p:nvPr/>
        </p:nvSpPr>
        <p:spPr>
          <a:xfrm>
            <a:off x="539750" y="5157788"/>
            <a:ext cx="2535238" cy="1322387"/>
          </a:xfrm>
          <a:prstGeom prst="rect">
            <a:avLst/>
          </a:prstGeom>
          <a:solidFill>
            <a:srgbClr val="17365D"/>
          </a:solid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1" lang="es-ES" sz="2000" u="none" cap="none" strike="noStrike">
                <a:solidFill>
                  <a:schemeClr val="lt1"/>
                </a:solidFill>
                <a:latin typeface="Trebuchet MS"/>
                <a:ea typeface="Trebuchet MS"/>
                <a:cs typeface="Trebuchet MS"/>
                <a:sym typeface="Trebuchet MS"/>
              </a:rPr>
              <a:t>Mas de </a:t>
            </a:r>
            <a:r>
              <a:rPr b="1" i="1" lang="es-ES" sz="6000" u="none" cap="none" strike="noStrike">
                <a:solidFill>
                  <a:schemeClr val="lt1"/>
                </a:solidFill>
                <a:latin typeface="Trebuchet MS"/>
                <a:ea typeface="Trebuchet MS"/>
                <a:cs typeface="Trebuchet MS"/>
                <a:sym typeface="Trebuchet MS"/>
              </a:rPr>
              <a:t>200</a:t>
            </a:r>
            <a:endParaRPr/>
          </a:p>
          <a:p>
            <a:pPr indent="0" lvl="0" marL="0" marR="0" rtl="0" algn="ctr">
              <a:spcBef>
                <a:spcPts val="0"/>
              </a:spcBef>
              <a:spcAft>
                <a:spcPts val="0"/>
              </a:spcAft>
              <a:buNone/>
            </a:pPr>
            <a:r>
              <a:rPr b="1" i="1" lang="es-ES" sz="2000" u="none" cap="none" strike="noStrike">
                <a:solidFill>
                  <a:schemeClr val="lt1"/>
                </a:solidFill>
                <a:latin typeface="Trebuchet MS"/>
                <a:ea typeface="Trebuchet MS"/>
                <a:cs typeface="Trebuchet MS"/>
                <a:sym typeface="Trebuchet MS"/>
              </a:rPr>
              <a:t>BUQUES</a:t>
            </a:r>
            <a:endParaRPr b="1" i="1" sz="20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pic>
        <p:nvPicPr>
          <p:cNvPr id="247" name="Shape 247"/>
          <p:cNvPicPr preferRelativeResize="0"/>
          <p:nvPr/>
        </p:nvPicPr>
        <p:blipFill rotWithShape="1">
          <a:blip r:embed="rId3">
            <a:alphaModFix/>
          </a:blip>
          <a:srcRect b="0" l="0" r="0" t="0"/>
          <a:stretch/>
        </p:blipFill>
        <p:spPr>
          <a:xfrm>
            <a:off x="0" y="0"/>
            <a:ext cx="9144000" cy="1052513"/>
          </a:xfrm>
          <a:prstGeom prst="rect">
            <a:avLst/>
          </a:prstGeom>
          <a:noFill/>
          <a:ln>
            <a:noFill/>
          </a:ln>
        </p:spPr>
      </p:pic>
      <p:sp>
        <p:nvSpPr>
          <p:cNvPr id="248" name="Shape 248"/>
          <p:cNvSpPr txBox="1"/>
          <p:nvPr/>
        </p:nvSpPr>
        <p:spPr>
          <a:xfrm>
            <a:off x="1463675" y="44450"/>
            <a:ext cx="7500938" cy="58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s-ES" sz="2400" u="none" cap="none" strike="noStrike">
                <a:solidFill>
                  <a:srgbClr val="FFFFFF"/>
                </a:solidFill>
                <a:latin typeface="Questrial"/>
                <a:ea typeface="Questrial"/>
                <a:cs typeface="Questrial"/>
                <a:sym typeface="Questrial"/>
              </a:rPr>
              <a:t>El entorno</a:t>
            </a:r>
            <a:endParaRPr b="0" i="0" sz="2400" u="none" cap="none" strike="noStrike">
              <a:solidFill>
                <a:srgbClr val="FFFFFF"/>
              </a:solidFill>
              <a:latin typeface="Questrial"/>
              <a:ea typeface="Questrial"/>
              <a:cs typeface="Questrial"/>
              <a:sym typeface="Questrial"/>
            </a:endParaRPr>
          </a:p>
        </p:txBody>
      </p:sp>
      <p:pic>
        <p:nvPicPr>
          <p:cNvPr id="249" name="Shape 249"/>
          <p:cNvPicPr preferRelativeResize="0"/>
          <p:nvPr/>
        </p:nvPicPr>
        <p:blipFill rotWithShape="1">
          <a:blip r:embed="rId4">
            <a:alphaModFix/>
          </a:blip>
          <a:srcRect b="0" l="0" r="0" t="0"/>
          <a:stretch/>
        </p:blipFill>
        <p:spPr>
          <a:xfrm>
            <a:off x="179512" y="45845"/>
            <a:ext cx="771604" cy="960822"/>
          </a:xfrm>
          <a:prstGeom prst="rect">
            <a:avLst/>
          </a:prstGeom>
          <a:noFill/>
          <a:ln>
            <a:noFill/>
          </a:ln>
        </p:spPr>
      </p:pic>
      <p:grpSp>
        <p:nvGrpSpPr>
          <p:cNvPr id="250" name="Shape 250"/>
          <p:cNvGrpSpPr/>
          <p:nvPr/>
        </p:nvGrpSpPr>
        <p:grpSpPr>
          <a:xfrm>
            <a:off x="0" y="1052736"/>
            <a:ext cx="9144000" cy="5805264"/>
            <a:chOff x="0" y="1213944"/>
            <a:chExt cx="9144000" cy="5743448"/>
          </a:xfrm>
        </p:grpSpPr>
        <p:pic>
          <p:nvPicPr>
            <p:cNvPr id="251" name="Shape 251"/>
            <p:cNvPicPr preferRelativeResize="0"/>
            <p:nvPr/>
          </p:nvPicPr>
          <p:blipFill rotWithShape="1">
            <a:blip r:embed="rId5">
              <a:alphaModFix/>
            </a:blip>
            <a:srcRect b="0" l="0" r="0" t="16252"/>
            <a:stretch/>
          </p:blipFill>
          <p:spPr>
            <a:xfrm>
              <a:off x="0" y="1213944"/>
              <a:ext cx="9144000" cy="5743447"/>
            </a:xfrm>
            <a:prstGeom prst="rect">
              <a:avLst/>
            </a:prstGeom>
            <a:noFill/>
            <a:ln>
              <a:noFill/>
            </a:ln>
          </p:spPr>
        </p:pic>
        <p:pic>
          <p:nvPicPr>
            <p:cNvPr id="252" name="Shape 252"/>
            <p:cNvPicPr preferRelativeResize="0"/>
            <p:nvPr/>
          </p:nvPicPr>
          <p:blipFill rotWithShape="1">
            <a:blip r:embed="rId6">
              <a:alphaModFix/>
            </a:blip>
            <a:srcRect b="36185" l="29764" r="29425" t="28428"/>
            <a:stretch/>
          </p:blipFill>
          <p:spPr>
            <a:xfrm>
              <a:off x="0" y="1213945"/>
              <a:ext cx="4772025" cy="3106610"/>
            </a:xfrm>
            <a:prstGeom prst="rect">
              <a:avLst/>
            </a:prstGeom>
            <a:noFill/>
            <a:ln>
              <a:noFill/>
            </a:ln>
          </p:spPr>
        </p:pic>
        <p:pic>
          <p:nvPicPr>
            <p:cNvPr descr="http://www.inemagallanes.cl/archivos/images/noticias/2010/3/imgs_home/Imagen%20008.jpg" id="253" name="Shape 253"/>
            <p:cNvPicPr preferRelativeResize="0"/>
            <p:nvPr/>
          </p:nvPicPr>
          <p:blipFill rotWithShape="1">
            <a:blip r:embed="rId7">
              <a:alphaModFix/>
            </a:blip>
            <a:srcRect b="0" l="0" r="0" t="0"/>
            <a:stretch/>
          </p:blipFill>
          <p:spPr>
            <a:xfrm>
              <a:off x="0" y="3366467"/>
              <a:ext cx="4787900" cy="3590925"/>
            </a:xfrm>
            <a:prstGeom prst="rect">
              <a:avLst/>
            </a:prstGeom>
            <a:noFill/>
            <a:ln>
              <a:noFill/>
            </a:ln>
          </p:spPr>
        </p:pic>
        <p:sp>
          <p:nvSpPr>
            <p:cNvPr id="254" name="Shape 254"/>
            <p:cNvSpPr txBox="1"/>
            <p:nvPr/>
          </p:nvSpPr>
          <p:spPr>
            <a:xfrm>
              <a:off x="6227763" y="5527055"/>
              <a:ext cx="2714625" cy="1323975"/>
            </a:xfrm>
            <a:prstGeom prst="rect">
              <a:avLst/>
            </a:prstGeom>
            <a:solidFill>
              <a:srgbClr val="17365D"/>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s-ES" sz="6000" u="none" cap="none" strike="noStrike">
                  <a:solidFill>
                    <a:schemeClr val="lt1"/>
                  </a:solidFill>
                  <a:latin typeface="Trebuchet MS"/>
                  <a:ea typeface="Trebuchet MS"/>
                  <a:cs typeface="Trebuchet MS"/>
                  <a:sym typeface="Trebuchet MS"/>
                </a:rPr>
                <a:t>40</a:t>
              </a:r>
              <a:endParaRPr/>
            </a:p>
            <a:p>
              <a:pPr indent="0" lvl="0" marL="0" marR="0" rtl="0" algn="ctr">
                <a:spcBef>
                  <a:spcPts val="0"/>
                </a:spcBef>
                <a:spcAft>
                  <a:spcPts val="0"/>
                </a:spcAft>
                <a:buNone/>
              </a:pPr>
              <a:r>
                <a:rPr b="1" i="1" lang="es-ES" sz="2000" u="none" cap="none" strike="noStrike">
                  <a:solidFill>
                    <a:schemeClr val="lt1"/>
                  </a:solidFill>
                  <a:latin typeface="Trebuchet MS"/>
                  <a:ea typeface="Trebuchet MS"/>
                  <a:cs typeface="Trebuchet MS"/>
                  <a:sym typeface="Trebuchet MS"/>
                </a:rPr>
                <a:t>YATES PROMEDIO</a:t>
              </a:r>
              <a:endParaRPr b="1" i="1" sz="2000" u="none" cap="none" strike="noStrike">
                <a:solidFill>
                  <a:schemeClr val="lt1"/>
                </a:solidFill>
                <a:latin typeface="Trebuchet MS"/>
                <a:ea typeface="Trebuchet MS"/>
                <a:cs typeface="Trebuchet MS"/>
                <a:sym typeface="Trebuchet MS"/>
              </a:endParaRPr>
            </a:p>
          </p:txBody>
        </p:sp>
        <p:sp>
          <p:nvSpPr>
            <p:cNvPr id="255" name="Shape 255"/>
            <p:cNvSpPr txBox="1"/>
            <p:nvPr/>
          </p:nvSpPr>
          <p:spPr>
            <a:xfrm>
              <a:off x="741363" y="2736230"/>
              <a:ext cx="3109912" cy="1323975"/>
            </a:xfrm>
            <a:prstGeom prst="rect">
              <a:avLst/>
            </a:prstGeom>
            <a:solidFill>
              <a:srgbClr val="17365D"/>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s-ES" sz="6000" u="none" cap="none" strike="noStrike">
                  <a:solidFill>
                    <a:schemeClr val="lt1"/>
                  </a:solidFill>
                  <a:latin typeface="Trebuchet MS"/>
                  <a:ea typeface="Trebuchet MS"/>
                  <a:cs typeface="Trebuchet MS"/>
                  <a:sym typeface="Trebuchet MS"/>
                </a:rPr>
                <a:t>640</a:t>
              </a:r>
              <a:endParaRPr/>
            </a:p>
            <a:p>
              <a:pPr indent="0" lvl="0" marL="0" marR="0" rtl="0" algn="ctr">
                <a:spcBef>
                  <a:spcPts val="0"/>
                </a:spcBef>
                <a:spcAft>
                  <a:spcPts val="0"/>
                </a:spcAft>
                <a:buNone/>
              </a:pPr>
              <a:r>
                <a:rPr b="1" i="1" lang="es-ES" sz="2000" u="none" cap="none" strike="noStrike">
                  <a:solidFill>
                    <a:schemeClr val="lt1"/>
                  </a:solidFill>
                  <a:latin typeface="Trebuchet MS"/>
                  <a:ea typeface="Trebuchet MS"/>
                  <a:cs typeface="Trebuchet MS"/>
                  <a:sym typeface="Trebuchet MS"/>
                </a:rPr>
                <a:t>PESQUEROS PROMEDIO </a:t>
              </a:r>
              <a:endParaRPr b="1" i="1" sz="2000" u="none" cap="none" strike="noStrike">
                <a:solidFill>
                  <a:schemeClr val="lt1"/>
                </a:solidFill>
                <a:latin typeface="Trebuchet MS"/>
                <a:ea typeface="Trebuchet MS"/>
                <a:cs typeface="Trebuchet MS"/>
                <a:sym typeface="Trebuchet MS"/>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