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embeddedFontLst>
    <p:embeddedFont>
      <p:font typeface="Cantarell"/>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621AC35-D8BC-47C3-BB61-CAC9C63B8083}">
  <a:tblStyle styleId="{9621AC35-D8BC-47C3-BB61-CAC9C63B808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060EBB-EB63-44E7-B7FC-7E106C39967B}" styleName="Table_1">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7E7"/>
          </a:solidFill>
        </a:fill>
      </a:tcStyle>
    </a:wholeTbl>
    <a:band1H>
      <a:tcTxStyle/>
      <a:tcStyle>
        <a:fill>
          <a:solidFill>
            <a:srgbClr val="D7EECD"/>
          </a:solidFill>
        </a:fill>
      </a:tcStyle>
    </a:band1H>
    <a:band2H>
      <a:tcTxStyle/>
    </a:band2H>
    <a:band1V>
      <a:tcTxStyle/>
      <a:tcStyle>
        <a:fill>
          <a:solidFill>
            <a:srgbClr val="D7EECD"/>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66CF9EB-1531-4826-9DEE-EB87D03101A6}" styleName="Table_2">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1F8"/>
          </a:solidFill>
        </a:fill>
      </a:tcStyle>
    </a:wholeTbl>
    <a:band1H>
      <a:tcTxStyle/>
      <a:tcStyle>
        <a:fill>
          <a:solidFill>
            <a:srgbClr val="CAE2F2"/>
          </a:solidFill>
        </a:fill>
      </a:tcStyle>
    </a:band1H>
    <a:band2H>
      <a:tcTxStyle/>
    </a:band2H>
    <a:band1V>
      <a:tcTxStyle/>
      <a:tcStyle>
        <a:fill>
          <a:solidFill>
            <a:srgbClr val="CAE2F2"/>
          </a:solidFill>
        </a:fill>
      </a:tcStyle>
    </a:band1V>
    <a:band2V>
      <a:tcTxStyle/>
    </a:band2V>
    <a:lastCol>
      <a:tcTxStyle b="on" i="off">
        <a:font>
          <a:latin typeface="Corbel"/>
          <a:ea typeface="Corbel"/>
          <a:cs typeface="Corbel"/>
        </a:font>
        <a:schemeClr val="lt1"/>
      </a:tcTxStyle>
      <a:tcStyle>
        <a:fill>
          <a:solidFill>
            <a:schemeClr val="accent4"/>
          </a:solidFill>
        </a:fill>
      </a:tcStyle>
    </a:lastCol>
    <a:firstCol>
      <a:tcTxStyle b="on" i="off">
        <a:font>
          <a:latin typeface="Corbel"/>
          <a:ea typeface="Corbel"/>
          <a:cs typeface="Corbel"/>
        </a:font>
        <a:schemeClr val="lt1"/>
      </a:tcTxStyle>
      <a:tcStyle>
        <a:fill>
          <a:solidFill>
            <a:schemeClr val="accent4"/>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Cantarell-bold.fntdata"/><Relationship Id="rId23" Type="http://schemas.openxmlformats.org/officeDocument/2006/relationships/slide" Target="slides/slide18.xml"/><Relationship Id="rId45" Type="http://schemas.openxmlformats.org/officeDocument/2006/relationships/font" Target="fonts/Cantarell-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Cantarell-boldItalic.fntdata"/><Relationship Id="rId25" Type="http://schemas.openxmlformats.org/officeDocument/2006/relationships/slide" Target="slides/slide20.xml"/><Relationship Id="rId47" Type="http://schemas.openxmlformats.org/officeDocument/2006/relationships/font" Target="fonts/Cantarell-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88900" lvl="0" marL="0" marR="0" rtl="0" algn="r">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317500" lvl="1" marL="914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2pPr>
            <a:lvl3pPr indent="-317500" lvl="2" marL="1371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3pPr>
            <a:lvl4pPr indent="-317500" lvl="3" marL="1828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4pPr>
            <a:lvl5pPr indent="-317500" lvl="4" marL="22860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5pPr>
            <a:lvl6pPr indent="-317500" lvl="5" marL="2743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6pPr>
            <a:lvl7pPr indent="-317500" lvl="6" marL="3200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7pPr>
            <a:lvl8pPr indent="-317500" lvl="7" marL="3657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8pPr>
            <a:lvl9pPr indent="-317500" lvl="8" marL="4114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Shape 25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La variación morfológica se estudió utilizando morfometría geométrica. Se presenta una breve introducción de la herramienta.</a:t>
            </a:r>
            <a:endParaRPr b="0" i="0" sz="1200" u="none" cap="none" strike="noStrike">
              <a:solidFill>
                <a:schemeClr val="dk1"/>
              </a:solidFill>
              <a:latin typeface="Calibri"/>
              <a:ea typeface="Calibri"/>
              <a:cs typeface="Calibri"/>
              <a:sym typeface="Calibri"/>
            </a:endParaRPr>
          </a:p>
        </p:txBody>
      </p:sp>
      <p:sp>
        <p:nvSpPr>
          <p:cNvPr id="254" name="Shape 25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Shape 33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Se incorporaron semilandmarks en la region frontal para capturar la forma de la frente. Se eliminó el que estaba ubicado en el extremo de la mandíbula, porque al ser pescados con azueo había muchos individuos que no podian utilizarse por tenerlo dañado. Fue una de las causas por las que se pudo duplicar el número de ejemplares en el análisis. </a:t>
            </a:r>
            <a:endParaRPr/>
          </a:p>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Otro punto incorporado fue el definido por la intersección entre 4-9 y 5-10, el cual se usó para corregir el arqueo (sig. Diapo)</a:t>
            </a:r>
            <a:endParaRPr/>
          </a:p>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Para estose uso la serie de softwres TPS</a:t>
            </a:r>
            <a:endParaRPr b="0" i="0" sz="1200" u="none" cap="none" strike="noStrike">
              <a:solidFill>
                <a:schemeClr val="dk1"/>
              </a:solidFill>
              <a:latin typeface="Calibri"/>
              <a:ea typeface="Calibri"/>
              <a:cs typeface="Calibri"/>
              <a:sym typeface="Calibri"/>
            </a:endParaRPr>
          </a:p>
        </p:txBody>
      </p:sp>
      <p:sp>
        <p:nvSpPr>
          <p:cNvPr id="339" name="Shape 33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Shape 38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En un estudio preliminar se encontro presente un “Efefcto de arqueo”, el cual representaba el 36% de la variacion. Por ello se aplicó una corrección presente en el módulo TPS util utilizando 4 landmarks. Se ajustó una ecuación cúbica ya que habia ejemplares arqueados con la cabez haciea arriba y cola hacia abajo. La corrección trabajó bien ya que no se pudo detectar dicho arqueo luego de realizada.</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1" name="Shape 38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9" name="Shape 4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0" name="Shape 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0" name="Shape 4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Shape 6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38" name="Shape 6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Shape 7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32" name="Shape 7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Shape 7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47" name="Shape 7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Shape 7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61" name="Shape 7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3" name="Shape 783"/>
        <p:cNvGrpSpPr/>
        <p:nvPr/>
      </p:nvGrpSpPr>
      <p:grpSpPr>
        <a:xfrm>
          <a:off x="0" y="0"/>
          <a:ext cx="0" cy="0"/>
          <a:chOff x="0" y="0"/>
          <a:chExt cx="0" cy="0"/>
        </a:xfrm>
      </p:grpSpPr>
      <p:sp>
        <p:nvSpPr>
          <p:cNvPr id="784" name="Shape 7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85" name="Shape 7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Shape 7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91" name="Shape 7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Shape 8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11" name="Shape 8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Shape 8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2" name="Shape 8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Shape 17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Introducción general</a:t>
            </a:r>
            <a:endParaRPr b="0" i="0" sz="1200" u="none" cap="none" strike="noStrike">
              <a:solidFill>
                <a:schemeClr val="dk1"/>
              </a:solidFill>
              <a:latin typeface="Calibri"/>
              <a:ea typeface="Calibri"/>
              <a:cs typeface="Calibri"/>
              <a:sym typeface="Calibri"/>
            </a:endParaRPr>
          </a:p>
        </p:txBody>
      </p:sp>
      <p:sp>
        <p:nvSpPr>
          <p:cNvPr id="172" name="Shape 17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Shape 8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49" name="Shape 8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6" name="Shape 856"/>
        <p:cNvGrpSpPr/>
        <p:nvPr/>
      </p:nvGrpSpPr>
      <p:grpSpPr>
        <a:xfrm>
          <a:off x="0" y="0"/>
          <a:ext cx="0" cy="0"/>
          <a:chOff x="0" y="0"/>
          <a:chExt cx="0" cy="0"/>
        </a:xfrm>
      </p:grpSpPr>
      <p:sp>
        <p:nvSpPr>
          <p:cNvPr id="857" name="Shape 8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58" name="Shape 8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Shape 8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74" name="Shape 8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9" name="Shape 889"/>
        <p:cNvGrpSpPr/>
        <p:nvPr/>
      </p:nvGrpSpPr>
      <p:grpSpPr>
        <a:xfrm>
          <a:off x="0" y="0"/>
          <a:ext cx="0" cy="0"/>
          <a:chOff x="0" y="0"/>
          <a:chExt cx="0" cy="0"/>
        </a:xfrm>
      </p:grpSpPr>
      <p:sp>
        <p:nvSpPr>
          <p:cNvPr id="890" name="Shape 8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91" name="Shape 8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5" name="Shape 895"/>
        <p:cNvGrpSpPr/>
        <p:nvPr/>
      </p:nvGrpSpPr>
      <p:grpSpPr>
        <a:xfrm>
          <a:off x="0" y="0"/>
          <a:ext cx="0" cy="0"/>
          <a:chOff x="0" y="0"/>
          <a:chExt cx="0" cy="0"/>
        </a:xfrm>
      </p:grpSpPr>
      <p:sp>
        <p:nvSpPr>
          <p:cNvPr id="896" name="Shape 8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97" name="Shape 8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1" name="Shape 901"/>
        <p:cNvGrpSpPr/>
        <p:nvPr/>
      </p:nvGrpSpPr>
      <p:grpSpPr>
        <a:xfrm>
          <a:off x="0" y="0"/>
          <a:ext cx="0" cy="0"/>
          <a:chOff x="0" y="0"/>
          <a:chExt cx="0" cy="0"/>
        </a:xfrm>
      </p:grpSpPr>
      <p:sp>
        <p:nvSpPr>
          <p:cNvPr id="902" name="Shape 9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03" name="Shape 9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4" name="Shape 914"/>
        <p:cNvGrpSpPr/>
        <p:nvPr/>
      </p:nvGrpSpPr>
      <p:grpSpPr>
        <a:xfrm>
          <a:off x="0" y="0"/>
          <a:ext cx="0" cy="0"/>
          <a:chOff x="0" y="0"/>
          <a:chExt cx="0" cy="0"/>
        </a:xfrm>
      </p:grpSpPr>
      <p:sp>
        <p:nvSpPr>
          <p:cNvPr id="915" name="Shape 9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6" name="Shape 91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Estandarización general sobre todos los datos realizado antes de todos los ejemplares.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17" name="Shape 91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0" name="Shape 950"/>
        <p:cNvGrpSpPr/>
        <p:nvPr/>
      </p:nvGrpSpPr>
      <p:grpSpPr>
        <a:xfrm>
          <a:off x="0" y="0"/>
          <a:ext cx="0" cy="0"/>
          <a:chOff x="0" y="0"/>
          <a:chExt cx="0" cy="0"/>
        </a:xfrm>
      </p:grpSpPr>
      <p:sp>
        <p:nvSpPr>
          <p:cNvPr id="951" name="Shape 9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2" name="Shape 9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6" name="Shape 956"/>
        <p:cNvGrpSpPr/>
        <p:nvPr/>
      </p:nvGrpSpPr>
      <p:grpSpPr>
        <a:xfrm>
          <a:off x="0" y="0"/>
          <a:ext cx="0" cy="0"/>
          <a:chOff x="0" y="0"/>
          <a:chExt cx="0" cy="0"/>
        </a:xfrm>
      </p:grpSpPr>
      <p:sp>
        <p:nvSpPr>
          <p:cNvPr id="957" name="Shape 9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8" name="Shape 9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4" name="Shape 964"/>
        <p:cNvGrpSpPr/>
        <p:nvPr/>
      </p:nvGrpSpPr>
      <p:grpSpPr>
        <a:xfrm>
          <a:off x="0" y="0"/>
          <a:ext cx="0" cy="0"/>
          <a:chOff x="0" y="0"/>
          <a:chExt cx="0" cy="0"/>
        </a:xfrm>
      </p:grpSpPr>
      <p:sp>
        <p:nvSpPr>
          <p:cNvPr id="965" name="Shape 9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Shape 96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Poblaciones definidas a fines de manejo pesquero. Se han reportado altas tasas de migración y es posible que dicha división no tenga un sustento biológico real. La oblación Sur es la que es competente para México ya que es la que lo abarca, pero también a EEUU y Canadá, por lo que puede considerarse un recurso compartido. Toda información que se genere acerca de este recurso potencial, es de importancia para generar políticas de manejo a nivel internacional.</a:t>
            </a:r>
            <a:endParaRPr b="0" i="0" sz="1200" u="none" cap="none" strike="noStrike">
              <a:solidFill>
                <a:schemeClr val="dk1"/>
              </a:solidFill>
              <a:latin typeface="Calibri"/>
              <a:ea typeface="Calibri"/>
              <a:cs typeface="Calibri"/>
              <a:sym typeface="Calibri"/>
            </a:endParaRPr>
          </a:p>
        </p:txBody>
      </p:sp>
      <p:sp>
        <p:nvSpPr>
          <p:cNvPr id="967" name="Shape 96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Shape 18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200" u="none" cap="none" strike="noStrike">
                <a:solidFill>
                  <a:schemeClr val="dk1"/>
                </a:solidFill>
                <a:latin typeface="Calibri"/>
                <a:ea typeface="Calibri"/>
                <a:cs typeface="Calibri"/>
                <a:sym typeface="Calibri"/>
              </a:rPr>
              <a:t>Importancia comercial</a:t>
            </a:r>
            <a:endParaRPr b="0" i="0" sz="1200" u="none" cap="none" strike="noStrike">
              <a:solidFill>
                <a:schemeClr val="dk1"/>
              </a:solidFill>
              <a:latin typeface="Calibri"/>
              <a:ea typeface="Calibri"/>
              <a:cs typeface="Calibri"/>
              <a:sym typeface="Calibri"/>
            </a:endParaRPr>
          </a:p>
        </p:txBody>
      </p:sp>
      <p:sp>
        <p:nvSpPr>
          <p:cNvPr id="190" name="Shape 19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4" name="Shape 24"/>
        <p:cNvGrpSpPr/>
        <p:nvPr/>
      </p:nvGrpSpPr>
      <p:grpSpPr>
        <a:xfrm>
          <a:off x="0" y="0"/>
          <a:ext cx="0" cy="0"/>
          <a:chOff x="0" y="0"/>
          <a:chExt cx="0" cy="0"/>
        </a:xfrm>
      </p:grpSpPr>
      <p:sp>
        <p:nvSpPr>
          <p:cNvPr id="25" name="Shape 25"/>
          <p:cNvSpPr txBox="1"/>
          <p:nvPr>
            <p:ph type="title"/>
          </p:nvPr>
        </p:nvSpPr>
        <p:spPr>
          <a:xfrm>
            <a:off x="914400" y="512064"/>
            <a:ext cx="7772400" cy="914400"/>
          </a:xfrm>
          <a:prstGeom prst="rect">
            <a:avLst/>
          </a:prstGeom>
          <a:noFill/>
          <a:ln>
            <a:noFill/>
          </a:ln>
        </p:spPr>
        <p:txBody>
          <a:bodyPr anchorCtr="0" anchor="t" bIns="91425" lIns="91425" spcFirstLastPara="1" rIns="91425" wrap="square" tIns="91425"/>
          <a:lstStyle>
            <a:lvl1pPr lvl="0" rtl="0" algn="l">
              <a:spcBef>
                <a:spcPts val="0"/>
              </a:spcBef>
              <a:spcAft>
                <a:spcPts val="0"/>
              </a:spcAft>
              <a:buClr>
                <a:schemeClr val="lt2"/>
              </a:buClr>
              <a:buSzPts val="1400"/>
              <a:buFont typeface="Consolas"/>
              <a:buNone/>
              <a:defRPr sz="4000">
                <a:solidFill>
                  <a:schemeClr val="lt2"/>
                </a:solidFill>
                <a:latin typeface="Consolas"/>
                <a:ea typeface="Consolas"/>
                <a:cs typeface="Consolas"/>
                <a:sym typeface="Consolas"/>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6" name="Shape 26"/>
          <p:cNvSpPr txBox="1"/>
          <p:nvPr>
            <p:ph idx="1" type="body"/>
          </p:nvPr>
        </p:nvSpPr>
        <p:spPr>
          <a:xfrm>
            <a:off x="914400" y="1783560"/>
            <a:ext cx="7772400" cy="4572000"/>
          </a:xfrm>
          <a:prstGeom prst="rect">
            <a:avLst/>
          </a:prstGeom>
          <a:noFill/>
          <a:ln>
            <a:noFill/>
          </a:ln>
        </p:spPr>
        <p:txBody>
          <a:bodyPr anchorCtr="0" anchor="t" bIns="91425" lIns="91425" spcFirstLastPara="1" rIns="91425" wrap="square" tIns="91425"/>
          <a:lstStyle>
            <a:lvl1pPr indent="-317500" lvl="0" marL="457200" rtl="0" algn="l">
              <a:spcBef>
                <a:spcPts val="700"/>
              </a:spcBef>
              <a:spcAft>
                <a:spcPts val="0"/>
              </a:spcAft>
              <a:buClr>
                <a:schemeClr val="lt2"/>
              </a:buClr>
              <a:buSzPts val="1400"/>
              <a:buFont typeface="Noto Symbol"/>
              <a:buChar char="▪"/>
              <a:defRPr sz="3000">
                <a:solidFill>
                  <a:schemeClr val="lt1"/>
                </a:solidFill>
                <a:latin typeface="Cantarell"/>
                <a:ea typeface="Cantarell"/>
                <a:cs typeface="Cantarell"/>
                <a:sym typeface="Cantarell"/>
              </a:defRPr>
            </a:lvl1pPr>
            <a:lvl2pPr indent="-317500" lvl="1" marL="914400" rtl="0" algn="l">
              <a:spcBef>
                <a:spcPts val="520"/>
              </a:spcBef>
              <a:spcAft>
                <a:spcPts val="0"/>
              </a:spcAft>
              <a:buClr>
                <a:schemeClr val="accent2"/>
              </a:buClr>
              <a:buSzPts val="1400"/>
              <a:buFont typeface="Noto Symbol"/>
              <a:buChar char="▫"/>
              <a:defRPr sz="2600">
                <a:solidFill>
                  <a:schemeClr val="lt1"/>
                </a:solidFill>
                <a:latin typeface="Cantarell"/>
                <a:ea typeface="Cantarell"/>
                <a:cs typeface="Cantarell"/>
                <a:sym typeface="Cantarell"/>
              </a:defRPr>
            </a:lvl2pPr>
            <a:lvl3pPr indent="-317500" lvl="2" marL="1371600" rtl="0" algn="l">
              <a:spcBef>
                <a:spcPts val="480"/>
              </a:spcBef>
              <a:spcAft>
                <a:spcPts val="0"/>
              </a:spcAft>
              <a:buClr>
                <a:schemeClr val="accent2"/>
              </a:buClr>
              <a:buSzPts val="1400"/>
              <a:buFont typeface="Noto Symbol"/>
              <a:buChar char="◾"/>
              <a:defRPr sz="2400">
                <a:solidFill>
                  <a:schemeClr val="lt1"/>
                </a:solidFill>
                <a:latin typeface="Cantarell"/>
                <a:ea typeface="Cantarell"/>
                <a:cs typeface="Cantarell"/>
                <a:sym typeface="Cantarell"/>
              </a:defRPr>
            </a:lvl3pPr>
            <a:lvl4pPr indent="-317500" lvl="3" marL="1828800" rtl="0" algn="l">
              <a:spcBef>
                <a:spcPts val="440"/>
              </a:spcBef>
              <a:spcAft>
                <a:spcPts val="0"/>
              </a:spcAft>
              <a:buClr>
                <a:schemeClr val="accent3"/>
              </a:buClr>
              <a:buSzPts val="1400"/>
              <a:buFont typeface="Noto Symbol"/>
              <a:buChar char="●"/>
              <a:defRPr sz="2200">
                <a:solidFill>
                  <a:schemeClr val="lt1"/>
                </a:solidFill>
                <a:latin typeface="Cantarell"/>
                <a:ea typeface="Cantarell"/>
                <a:cs typeface="Cantarell"/>
                <a:sym typeface="Cantarell"/>
              </a:defRPr>
            </a:lvl4pPr>
            <a:lvl5pPr indent="-317500" lvl="4" marL="2286000" rtl="0" algn="l">
              <a:spcBef>
                <a:spcPts val="400"/>
              </a:spcBef>
              <a:spcAft>
                <a:spcPts val="0"/>
              </a:spcAft>
              <a:buClr>
                <a:schemeClr val="accent3"/>
              </a:buClr>
              <a:buSzPts val="1400"/>
              <a:buFont typeface="Noto Symbol"/>
              <a:buChar char="⚫"/>
              <a:defRPr sz="2000">
                <a:solidFill>
                  <a:schemeClr val="lt1"/>
                </a:solidFill>
                <a:latin typeface="Cantarell"/>
                <a:ea typeface="Cantarell"/>
                <a:cs typeface="Cantarell"/>
                <a:sym typeface="Cantarell"/>
              </a:defRPr>
            </a:lvl5pPr>
            <a:lvl6pPr indent="-317500" lvl="5" marL="2743200" rtl="0" algn="l">
              <a:spcBef>
                <a:spcPts val="360"/>
              </a:spcBef>
              <a:spcAft>
                <a:spcPts val="0"/>
              </a:spcAft>
              <a:buClr>
                <a:schemeClr val="accent3"/>
              </a:buClr>
              <a:buSzPts val="1400"/>
              <a:buFont typeface="Noto Symbol"/>
              <a:buChar char="⚫"/>
              <a:defRPr sz="1800">
                <a:solidFill>
                  <a:schemeClr val="lt1"/>
                </a:solidFill>
                <a:latin typeface="Cantarell"/>
                <a:ea typeface="Cantarell"/>
                <a:cs typeface="Cantarell"/>
                <a:sym typeface="Cantarell"/>
              </a:defRPr>
            </a:lvl6pPr>
            <a:lvl7pPr indent="-317500" lvl="6" marL="32004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7pPr>
            <a:lvl8pPr indent="-317500" lvl="7" marL="36576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8pPr>
            <a:lvl9pPr indent="-317500" lvl="8" marL="41148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9pPr>
          </a:lstStyle>
          <a:p/>
        </p:txBody>
      </p:sp>
      <p:sp>
        <p:nvSpPr>
          <p:cNvPr id="27" name="Shape 27"/>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28" name="Shape 28"/>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29" name="Shape 29"/>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35" name="Shape 135"/>
        <p:cNvGrpSpPr/>
        <p:nvPr/>
      </p:nvGrpSpPr>
      <p:grpSpPr>
        <a:xfrm>
          <a:off x="0" y="0"/>
          <a:ext cx="0" cy="0"/>
          <a:chOff x="0" y="0"/>
          <a:chExt cx="0" cy="0"/>
        </a:xfrm>
      </p:grpSpPr>
      <p:sp>
        <p:nvSpPr>
          <p:cNvPr id="136" name="Shape 136"/>
          <p:cNvSpPr txBox="1"/>
          <p:nvPr>
            <p:ph type="title"/>
          </p:nvPr>
        </p:nvSpPr>
        <p:spPr>
          <a:xfrm>
            <a:off x="914400" y="512064"/>
            <a:ext cx="7772400" cy="914400"/>
          </a:xfrm>
          <a:prstGeom prst="rect">
            <a:avLst/>
          </a:prstGeom>
          <a:noFill/>
          <a:ln>
            <a:noFill/>
          </a:ln>
        </p:spPr>
        <p:txBody>
          <a:bodyPr anchorCtr="0" anchor="t" bIns="91425" lIns="91425" spcFirstLastPara="1" rIns="91425" wrap="square" tIns="91425"/>
          <a:lstStyle>
            <a:lvl1pPr lvl="0" rtl="0" algn="l">
              <a:spcBef>
                <a:spcPts val="0"/>
              </a:spcBef>
              <a:spcAft>
                <a:spcPts val="0"/>
              </a:spcAft>
              <a:buClr>
                <a:schemeClr val="lt2"/>
              </a:buClr>
              <a:buSzPts val="1400"/>
              <a:buFont typeface="Consolas"/>
              <a:buNone/>
              <a:defRPr sz="4000">
                <a:solidFill>
                  <a:schemeClr val="lt2"/>
                </a:solidFill>
                <a:latin typeface="Consolas"/>
                <a:ea typeface="Consolas"/>
                <a:cs typeface="Consolas"/>
                <a:sym typeface="Consolas"/>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37" name="Shape 137"/>
          <p:cNvSpPr txBox="1"/>
          <p:nvPr>
            <p:ph idx="1" type="body"/>
          </p:nvPr>
        </p:nvSpPr>
        <p:spPr>
          <a:xfrm rot="5400000">
            <a:off x="2514600" y="183360"/>
            <a:ext cx="4572000" cy="7772400"/>
          </a:xfrm>
          <a:prstGeom prst="rect">
            <a:avLst/>
          </a:prstGeom>
          <a:noFill/>
          <a:ln>
            <a:noFill/>
          </a:ln>
        </p:spPr>
        <p:txBody>
          <a:bodyPr anchorCtr="0" anchor="t" bIns="91425" lIns="91425" spcFirstLastPara="1" rIns="91425" wrap="square" tIns="91425"/>
          <a:lstStyle>
            <a:lvl1pPr indent="-317500" lvl="0" marL="457200" rtl="0" algn="l">
              <a:spcBef>
                <a:spcPts val="700"/>
              </a:spcBef>
              <a:spcAft>
                <a:spcPts val="0"/>
              </a:spcAft>
              <a:buClr>
                <a:schemeClr val="lt2"/>
              </a:buClr>
              <a:buSzPts val="1400"/>
              <a:buFont typeface="Noto Symbol"/>
              <a:buChar char="▪"/>
              <a:defRPr sz="3000">
                <a:solidFill>
                  <a:schemeClr val="lt1"/>
                </a:solidFill>
                <a:latin typeface="Cantarell"/>
                <a:ea typeface="Cantarell"/>
                <a:cs typeface="Cantarell"/>
                <a:sym typeface="Cantarell"/>
              </a:defRPr>
            </a:lvl1pPr>
            <a:lvl2pPr indent="-317500" lvl="1" marL="914400" rtl="0" algn="l">
              <a:spcBef>
                <a:spcPts val="520"/>
              </a:spcBef>
              <a:spcAft>
                <a:spcPts val="0"/>
              </a:spcAft>
              <a:buClr>
                <a:schemeClr val="accent2"/>
              </a:buClr>
              <a:buSzPts val="1400"/>
              <a:buFont typeface="Noto Symbol"/>
              <a:buChar char="▫"/>
              <a:defRPr sz="2600">
                <a:solidFill>
                  <a:schemeClr val="lt1"/>
                </a:solidFill>
                <a:latin typeface="Cantarell"/>
                <a:ea typeface="Cantarell"/>
                <a:cs typeface="Cantarell"/>
                <a:sym typeface="Cantarell"/>
              </a:defRPr>
            </a:lvl2pPr>
            <a:lvl3pPr indent="-317500" lvl="2" marL="1371600" rtl="0" algn="l">
              <a:spcBef>
                <a:spcPts val="480"/>
              </a:spcBef>
              <a:spcAft>
                <a:spcPts val="0"/>
              </a:spcAft>
              <a:buClr>
                <a:schemeClr val="accent2"/>
              </a:buClr>
              <a:buSzPts val="1400"/>
              <a:buFont typeface="Noto Symbol"/>
              <a:buChar char="◾"/>
              <a:defRPr sz="2400">
                <a:solidFill>
                  <a:schemeClr val="lt1"/>
                </a:solidFill>
                <a:latin typeface="Cantarell"/>
                <a:ea typeface="Cantarell"/>
                <a:cs typeface="Cantarell"/>
                <a:sym typeface="Cantarell"/>
              </a:defRPr>
            </a:lvl3pPr>
            <a:lvl4pPr indent="-317500" lvl="3" marL="1828800" rtl="0" algn="l">
              <a:spcBef>
                <a:spcPts val="440"/>
              </a:spcBef>
              <a:spcAft>
                <a:spcPts val="0"/>
              </a:spcAft>
              <a:buClr>
                <a:schemeClr val="accent3"/>
              </a:buClr>
              <a:buSzPts val="1400"/>
              <a:buFont typeface="Noto Symbol"/>
              <a:buChar char="●"/>
              <a:defRPr sz="2200">
                <a:solidFill>
                  <a:schemeClr val="lt1"/>
                </a:solidFill>
                <a:latin typeface="Cantarell"/>
                <a:ea typeface="Cantarell"/>
                <a:cs typeface="Cantarell"/>
                <a:sym typeface="Cantarell"/>
              </a:defRPr>
            </a:lvl4pPr>
            <a:lvl5pPr indent="-317500" lvl="4" marL="2286000" rtl="0" algn="l">
              <a:spcBef>
                <a:spcPts val="400"/>
              </a:spcBef>
              <a:spcAft>
                <a:spcPts val="0"/>
              </a:spcAft>
              <a:buClr>
                <a:schemeClr val="accent3"/>
              </a:buClr>
              <a:buSzPts val="1400"/>
              <a:buFont typeface="Noto Symbol"/>
              <a:buChar char="⚫"/>
              <a:defRPr sz="2000">
                <a:solidFill>
                  <a:schemeClr val="lt1"/>
                </a:solidFill>
                <a:latin typeface="Cantarell"/>
                <a:ea typeface="Cantarell"/>
                <a:cs typeface="Cantarell"/>
                <a:sym typeface="Cantarell"/>
              </a:defRPr>
            </a:lvl5pPr>
            <a:lvl6pPr indent="-317500" lvl="5" marL="2743200" rtl="0" algn="l">
              <a:spcBef>
                <a:spcPts val="360"/>
              </a:spcBef>
              <a:spcAft>
                <a:spcPts val="0"/>
              </a:spcAft>
              <a:buClr>
                <a:schemeClr val="accent3"/>
              </a:buClr>
              <a:buSzPts val="1400"/>
              <a:buFont typeface="Noto Symbol"/>
              <a:buChar char="⚫"/>
              <a:defRPr sz="1800">
                <a:solidFill>
                  <a:schemeClr val="lt1"/>
                </a:solidFill>
                <a:latin typeface="Cantarell"/>
                <a:ea typeface="Cantarell"/>
                <a:cs typeface="Cantarell"/>
                <a:sym typeface="Cantarell"/>
              </a:defRPr>
            </a:lvl6pPr>
            <a:lvl7pPr indent="-317500" lvl="6" marL="32004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7pPr>
            <a:lvl8pPr indent="-317500" lvl="7" marL="36576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8pPr>
            <a:lvl9pPr indent="-317500" lvl="8" marL="41148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9pPr>
          </a:lstStyle>
          <a:p/>
        </p:txBody>
      </p:sp>
      <p:sp>
        <p:nvSpPr>
          <p:cNvPr id="138" name="Shape 138"/>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39" name="Shape 139"/>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40" name="Shape 140"/>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41" name="Shape 141"/>
        <p:cNvGrpSpPr/>
        <p:nvPr/>
      </p:nvGrpSpPr>
      <p:grpSpPr>
        <a:xfrm>
          <a:off x="0" y="0"/>
          <a:ext cx="0" cy="0"/>
          <a:chOff x="0" y="0"/>
          <a:chExt cx="0" cy="0"/>
        </a:xfrm>
      </p:grpSpPr>
      <p:sp>
        <p:nvSpPr>
          <p:cNvPr id="142" name="Shape 142"/>
          <p:cNvSpPr txBox="1"/>
          <p:nvPr>
            <p:ph type="title"/>
          </p:nvPr>
        </p:nvSpPr>
        <p:spPr>
          <a:xfrm rot="5400000">
            <a:off x="4694238" y="2209802"/>
            <a:ext cx="5851525" cy="1981200"/>
          </a:xfrm>
          <a:prstGeom prst="rect">
            <a:avLst/>
          </a:prstGeom>
          <a:noFill/>
          <a:ln>
            <a:noFill/>
          </a:ln>
        </p:spPr>
        <p:txBody>
          <a:bodyPr anchorCtr="0" anchor="ctr" bIns="91425" lIns="91425" spcFirstLastPara="1" rIns="91425" wrap="square" tIns="91425"/>
          <a:lstStyle>
            <a:lvl1pPr lvl="0" rtl="0" algn="l">
              <a:spcBef>
                <a:spcPts val="0"/>
              </a:spcBef>
              <a:spcAft>
                <a:spcPts val="0"/>
              </a:spcAft>
              <a:buClr>
                <a:schemeClr val="lt2"/>
              </a:buClr>
              <a:buSzPts val="1400"/>
              <a:buFont typeface="Consolas"/>
              <a:buNone/>
              <a:defRPr sz="4000">
                <a:solidFill>
                  <a:schemeClr val="lt2"/>
                </a:solidFill>
                <a:latin typeface="Consolas"/>
                <a:ea typeface="Consolas"/>
                <a:cs typeface="Consolas"/>
                <a:sym typeface="Consolas"/>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43" name="Shape 143"/>
          <p:cNvSpPr txBox="1"/>
          <p:nvPr>
            <p:ph idx="1" type="body"/>
          </p:nvPr>
        </p:nvSpPr>
        <p:spPr>
          <a:xfrm rot="5400000">
            <a:off x="617537" y="266701"/>
            <a:ext cx="5851525" cy="5867400"/>
          </a:xfrm>
          <a:prstGeom prst="rect">
            <a:avLst/>
          </a:prstGeom>
          <a:noFill/>
          <a:ln>
            <a:noFill/>
          </a:ln>
        </p:spPr>
        <p:txBody>
          <a:bodyPr anchorCtr="0" anchor="t" bIns="91425" lIns="91425" spcFirstLastPara="1" rIns="91425" wrap="square" tIns="91425"/>
          <a:lstStyle>
            <a:lvl1pPr indent="-317500" lvl="0" marL="457200" rtl="0" algn="l">
              <a:spcBef>
                <a:spcPts val="700"/>
              </a:spcBef>
              <a:spcAft>
                <a:spcPts val="0"/>
              </a:spcAft>
              <a:buClr>
                <a:schemeClr val="lt2"/>
              </a:buClr>
              <a:buSzPts val="1400"/>
              <a:buFont typeface="Noto Symbol"/>
              <a:buChar char="▪"/>
              <a:defRPr sz="3000">
                <a:solidFill>
                  <a:schemeClr val="lt1"/>
                </a:solidFill>
                <a:latin typeface="Cantarell"/>
                <a:ea typeface="Cantarell"/>
                <a:cs typeface="Cantarell"/>
                <a:sym typeface="Cantarell"/>
              </a:defRPr>
            </a:lvl1pPr>
            <a:lvl2pPr indent="-317500" lvl="1" marL="914400" rtl="0" algn="l">
              <a:spcBef>
                <a:spcPts val="520"/>
              </a:spcBef>
              <a:spcAft>
                <a:spcPts val="0"/>
              </a:spcAft>
              <a:buClr>
                <a:schemeClr val="accent2"/>
              </a:buClr>
              <a:buSzPts val="1400"/>
              <a:buFont typeface="Noto Symbol"/>
              <a:buChar char="▫"/>
              <a:defRPr sz="2600">
                <a:solidFill>
                  <a:schemeClr val="lt1"/>
                </a:solidFill>
                <a:latin typeface="Cantarell"/>
                <a:ea typeface="Cantarell"/>
                <a:cs typeface="Cantarell"/>
                <a:sym typeface="Cantarell"/>
              </a:defRPr>
            </a:lvl2pPr>
            <a:lvl3pPr indent="-317500" lvl="2" marL="1371600" rtl="0" algn="l">
              <a:spcBef>
                <a:spcPts val="480"/>
              </a:spcBef>
              <a:spcAft>
                <a:spcPts val="0"/>
              </a:spcAft>
              <a:buClr>
                <a:schemeClr val="accent2"/>
              </a:buClr>
              <a:buSzPts val="1400"/>
              <a:buFont typeface="Noto Symbol"/>
              <a:buChar char="◾"/>
              <a:defRPr sz="2400">
                <a:solidFill>
                  <a:schemeClr val="lt1"/>
                </a:solidFill>
                <a:latin typeface="Cantarell"/>
                <a:ea typeface="Cantarell"/>
                <a:cs typeface="Cantarell"/>
                <a:sym typeface="Cantarell"/>
              </a:defRPr>
            </a:lvl3pPr>
            <a:lvl4pPr indent="-317500" lvl="3" marL="1828800" rtl="0" algn="l">
              <a:spcBef>
                <a:spcPts val="440"/>
              </a:spcBef>
              <a:spcAft>
                <a:spcPts val="0"/>
              </a:spcAft>
              <a:buClr>
                <a:schemeClr val="accent3"/>
              </a:buClr>
              <a:buSzPts val="1400"/>
              <a:buFont typeface="Noto Symbol"/>
              <a:buChar char="●"/>
              <a:defRPr sz="2200">
                <a:solidFill>
                  <a:schemeClr val="lt1"/>
                </a:solidFill>
                <a:latin typeface="Cantarell"/>
                <a:ea typeface="Cantarell"/>
                <a:cs typeface="Cantarell"/>
                <a:sym typeface="Cantarell"/>
              </a:defRPr>
            </a:lvl4pPr>
            <a:lvl5pPr indent="-317500" lvl="4" marL="2286000" rtl="0" algn="l">
              <a:spcBef>
                <a:spcPts val="400"/>
              </a:spcBef>
              <a:spcAft>
                <a:spcPts val="0"/>
              </a:spcAft>
              <a:buClr>
                <a:schemeClr val="accent3"/>
              </a:buClr>
              <a:buSzPts val="1400"/>
              <a:buFont typeface="Noto Symbol"/>
              <a:buChar char="⚫"/>
              <a:defRPr sz="2000">
                <a:solidFill>
                  <a:schemeClr val="lt1"/>
                </a:solidFill>
                <a:latin typeface="Cantarell"/>
                <a:ea typeface="Cantarell"/>
                <a:cs typeface="Cantarell"/>
                <a:sym typeface="Cantarell"/>
              </a:defRPr>
            </a:lvl5pPr>
            <a:lvl6pPr indent="-317500" lvl="5" marL="2743200" rtl="0" algn="l">
              <a:spcBef>
                <a:spcPts val="360"/>
              </a:spcBef>
              <a:spcAft>
                <a:spcPts val="0"/>
              </a:spcAft>
              <a:buClr>
                <a:schemeClr val="accent3"/>
              </a:buClr>
              <a:buSzPts val="1400"/>
              <a:buFont typeface="Noto Symbol"/>
              <a:buChar char="⚫"/>
              <a:defRPr sz="1800">
                <a:solidFill>
                  <a:schemeClr val="lt1"/>
                </a:solidFill>
                <a:latin typeface="Cantarell"/>
                <a:ea typeface="Cantarell"/>
                <a:cs typeface="Cantarell"/>
                <a:sym typeface="Cantarell"/>
              </a:defRPr>
            </a:lvl6pPr>
            <a:lvl7pPr indent="-317500" lvl="6" marL="32004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7pPr>
            <a:lvl8pPr indent="-317500" lvl="7" marL="36576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8pPr>
            <a:lvl9pPr indent="-317500" lvl="8" marL="4114800" rtl="0" algn="l">
              <a:spcBef>
                <a:spcPts val="320"/>
              </a:spcBef>
              <a:spcAft>
                <a:spcPts val="0"/>
              </a:spcAft>
              <a:buClr>
                <a:schemeClr val="accent4"/>
              </a:buClr>
              <a:buSzPts val="1400"/>
              <a:buFont typeface="Noto Symbol"/>
              <a:buChar char="⚫"/>
              <a:defRPr sz="1600">
                <a:solidFill>
                  <a:schemeClr val="lt1"/>
                </a:solidFill>
                <a:latin typeface="Cantarell"/>
                <a:ea typeface="Cantarell"/>
                <a:cs typeface="Cantarell"/>
                <a:sym typeface="Cantarell"/>
              </a:defRPr>
            </a:lvl9pPr>
          </a:lstStyle>
          <a:p/>
        </p:txBody>
      </p:sp>
      <p:sp>
        <p:nvSpPr>
          <p:cNvPr id="144" name="Shape 144"/>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45" name="Shape 145"/>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46" name="Shape 146"/>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showMasterSp="0" type="title">
  <p:cSld name="TITLE">
    <p:spTree>
      <p:nvGrpSpPr>
        <p:cNvPr id="30" name="Shape 30"/>
        <p:cNvGrpSpPr/>
        <p:nvPr/>
      </p:nvGrpSpPr>
      <p:grpSpPr>
        <a:xfrm>
          <a:off x="0" y="0"/>
          <a:ext cx="0" cy="0"/>
          <a:chOff x="0" y="0"/>
          <a:chExt cx="0" cy="0"/>
        </a:xfrm>
      </p:grpSpPr>
      <p:sp>
        <p:nvSpPr>
          <p:cNvPr id="31" name="Shape 31"/>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32" name="Shape 32"/>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33" name="Shape 33"/>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
        <p:nvSpPr>
          <p:cNvPr id="34" name="Shape 34"/>
          <p:cNvSpPr/>
          <p:nvPr/>
        </p:nvSpPr>
        <p:spPr>
          <a:xfrm>
            <a:off x="0" y="-1"/>
            <a:ext cx="365760" cy="685445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35" name="Shape 35"/>
          <p:cNvSpPr/>
          <p:nvPr/>
        </p:nvSpPr>
        <p:spPr>
          <a:xfrm>
            <a:off x="309558" y="680477"/>
            <a:ext cx="45720"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36" name="Shape 36"/>
          <p:cNvSpPr/>
          <p:nvPr/>
        </p:nvSpPr>
        <p:spPr>
          <a:xfrm>
            <a:off x="269073"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37" name="Shape 37"/>
          <p:cNvSpPr/>
          <p:nvPr/>
        </p:nvSpPr>
        <p:spPr>
          <a:xfrm>
            <a:off x="250020"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38" name="Shape 38"/>
          <p:cNvSpPr/>
          <p:nvPr/>
        </p:nvSpPr>
        <p:spPr>
          <a:xfrm>
            <a:off x="221768"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39" name="Shape 39"/>
          <p:cNvSpPr txBox="1"/>
          <p:nvPr>
            <p:ph type="ctrTitle"/>
          </p:nvPr>
        </p:nvSpPr>
        <p:spPr>
          <a:xfrm>
            <a:off x="914400" y="4343400"/>
            <a:ext cx="7772400" cy="1975104"/>
          </a:xfrm>
          <a:prstGeom prst="rect">
            <a:avLst/>
          </a:prstGeom>
          <a:noFill/>
          <a:ln>
            <a:noFill/>
          </a:ln>
        </p:spPr>
        <p:txBody>
          <a:bodyPr anchorCtr="0" anchor="t" bIns="91425" lIns="91425" spcFirstLastPara="1" rIns="91425" wrap="square" tIns="91425"/>
          <a:lstStyle>
            <a:lvl1pPr indent="0" lvl="0" marL="0" marR="9144" rtl="0" algn="l">
              <a:spcBef>
                <a:spcPts val="0"/>
              </a:spcBef>
              <a:spcAft>
                <a:spcPts val="0"/>
              </a:spcAft>
              <a:buClr>
                <a:schemeClr val="lt2"/>
              </a:buClr>
              <a:buSzPts val="1400"/>
              <a:buFont typeface="Consolas"/>
              <a:buNone/>
              <a:defRPr b="1" i="0" sz="4000" u="none" cap="none" strike="noStrike">
                <a:solidFill>
                  <a:schemeClr val="lt2"/>
                </a:solidFill>
                <a:latin typeface="Consolas"/>
                <a:ea typeface="Consolas"/>
                <a:cs typeface="Consolas"/>
                <a:sym typeface="Consolas"/>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40" name="Shape 40"/>
          <p:cNvSpPr txBox="1"/>
          <p:nvPr>
            <p:ph idx="1" type="subTitle"/>
          </p:nvPr>
        </p:nvSpPr>
        <p:spPr>
          <a:xfrm>
            <a:off x="914400" y="2834640"/>
            <a:ext cx="7772400" cy="150876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lt2"/>
              </a:buClr>
              <a:buSzPts val="1400"/>
              <a:buFont typeface="Noto Symbol"/>
              <a:buNone/>
              <a:defRPr b="0" i="0" sz="2000" u="none" cap="none" strike="noStrike">
                <a:solidFill>
                  <a:schemeClr val="lt1"/>
                </a:solidFill>
                <a:latin typeface="Cantarell"/>
                <a:ea typeface="Cantarell"/>
                <a:cs typeface="Cantarell"/>
                <a:sym typeface="Cantarell"/>
              </a:defRPr>
            </a:lvl1pPr>
            <a:lvl2pPr indent="0" lvl="1" marL="457200" marR="0" rtl="0" algn="ctr">
              <a:spcBef>
                <a:spcPts val="520"/>
              </a:spcBef>
              <a:spcAft>
                <a:spcPts val="0"/>
              </a:spcAft>
              <a:buClr>
                <a:schemeClr val="accent2"/>
              </a:buClr>
              <a:buSzPts val="1400"/>
              <a:buFont typeface="Noto Symbol"/>
              <a:buNone/>
              <a:defRPr b="0" i="0" sz="2600" u="none" cap="none" strike="noStrike">
                <a:solidFill>
                  <a:schemeClr val="lt1"/>
                </a:solidFill>
                <a:latin typeface="Cantarell"/>
                <a:ea typeface="Cantarell"/>
                <a:cs typeface="Cantarell"/>
                <a:sym typeface="Cantarell"/>
              </a:defRPr>
            </a:lvl2pPr>
            <a:lvl3pPr indent="0" lvl="2" marL="914400" marR="0" rtl="0" algn="ctr">
              <a:spcBef>
                <a:spcPts val="480"/>
              </a:spcBef>
              <a:spcAft>
                <a:spcPts val="0"/>
              </a:spcAft>
              <a:buClr>
                <a:schemeClr val="accent2"/>
              </a:buClr>
              <a:buSzPts val="1400"/>
              <a:buFont typeface="Noto Symbol"/>
              <a:buNone/>
              <a:defRPr b="0" i="0" sz="2400" u="none" cap="none" strike="noStrike">
                <a:solidFill>
                  <a:schemeClr val="lt1"/>
                </a:solidFill>
                <a:latin typeface="Cantarell"/>
                <a:ea typeface="Cantarell"/>
                <a:cs typeface="Cantarell"/>
                <a:sym typeface="Cantarell"/>
              </a:defRPr>
            </a:lvl3pPr>
            <a:lvl4pPr indent="0" lvl="3" marL="1371600" marR="0" rtl="0" algn="ctr">
              <a:spcBef>
                <a:spcPts val="440"/>
              </a:spcBef>
              <a:spcAft>
                <a:spcPts val="0"/>
              </a:spcAft>
              <a:buClr>
                <a:schemeClr val="accent3"/>
              </a:buClr>
              <a:buSzPts val="1400"/>
              <a:buFont typeface="Noto Symbol"/>
              <a:buNone/>
              <a:defRPr b="0" i="0" sz="2200" u="none" cap="none" strike="noStrike">
                <a:solidFill>
                  <a:schemeClr val="lt1"/>
                </a:solidFill>
                <a:latin typeface="Cantarell"/>
                <a:ea typeface="Cantarell"/>
                <a:cs typeface="Cantarell"/>
                <a:sym typeface="Cantarell"/>
              </a:defRPr>
            </a:lvl4pPr>
            <a:lvl5pPr indent="0" lvl="4" marL="1828800" marR="0" rtl="0" algn="ctr">
              <a:spcBef>
                <a:spcPts val="400"/>
              </a:spcBef>
              <a:spcAft>
                <a:spcPts val="0"/>
              </a:spcAft>
              <a:buClr>
                <a:schemeClr val="accent3"/>
              </a:buClr>
              <a:buSzPts val="1400"/>
              <a:buFont typeface="Noto Symbol"/>
              <a:buNone/>
              <a:defRPr b="0" i="0" sz="2000" u="none" cap="none" strike="noStrike">
                <a:solidFill>
                  <a:schemeClr val="lt1"/>
                </a:solidFill>
                <a:latin typeface="Cantarell"/>
                <a:ea typeface="Cantarell"/>
                <a:cs typeface="Cantarell"/>
                <a:sym typeface="Cantarell"/>
              </a:defRPr>
            </a:lvl5pPr>
            <a:lvl6pPr indent="0" lvl="5" marL="2286000" marR="0" rtl="0" algn="ctr">
              <a:spcBef>
                <a:spcPts val="360"/>
              </a:spcBef>
              <a:spcAft>
                <a:spcPts val="0"/>
              </a:spcAft>
              <a:buClr>
                <a:schemeClr val="accent3"/>
              </a:buClr>
              <a:buSzPts val="1400"/>
              <a:buFont typeface="Noto Symbol"/>
              <a:buNone/>
              <a:defRPr b="0" i="0" sz="1800" u="none" cap="none" strike="noStrike">
                <a:solidFill>
                  <a:schemeClr val="lt1"/>
                </a:solidFill>
                <a:latin typeface="Cantarell"/>
                <a:ea typeface="Cantarell"/>
                <a:cs typeface="Cantarell"/>
                <a:sym typeface="Cantarell"/>
              </a:defRPr>
            </a:lvl6pPr>
            <a:lvl7pPr indent="0" lvl="6" marL="2743200" marR="0" rtl="0" algn="ctr">
              <a:spcBef>
                <a:spcPts val="320"/>
              </a:spcBef>
              <a:spcAft>
                <a:spcPts val="0"/>
              </a:spcAft>
              <a:buClr>
                <a:schemeClr val="accent4"/>
              </a:buClr>
              <a:buSzPts val="1400"/>
              <a:buFont typeface="Noto Symbol"/>
              <a:buNone/>
              <a:defRPr b="0" i="0" sz="1600" u="none" cap="none" strike="noStrike">
                <a:solidFill>
                  <a:schemeClr val="lt1"/>
                </a:solidFill>
                <a:latin typeface="Cantarell"/>
                <a:ea typeface="Cantarell"/>
                <a:cs typeface="Cantarell"/>
                <a:sym typeface="Cantarell"/>
              </a:defRPr>
            </a:lvl7pPr>
            <a:lvl8pPr indent="0" lvl="7" marL="3200400" marR="0" rtl="0" algn="ctr">
              <a:spcBef>
                <a:spcPts val="320"/>
              </a:spcBef>
              <a:spcAft>
                <a:spcPts val="0"/>
              </a:spcAft>
              <a:buClr>
                <a:schemeClr val="accent4"/>
              </a:buClr>
              <a:buSzPts val="1400"/>
              <a:buFont typeface="Noto Symbol"/>
              <a:buNone/>
              <a:defRPr b="0" i="0" sz="1600" u="none" cap="none" strike="noStrike">
                <a:solidFill>
                  <a:schemeClr val="lt1"/>
                </a:solidFill>
                <a:latin typeface="Cantarell"/>
                <a:ea typeface="Cantarell"/>
                <a:cs typeface="Cantarell"/>
                <a:sym typeface="Cantarell"/>
              </a:defRPr>
            </a:lvl8pPr>
            <a:lvl9pPr indent="0" lvl="8" marL="3657600" marR="0" rtl="0" algn="ctr">
              <a:spcBef>
                <a:spcPts val="320"/>
              </a:spcBef>
              <a:spcAft>
                <a:spcPts val="0"/>
              </a:spcAft>
              <a:buClr>
                <a:schemeClr val="accent4"/>
              </a:buClr>
              <a:buSzPts val="1400"/>
              <a:buFont typeface="Noto Symbol"/>
              <a:buNone/>
              <a:defRPr b="0" i="0" sz="1600" u="none" cap="none" strike="noStrike">
                <a:solidFill>
                  <a:schemeClr val="lt1"/>
                </a:solidFill>
                <a:latin typeface="Cantarell"/>
                <a:ea typeface="Cantarell"/>
                <a:cs typeface="Cantarell"/>
                <a:sym typeface="Cantarell"/>
              </a:defRPr>
            </a:lvl9pPr>
          </a:lstStyle>
          <a:p/>
        </p:txBody>
      </p:sp>
      <p:sp>
        <p:nvSpPr>
          <p:cNvPr id="41" name="Shape 41"/>
          <p:cNvSpPr/>
          <p:nvPr/>
        </p:nvSpPr>
        <p:spPr>
          <a:xfrm>
            <a:off x="255291" y="5047394"/>
            <a:ext cx="73152" cy="1691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42" name="Shape 42"/>
          <p:cNvSpPr/>
          <p:nvPr/>
        </p:nvSpPr>
        <p:spPr>
          <a:xfrm>
            <a:off x="255291" y="4796819"/>
            <a:ext cx="73152" cy="228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43" name="Shape 43"/>
          <p:cNvSpPr/>
          <p:nvPr/>
        </p:nvSpPr>
        <p:spPr>
          <a:xfrm>
            <a:off x="255291" y="4637685"/>
            <a:ext cx="73152" cy="1371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44" name="Shape 44"/>
          <p:cNvSpPr/>
          <p:nvPr/>
        </p:nvSpPr>
        <p:spPr>
          <a:xfrm>
            <a:off x="255291" y="4542559"/>
            <a:ext cx="73152" cy="7315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45" name="Shape 45"/>
        <p:cNvGrpSpPr/>
        <p:nvPr/>
      </p:nvGrpSpPr>
      <p:grpSpPr>
        <a:xfrm>
          <a:off x="0" y="0"/>
          <a:ext cx="0" cy="0"/>
          <a:chOff x="0" y="0"/>
          <a:chExt cx="0" cy="0"/>
        </a:xfrm>
      </p:grpSpPr>
      <p:sp>
        <p:nvSpPr>
          <p:cNvPr id="46" name="Shape 46"/>
          <p:cNvSpPr/>
          <p:nvPr/>
        </p:nvSpPr>
        <p:spPr>
          <a:xfrm>
            <a:off x="4828952" y="1073888"/>
            <a:ext cx="4322136" cy="5791200"/>
          </a:xfrm>
          <a:custGeom>
            <a:pathLst>
              <a:path extrusionOk="0" h="3648" w="2736">
                <a:moveTo>
                  <a:pt x="0" y="3648"/>
                </a:moveTo>
                <a:lnTo>
                  <a:pt x="720" y="2016"/>
                </a:lnTo>
                <a:lnTo>
                  <a:pt x="2736" y="672"/>
                </a:lnTo>
                <a:lnTo>
                  <a:pt x="2736" y="720"/>
                </a:lnTo>
                <a:lnTo>
                  <a:pt x="744" y="2038"/>
                </a:lnTo>
                <a:lnTo>
                  <a:pt x="48" y="3648"/>
                </a:lnTo>
                <a:lnTo>
                  <a:pt x="48" y="3648"/>
                </a:lnTo>
                <a:close/>
              </a:path>
            </a:pathLst>
          </a:custGeom>
          <a:noFill/>
          <a:ln cap="flat" cmpd="sng" w="9525">
            <a:solidFill>
              <a:schemeClr val="accent2">
                <a:alpha val="52941"/>
              </a:scheme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47" name="Shape 47"/>
          <p:cNvSpPr/>
          <p:nvPr/>
        </p:nvSpPr>
        <p:spPr>
          <a:xfrm>
            <a:off x="373966" y="0"/>
            <a:ext cx="5514536" cy="6615332"/>
          </a:xfrm>
          <a:custGeom>
            <a:pathLst>
              <a:path extrusionOk="0" h="4128" w="3504">
                <a:moveTo>
                  <a:pt x="0" y="4080"/>
                </a:moveTo>
                <a:lnTo>
                  <a:pt x="0" y="4128"/>
                </a:lnTo>
                <a:lnTo>
                  <a:pt x="3504" y="2640"/>
                </a:lnTo>
                <a:lnTo>
                  <a:pt x="2880" y="0"/>
                </a:lnTo>
                <a:lnTo>
                  <a:pt x="2832" y="0"/>
                </a:lnTo>
                <a:lnTo>
                  <a:pt x="3465" y="2619"/>
                </a:lnTo>
                <a:lnTo>
                  <a:pt x="0" y="4080"/>
                </a:lnTo>
                <a:close/>
              </a:path>
            </a:pathLst>
          </a:custGeom>
          <a:noFill/>
          <a:ln cap="flat" cmpd="sng" w="9525">
            <a:solidFill>
              <a:schemeClr val="accent2">
                <a:alpha val="52941"/>
              </a:scheme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48" name="Shape 48"/>
          <p:cNvSpPr/>
          <p:nvPr/>
        </p:nvSpPr>
        <p:spPr>
          <a:xfrm rot="5236414">
            <a:off x="4462128" y="1483600"/>
            <a:ext cx="4114800" cy="1188720"/>
          </a:xfrm>
          <a:custGeom>
            <a:pathLst>
              <a:path extrusionOk="0" h="1344" w="3552">
                <a:moveTo>
                  <a:pt x="0" y="0"/>
                </a:moveTo>
                <a:lnTo>
                  <a:pt x="3552" y="1344"/>
                </a:lnTo>
                <a:lnTo>
                  <a:pt x="0" y="48"/>
                </a:lnTo>
                <a:lnTo>
                  <a:pt x="0" y="0"/>
                </a:lnTo>
                <a:close/>
              </a:path>
            </a:pathLst>
          </a:custGeom>
          <a:solidFill>
            <a:srgbClr val="566885">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49" name="Shape 49"/>
          <p:cNvSpPr/>
          <p:nvPr/>
        </p:nvSpPr>
        <p:spPr>
          <a:xfrm>
            <a:off x="5943600" y="0"/>
            <a:ext cx="2743200" cy="4267200"/>
          </a:xfrm>
          <a:custGeom>
            <a:pathLst>
              <a:path extrusionOk="0" h="2688" w="1728">
                <a:moveTo>
                  <a:pt x="1104" y="0"/>
                </a:moveTo>
                <a:lnTo>
                  <a:pt x="1728" y="0"/>
                </a:lnTo>
                <a:lnTo>
                  <a:pt x="0" y="2688"/>
                </a:lnTo>
                <a:lnTo>
                  <a:pt x="1104"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0" name="Shape 50"/>
          <p:cNvSpPr/>
          <p:nvPr/>
        </p:nvSpPr>
        <p:spPr>
          <a:xfrm>
            <a:off x="5943600" y="4267200"/>
            <a:ext cx="3200400" cy="1143000"/>
          </a:xfrm>
          <a:custGeom>
            <a:pathLst>
              <a:path extrusionOk="0" h="720" w="2016">
                <a:moveTo>
                  <a:pt x="0" y="0"/>
                </a:moveTo>
                <a:lnTo>
                  <a:pt x="2016" y="240"/>
                </a:lnTo>
                <a:lnTo>
                  <a:pt x="2016" y="720"/>
                </a:lnTo>
                <a:lnTo>
                  <a:pt x="0"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1" name="Shape 51"/>
          <p:cNvSpPr/>
          <p:nvPr/>
        </p:nvSpPr>
        <p:spPr>
          <a:xfrm>
            <a:off x="5943600" y="0"/>
            <a:ext cx="1371600" cy="4267200"/>
          </a:xfrm>
          <a:custGeom>
            <a:pathLst>
              <a:path extrusionOk="0" h="2688" w="864">
                <a:moveTo>
                  <a:pt x="864" y="0"/>
                </a:moveTo>
                <a:lnTo>
                  <a:pt x="0" y="2688"/>
                </a:lnTo>
                <a:lnTo>
                  <a:pt x="768" y="0"/>
                </a:lnTo>
                <a:lnTo>
                  <a:pt x="864"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2" name="Shape 52"/>
          <p:cNvSpPr/>
          <p:nvPr/>
        </p:nvSpPr>
        <p:spPr>
          <a:xfrm>
            <a:off x="5948363" y="4246563"/>
            <a:ext cx="2090737" cy="2611437"/>
          </a:xfrm>
          <a:custGeom>
            <a:pathLst>
              <a:path extrusionOk="0" h="1645" w="1317">
                <a:moveTo>
                  <a:pt x="1071" y="1645"/>
                </a:moveTo>
                <a:lnTo>
                  <a:pt x="1317" y="1645"/>
                </a:lnTo>
                <a:lnTo>
                  <a:pt x="0" y="0"/>
                </a:lnTo>
                <a:lnTo>
                  <a:pt x="1071" y="1645"/>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3" name="Shape 53"/>
          <p:cNvSpPr/>
          <p:nvPr/>
        </p:nvSpPr>
        <p:spPr>
          <a:xfrm>
            <a:off x="5943600" y="4267200"/>
            <a:ext cx="1600200" cy="2590800"/>
          </a:xfrm>
          <a:custGeom>
            <a:pathLst>
              <a:path extrusionOk="0" h="1632" w="1008">
                <a:moveTo>
                  <a:pt x="1008" y="1632"/>
                </a:moveTo>
                <a:lnTo>
                  <a:pt x="0" y="0"/>
                </a:lnTo>
                <a:lnTo>
                  <a:pt x="960" y="1632"/>
                </a:lnTo>
                <a:lnTo>
                  <a:pt x="1008" y="1632"/>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4" name="Shape 54"/>
          <p:cNvSpPr/>
          <p:nvPr/>
        </p:nvSpPr>
        <p:spPr>
          <a:xfrm>
            <a:off x="5943600" y="1371600"/>
            <a:ext cx="3200400" cy="2895600"/>
          </a:xfrm>
          <a:custGeom>
            <a:pathLst>
              <a:path extrusionOk="0" h="1824" w="2016">
                <a:moveTo>
                  <a:pt x="2016" y="0"/>
                </a:moveTo>
                <a:lnTo>
                  <a:pt x="2016" y="144"/>
                </a:lnTo>
                <a:lnTo>
                  <a:pt x="0" y="1824"/>
                </a:lnTo>
                <a:lnTo>
                  <a:pt x="2016"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5" name="Shape 55"/>
          <p:cNvSpPr/>
          <p:nvPr/>
        </p:nvSpPr>
        <p:spPr>
          <a:xfrm>
            <a:off x="5943600" y="1752600"/>
            <a:ext cx="3200400" cy="2514600"/>
          </a:xfrm>
          <a:custGeom>
            <a:pathLst>
              <a:path extrusionOk="0" h="1584" w="2016">
                <a:moveTo>
                  <a:pt x="2016" y="0"/>
                </a:moveTo>
                <a:lnTo>
                  <a:pt x="0" y="1584"/>
                </a:lnTo>
                <a:lnTo>
                  <a:pt x="2016" y="48"/>
                </a:lnTo>
                <a:lnTo>
                  <a:pt x="2016"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 name="Shape 56"/>
          <p:cNvSpPr/>
          <p:nvPr/>
        </p:nvSpPr>
        <p:spPr>
          <a:xfrm>
            <a:off x="990600" y="4267200"/>
            <a:ext cx="4953000" cy="2590800"/>
          </a:xfrm>
          <a:custGeom>
            <a:pathLst>
              <a:path extrusionOk="0" h="1632" w="3120">
                <a:moveTo>
                  <a:pt x="0" y="1632"/>
                </a:moveTo>
                <a:lnTo>
                  <a:pt x="3120" y="0"/>
                </a:lnTo>
                <a:lnTo>
                  <a:pt x="1056" y="1632"/>
                </a:lnTo>
                <a:lnTo>
                  <a:pt x="0" y="1632"/>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 name="Shape 57"/>
          <p:cNvSpPr/>
          <p:nvPr/>
        </p:nvSpPr>
        <p:spPr>
          <a:xfrm>
            <a:off x="533400" y="4267200"/>
            <a:ext cx="5334000" cy="2590800"/>
          </a:xfrm>
          <a:custGeom>
            <a:pathLst>
              <a:path extrusionOk="0" h="1632" w="3360">
                <a:moveTo>
                  <a:pt x="0" y="1632"/>
                </a:moveTo>
                <a:lnTo>
                  <a:pt x="3360" y="0"/>
                </a:lnTo>
                <a:lnTo>
                  <a:pt x="144" y="1632"/>
                </a:lnTo>
                <a:lnTo>
                  <a:pt x="0" y="1632"/>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 name="Shape 58"/>
          <p:cNvSpPr/>
          <p:nvPr/>
        </p:nvSpPr>
        <p:spPr>
          <a:xfrm>
            <a:off x="366824" y="2438400"/>
            <a:ext cx="5638800" cy="1828800"/>
          </a:xfrm>
          <a:custGeom>
            <a:pathLst>
              <a:path extrusionOk="0" h="1152" w="3552">
                <a:moveTo>
                  <a:pt x="0" y="0"/>
                </a:moveTo>
                <a:lnTo>
                  <a:pt x="3504" y="1152"/>
                </a:lnTo>
                <a:lnTo>
                  <a:pt x="0" y="384"/>
                </a:lnTo>
                <a:lnTo>
                  <a:pt x="0"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 name="Shape 59"/>
          <p:cNvSpPr/>
          <p:nvPr/>
        </p:nvSpPr>
        <p:spPr>
          <a:xfrm>
            <a:off x="366824" y="2133600"/>
            <a:ext cx="5638800" cy="2133600"/>
          </a:xfrm>
          <a:custGeom>
            <a:pathLst>
              <a:path extrusionOk="0" h="1344" w="3552">
                <a:moveTo>
                  <a:pt x="0" y="0"/>
                </a:moveTo>
                <a:lnTo>
                  <a:pt x="3552" y="1344"/>
                </a:lnTo>
                <a:lnTo>
                  <a:pt x="0" y="48"/>
                </a:lnTo>
                <a:lnTo>
                  <a:pt x="0" y="0"/>
                </a:lnTo>
                <a:close/>
              </a:path>
            </a:pathLst>
          </a:custGeom>
          <a:solidFill>
            <a:srgbClr val="536888">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 name="Shape 60"/>
          <p:cNvSpPr/>
          <p:nvPr/>
        </p:nvSpPr>
        <p:spPr>
          <a:xfrm>
            <a:off x="4572000" y="4267200"/>
            <a:ext cx="1371600" cy="2590800"/>
          </a:xfrm>
          <a:custGeom>
            <a:pathLst>
              <a:path extrusionOk="0" h="1632" w="864">
                <a:moveTo>
                  <a:pt x="0" y="1632"/>
                </a:moveTo>
                <a:lnTo>
                  <a:pt x="96" y="1632"/>
                </a:lnTo>
                <a:lnTo>
                  <a:pt x="864" y="0"/>
                </a:lnTo>
                <a:lnTo>
                  <a:pt x="0" y="1632"/>
                </a:lnTo>
                <a:close/>
              </a:path>
            </a:pathLst>
          </a:custGeom>
          <a:solidFill>
            <a:srgbClr val="566885">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 name="Shape 61"/>
          <p:cNvSpPr txBox="1"/>
          <p:nvPr>
            <p:ph idx="1" type="body"/>
          </p:nvPr>
        </p:nvSpPr>
        <p:spPr>
          <a:xfrm>
            <a:off x="706902" y="1351672"/>
            <a:ext cx="5718048" cy="977486"/>
          </a:xfrm>
          <a:prstGeom prst="rect">
            <a:avLst/>
          </a:prstGeom>
          <a:noFill/>
          <a:ln>
            <a:noFill/>
          </a:ln>
        </p:spPr>
        <p:txBody>
          <a:bodyPr anchorCtr="0" anchor="t" bIns="91425" lIns="91425" spcFirstLastPara="1" rIns="91425" wrap="square" tIns="91425"/>
          <a:lstStyle>
            <a:lvl1pPr indent="-228600" lvl="0" marL="457200" rtl="0">
              <a:spcBef>
                <a:spcPts val="700"/>
              </a:spcBef>
              <a:spcAft>
                <a:spcPts val="0"/>
              </a:spcAft>
              <a:buClr>
                <a:schemeClr val="lt1"/>
              </a:buClr>
              <a:buSzPts val="1400"/>
              <a:buFont typeface="Cantarell"/>
              <a:buNone/>
              <a:defRPr sz="2000">
                <a:solidFill>
                  <a:schemeClr val="lt1"/>
                </a:solidFill>
              </a:defRPr>
            </a:lvl1pPr>
            <a:lvl2pPr indent="-228600" lvl="1" marL="914400" rtl="0">
              <a:spcBef>
                <a:spcPts val="520"/>
              </a:spcBef>
              <a:spcAft>
                <a:spcPts val="0"/>
              </a:spcAft>
              <a:buClr>
                <a:schemeClr val="lt1"/>
              </a:buClr>
              <a:buSzPts val="1400"/>
              <a:buFont typeface="Cantarell"/>
              <a:buNone/>
              <a:defRPr sz="1800">
                <a:solidFill>
                  <a:schemeClr val="lt1"/>
                </a:solidFill>
              </a:defRPr>
            </a:lvl2pPr>
            <a:lvl3pPr indent="-228600" lvl="2" marL="1371600" rtl="0">
              <a:spcBef>
                <a:spcPts val="480"/>
              </a:spcBef>
              <a:spcAft>
                <a:spcPts val="0"/>
              </a:spcAft>
              <a:buClr>
                <a:schemeClr val="lt1"/>
              </a:buClr>
              <a:buSzPts val="1400"/>
              <a:buFont typeface="Cantarell"/>
              <a:buNone/>
              <a:defRPr sz="1600">
                <a:solidFill>
                  <a:schemeClr val="lt1"/>
                </a:solidFill>
              </a:defRPr>
            </a:lvl3pPr>
            <a:lvl4pPr indent="-228600" lvl="3" marL="1828800" rtl="0">
              <a:spcBef>
                <a:spcPts val="440"/>
              </a:spcBef>
              <a:spcAft>
                <a:spcPts val="0"/>
              </a:spcAft>
              <a:buClr>
                <a:schemeClr val="lt1"/>
              </a:buClr>
              <a:buSzPts val="1400"/>
              <a:buFont typeface="Cantarell"/>
              <a:buNone/>
              <a:defRPr sz="1400">
                <a:solidFill>
                  <a:schemeClr val="lt1"/>
                </a:solidFill>
              </a:defRPr>
            </a:lvl4pPr>
            <a:lvl5pPr indent="-228600" lvl="4" marL="2286000" rtl="0">
              <a:spcBef>
                <a:spcPts val="400"/>
              </a:spcBef>
              <a:spcAft>
                <a:spcPts val="0"/>
              </a:spcAft>
              <a:buClr>
                <a:schemeClr val="lt1"/>
              </a:buClr>
              <a:buSzPts val="1400"/>
              <a:buFont typeface="Cantarell"/>
              <a:buNone/>
              <a:defRPr sz="1400">
                <a:solidFill>
                  <a:schemeClr val="lt1"/>
                </a:solidFill>
              </a:defRPr>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62" name="Shape 62"/>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63" name="Shape 63"/>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64" name="Shape 64"/>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
        <p:nvSpPr>
          <p:cNvPr id="65" name="Shape 65"/>
          <p:cNvSpPr/>
          <p:nvPr/>
        </p:nvSpPr>
        <p:spPr>
          <a:xfrm>
            <a:off x="363160" y="402264"/>
            <a:ext cx="8503920" cy="886265"/>
          </a:xfrm>
          <a:prstGeom prst="rect">
            <a:avLst/>
          </a:prstGeom>
          <a:solidFill>
            <a:srgbClr val="56688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 name="Shape 66"/>
          <p:cNvSpPr txBox="1"/>
          <p:nvPr>
            <p:ph type="title"/>
          </p:nvPr>
        </p:nvSpPr>
        <p:spPr>
          <a:xfrm>
            <a:off x="706902" y="512064"/>
            <a:ext cx="8156448" cy="777240"/>
          </a:xfrm>
          <a:prstGeom prst="rect">
            <a:avLst/>
          </a:prstGeom>
          <a:noFill/>
          <a:ln>
            <a:noFill/>
          </a:ln>
        </p:spPr>
        <p:txBody>
          <a:bodyPr anchorCtr="0" anchor="t" bIns="91425" lIns="91425" spcFirstLastPara="1" rIns="91425" wrap="square" tIns="91425"/>
          <a:lstStyle>
            <a:lvl1pPr lvl="0" rtl="0" algn="l">
              <a:spcBef>
                <a:spcPts val="0"/>
              </a:spcBef>
              <a:spcAft>
                <a:spcPts val="0"/>
              </a:spcAft>
              <a:buSzPts val="1400"/>
              <a:buFont typeface="Consolas"/>
              <a:buNone/>
              <a:defRPr b="0" sz="3800"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Shape 67"/>
          <p:cNvSpPr/>
          <p:nvPr/>
        </p:nvSpPr>
        <p:spPr>
          <a:xfrm flipH="1">
            <a:off x="371538"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8" name="Shape 68"/>
          <p:cNvSpPr/>
          <p:nvPr/>
        </p:nvSpPr>
        <p:spPr>
          <a:xfrm flipH="1">
            <a:off x="411109"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 name="Shape 69"/>
          <p:cNvSpPr/>
          <p:nvPr/>
        </p:nvSpPr>
        <p:spPr>
          <a:xfrm flipH="1">
            <a:off x="448450"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 name="Shape 70"/>
          <p:cNvSpPr/>
          <p:nvPr/>
        </p:nvSpPr>
        <p:spPr>
          <a:xfrm flipH="1">
            <a:off x="476702"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 name="Shape 71"/>
          <p:cNvSpPr/>
          <p:nvPr/>
        </p:nvSpPr>
        <p:spPr>
          <a:xfrm>
            <a:off x="500478" y="680477"/>
            <a:ext cx="36576"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showMasterSp="0" type="twoObj">
  <p:cSld name="TWO_OBJECTS">
    <p:spTree>
      <p:nvGrpSpPr>
        <p:cNvPr id="72" name="Shape 72"/>
        <p:cNvGrpSpPr/>
        <p:nvPr/>
      </p:nvGrpSpPr>
      <p:grpSpPr>
        <a:xfrm>
          <a:off x="0" y="0"/>
          <a:ext cx="0" cy="0"/>
          <a:chOff x="0" y="0"/>
          <a:chExt cx="0" cy="0"/>
        </a:xfrm>
      </p:grpSpPr>
      <p:sp>
        <p:nvSpPr>
          <p:cNvPr id="73" name="Shape 73"/>
          <p:cNvSpPr txBox="1"/>
          <p:nvPr>
            <p:ph type="title"/>
          </p:nvPr>
        </p:nvSpPr>
        <p:spPr>
          <a:xfrm>
            <a:off x="457200" y="512064"/>
            <a:ext cx="8229600" cy="914400"/>
          </a:xfrm>
          <a:prstGeom prst="rect">
            <a:avLst/>
          </a:prstGeom>
          <a:noFill/>
          <a:ln>
            <a:noFill/>
          </a:ln>
        </p:spPr>
        <p:txBody>
          <a:bodyPr anchorCtr="0" anchor="t" bIns="91425" lIns="91425" spcFirstLastPara="1" rIns="91425" wrap="square" tIns="91425"/>
          <a:lstStyle>
            <a:lvl1pPr lvl="0" rtl="0" algn="l">
              <a:spcBef>
                <a:spcPts val="0"/>
              </a:spcBef>
              <a:spcAft>
                <a:spcPts val="0"/>
              </a:spcAft>
              <a:buClr>
                <a:schemeClr val="lt2"/>
              </a:buClr>
              <a:buSzPts val="1400"/>
              <a:buFont typeface="Consolas"/>
              <a:buNone/>
              <a:defRPr sz="4000">
                <a:solidFill>
                  <a:schemeClr val="lt2"/>
                </a:solidFill>
                <a:latin typeface="Consolas"/>
                <a:ea typeface="Consolas"/>
                <a:cs typeface="Consolas"/>
                <a:sym typeface="Consolas"/>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4" name="Shape 74"/>
          <p:cNvSpPr txBox="1"/>
          <p:nvPr>
            <p:ph idx="1" type="body"/>
          </p:nvPr>
        </p:nvSpPr>
        <p:spPr>
          <a:xfrm>
            <a:off x="464344" y="1770501"/>
            <a:ext cx="4038600" cy="4525963"/>
          </a:xfrm>
          <a:prstGeom prst="rect">
            <a:avLst/>
          </a:prstGeom>
          <a:noFill/>
          <a:ln>
            <a:noFill/>
          </a:ln>
        </p:spPr>
        <p:txBody>
          <a:bodyPr anchorCtr="0" anchor="t" bIns="91425" lIns="91425" spcFirstLastPara="1" rIns="91425" wrap="square" tIns="91425"/>
          <a:lstStyle>
            <a:lvl1pPr indent="-317500" lvl="0" marL="457200" rtl="0">
              <a:spcBef>
                <a:spcPts val="700"/>
              </a:spcBef>
              <a:spcAft>
                <a:spcPts val="0"/>
              </a:spcAft>
              <a:buSzPts val="1400"/>
              <a:buChar char="▪"/>
              <a:defRPr sz="2800"/>
            </a:lvl1pPr>
            <a:lvl2pPr indent="-317500" lvl="1" marL="914400" rtl="0">
              <a:spcBef>
                <a:spcPts val="520"/>
              </a:spcBef>
              <a:spcAft>
                <a:spcPts val="0"/>
              </a:spcAft>
              <a:buSzPts val="1400"/>
              <a:buChar char="▫"/>
              <a:defRPr sz="2400"/>
            </a:lvl2pPr>
            <a:lvl3pPr indent="-317500" lvl="2" marL="1371600" rtl="0">
              <a:spcBef>
                <a:spcPts val="480"/>
              </a:spcBef>
              <a:spcAft>
                <a:spcPts val="0"/>
              </a:spcAft>
              <a:buSzPts val="1400"/>
              <a:buChar char="◾"/>
              <a:defRPr sz="2000"/>
            </a:lvl3pPr>
            <a:lvl4pPr indent="-317500" lvl="3" marL="1828800" rtl="0">
              <a:spcBef>
                <a:spcPts val="440"/>
              </a:spcBef>
              <a:spcAft>
                <a:spcPts val="0"/>
              </a:spcAft>
              <a:buSzPts val="1400"/>
              <a:buChar char="●"/>
              <a:defRPr sz="1800"/>
            </a:lvl4pPr>
            <a:lvl5pPr indent="-317500" lvl="4" marL="2286000" rtl="0">
              <a:spcBef>
                <a:spcPts val="400"/>
              </a:spcBef>
              <a:spcAft>
                <a:spcPts val="0"/>
              </a:spcAft>
              <a:buSzPts val="1400"/>
              <a:buChar char="⚫"/>
              <a:defRPr sz="18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75" name="Shape 75"/>
          <p:cNvSpPr txBox="1"/>
          <p:nvPr>
            <p:ph idx="2" type="body"/>
          </p:nvPr>
        </p:nvSpPr>
        <p:spPr>
          <a:xfrm>
            <a:off x="4655344" y="1770501"/>
            <a:ext cx="4038600" cy="4525963"/>
          </a:xfrm>
          <a:prstGeom prst="rect">
            <a:avLst/>
          </a:prstGeom>
          <a:noFill/>
          <a:ln>
            <a:noFill/>
          </a:ln>
        </p:spPr>
        <p:txBody>
          <a:bodyPr anchorCtr="0" anchor="t" bIns="91425" lIns="91425" spcFirstLastPara="1" rIns="91425" wrap="square" tIns="91425"/>
          <a:lstStyle>
            <a:lvl1pPr indent="-317500" lvl="0" marL="457200" rtl="0">
              <a:spcBef>
                <a:spcPts val="700"/>
              </a:spcBef>
              <a:spcAft>
                <a:spcPts val="0"/>
              </a:spcAft>
              <a:buSzPts val="1400"/>
              <a:buChar char="▪"/>
              <a:defRPr sz="2800"/>
            </a:lvl1pPr>
            <a:lvl2pPr indent="-317500" lvl="1" marL="914400" rtl="0">
              <a:spcBef>
                <a:spcPts val="520"/>
              </a:spcBef>
              <a:spcAft>
                <a:spcPts val="0"/>
              </a:spcAft>
              <a:buSzPts val="1400"/>
              <a:buChar char="▫"/>
              <a:defRPr sz="2400"/>
            </a:lvl2pPr>
            <a:lvl3pPr indent="-317500" lvl="2" marL="1371600" rtl="0">
              <a:spcBef>
                <a:spcPts val="480"/>
              </a:spcBef>
              <a:spcAft>
                <a:spcPts val="0"/>
              </a:spcAft>
              <a:buSzPts val="1400"/>
              <a:buChar char="◾"/>
              <a:defRPr sz="2000"/>
            </a:lvl3pPr>
            <a:lvl4pPr indent="-317500" lvl="3" marL="1828800" rtl="0">
              <a:spcBef>
                <a:spcPts val="440"/>
              </a:spcBef>
              <a:spcAft>
                <a:spcPts val="0"/>
              </a:spcAft>
              <a:buSzPts val="1400"/>
              <a:buChar char="●"/>
              <a:defRPr sz="1800"/>
            </a:lvl4pPr>
            <a:lvl5pPr indent="-317500" lvl="4" marL="2286000" rtl="0">
              <a:spcBef>
                <a:spcPts val="400"/>
              </a:spcBef>
              <a:spcAft>
                <a:spcPts val="0"/>
              </a:spcAft>
              <a:buSzPts val="1400"/>
              <a:buChar char="⚫"/>
              <a:defRPr sz="18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76" name="Shape 76"/>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77" name="Shape 77"/>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78" name="Shape 78"/>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showMasterSp="0" type="twoTxTwoObj">
  <p:cSld name="TWO_OBJECTS_WITH_TEXT">
    <p:spTree>
      <p:nvGrpSpPr>
        <p:cNvPr id="79" name="Shape 79"/>
        <p:cNvGrpSpPr/>
        <p:nvPr/>
      </p:nvGrpSpPr>
      <p:grpSpPr>
        <a:xfrm>
          <a:off x="0" y="0"/>
          <a:ext cx="0" cy="0"/>
          <a:chOff x="0" y="0"/>
          <a:chExt cx="0" cy="0"/>
        </a:xfrm>
      </p:grpSpPr>
      <p:sp>
        <p:nvSpPr>
          <p:cNvPr id="80" name="Shape 80"/>
          <p:cNvSpPr/>
          <p:nvPr/>
        </p:nvSpPr>
        <p:spPr>
          <a:xfrm>
            <a:off x="0" y="402265"/>
            <a:ext cx="8867080" cy="886265"/>
          </a:xfrm>
          <a:prstGeom prst="rect">
            <a:avLst/>
          </a:prstGeom>
          <a:solidFill>
            <a:srgbClr val="56688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81" name="Shape 81"/>
          <p:cNvSpPr txBox="1"/>
          <p:nvPr>
            <p:ph type="title"/>
          </p:nvPr>
        </p:nvSpPr>
        <p:spPr>
          <a:xfrm>
            <a:off x="504824" y="512064"/>
            <a:ext cx="7772400" cy="914400"/>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None/>
              <a:defRPr sz="40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2" name="Shape 82"/>
          <p:cNvSpPr txBox="1"/>
          <p:nvPr>
            <p:ph idx="1" type="body"/>
          </p:nvPr>
        </p:nvSpPr>
        <p:spPr>
          <a:xfrm>
            <a:off x="457200" y="1809750"/>
            <a:ext cx="4040188" cy="639762"/>
          </a:xfrm>
          <a:prstGeom prst="rect">
            <a:avLst/>
          </a:prstGeom>
          <a:noFill/>
          <a:ln>
            <a:noFill/>
          </a:ln>
        </p:spPr>
        <p:txBody>
          <a:bodyPr anchorCtr="0" anchor="ctr" bIns="91425" lIns="91425" spcFirstLastPara="1" rIns="91425" wrap="square" tIns="91425"/>
          <a:lstStyle>
            <a:lvl1pPr indent="-228600" lvl="0" marL="457200" rtl="0" algn="l">
              <a:spcBef>
                <a:spcPts val="700"/>
              </a:spcBef>
              <a:spcAft>
                <a:spcPts val="0"/>
              </a:spcAft>
              <a:buClr>
                <a:schemeClr val="accent2"/>
              </a:buClr>
              <a:buSzPts val="1400"/>
              <a:buFont typeface="Cantarell"/>
              <a:buNone/>
              <a:defRPr b="1" sz="2400">
                <a:solidFill>
                  <a:schemeClr val="accent2"/>
                </a:solidFill>
              </a:defRPr>
            </a:lvl1pPr>
            <a:lvl2pPr indent="-228600" lvl="1" marL="914400" rtl="0">
              <a:spcBef>
                <a:spcPts val="520"/>
              </a:spcBef>
              <a:spcAft>
                <a:spcPts val="0"/>
              </a:spcAft>
              <a:buSzPts val="1400"/>
              <a:buFont typeface="Cantarell"/>
              <a:buNone/>
              <a:defRPr b="1" sz="2000"/>
            </a:lvl2pPr>
            <a:lvl3pPr indent="-228600" lvl="2" marL="1371600" rtl="0">
              <a:spcBef>
                <a:spcPts val="480"/>
              </a:spcBef>
              <a:spcAft>
                <a:spcPts val="0"/>
              </a:spcAft>
              <a:buSzPts val="1400"/>
              <a:buFont typeface="Cantarell"/>
              <a:buNone/>
              <a:defRPr b="1" sz="1800"/>
            </a:lvl3pPr>
            <a:lvl4pPr indent="-228600" lvl="3" marL="1828800" rtl="0">
              <a:spcBef>
                <a:spcPts val="440"/>
              </a:spcBef>
              <a:spcAft>
                <a:spcPts val="0"/>
              </a:spcAft>
              <a:buSzPts val="1400"/>
              <a:buFont typeface="Cantarell"/>
              <a:buNone/>
              <a:defRPr b="1" sz="1600"/>
            </a:lvl4pPr>
            <a:lvl5pPr indent="-228600" lvl="4" marL="2286000" rtl="0">
              <a:spcBef>
                <a:spcPts val="400"/>
              </a:spcBef>
              <a:spcAft>
                <a:spcPts val="0"/>
              </a:spcAft>
              <a:buSzPts val="1400"/>
              <a:buFont typeface="Cantarell"/>
              <a:buNone/>
              <a:defRPr b="1" sz="16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83" name="Shape 83"/>
          <p:cNvSpPr txBox="1"/>
          <p:nvPr>
            <p:ph idx="2" type="body"/>
          </p:nvPr>
        </p:nvSpPr>
        <p:spPr>
          <a:xfrm>
            <a:off x="4645025" y="1809750"/>
            <a:ext cx="4041775" cy="639762"/>
          </a:xfrm>
          <a:prstGeom prst="rect">
            <a:avLst/>
          </a:prstGeom>
          <a:noFill/>
          <a:ln>
            <a:noFill/>
          </a:ln>
        </p:spPr>
        <p:txBody>
          <a:bodyPr anchorCtr="0" anchor="ctr" bIns="91425" lIns="91425" spcFirstLastPara="1" rIns="91425" wrap="square" tIns="91425"/>
          <a:lstStyle>
            <a:lvl1pPr indent="-228600" lvl="0" marL="457200" rtl="0">
              <a:spcBef>
                <a:spcPts val="700"/>
              </a:spcBef>
              <a:spcAft>
                <a:spcPts val="0"/>
              </a:spcAft>
              <a:buClr>
                <a:schemeClr val="accent2"/>
              </a:buClr>
              <a:buSzPts val="1400"/>
              <a:buFont typeface="Cantarell"/>
              <a:buNone/>
              <a:defRPr b="1" sz="2400">
                <a:solidFill>
                  <a:schemeClr val="accent2"/>
                </a:solidFill>
              </a:defRPr>
            </a:lvl1pPr>
            <a:lvl2pPr indent="-228600" lvl="1" marL="914400" rtl="0">
              <a:spcBef>
                <a:spcPts val="520"/>
              </a:spcBef>
              <a:spcAft>
                <a:spcPts val="0"/>
              </a:spcAft>
              <a:buSzPts val="1400"/>
              <a:buFont typeface="Cantarell"/>
              <a:buNone/>
              <a:defRPr b="1" sz="2000"/>
            </a:lvl2pPr>
            <a:lvl3pPr indent="-228600" lvl="2" marL="1371600" rtl="0">
              <a:spcBef>
                <a:spcPts val="480"/>
              </a:spcBef>
              <a:spcAft>
                <a:spcPts val="0"/>
              </a:spcAft>
              <a:buSzPts val="1400"/>
              <a:buFont typeface="Cantarell"/>
              <a:buNone/>
              <a:defRPr b="1" sz="1800"/>
            </a:lvl3pPr>
            <a:lvl4pPr indent="-228600" lvl="3" marL="1828800" rtl="0">
              <a:spcBef>
                <a:spcPts val="440"/>
              </a:spcBef>
              <a:spcAft>
                <a:spcPts val="0"/>
              </a:spcAft>
              <a:buSzPts val="1400"/>
              <a:buFont typeface="Cantarell"/>
              <a:buNone/>
              <a:defRPr b="1" sz="1600"/>
            </a:lvl4pPr>
            <a:lvl5pPr indent="-228600" lvl="4" marL="2286000" rtl="0">
              <a:spcBef>
                <a:spcPts val="400"/>
              </a:spcBef>
              <a:spcAft>
                <a:spcPts val="0"/>
              </a:spcAft>
              <a:buSzPts val="1400"/>
              <a:buFont typeface="Cantarell"/>
              <a:buNone/>
              <a:defRPr b="1" sz="16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84" name="Shape 84"/>
          <p:cNvSpPr txBox="1"/>
          <p:nvPr>
            <p:ph idx="3" type="body"/>
          </p:nvPr>
        </p:nvSpPr>
        <p:spPr>
          <a:xfrm>
            <a:off x="457200" y="2459037"/>
            <a:ext cx="4040188" cy="3959352"/>
          </a:xfrm>
          <a:prstGeom prst="rect">
            <a:avLst/>
          </a:prstGeom>
          <a:noFill/>
          <a:ln>
            <a:noFill/>
          </a:ln>
        </p:spPr>
        <p:txBody>
          <a:bodyPr anchorCtr="0" anchor="t" bIns="91425" lIns="91425" spcFirstLastPara="1" rIns="91425" wrap="square" tIns="91425"/>
          <a:lstStyle>
            <a:lvl1pPr indent="-317500" lvl="0" marL="457200" rtl="0">
              <a:spcBef>
                <a:spcPts val="700"/>
              </a:spcBef>
              <a:spcAft>
                <a:spcPts val="0"/>
              </a:spcAft>
              <a:buSzPts val="1400"/>
              <a:buChar char="▪"/>
              <a:defRPr sz="2400"/>
            </a:lvl1pPr>
            <a:lvl2pPr indent="-317500" lvl="1" marL="914400" rtl="0">
              <a:spcBef>
                <a:spcPts val="520"/>
              </a:spcBef>
              <a:spcAft>
                <a:spcPts val="0"/>
              </a:spcAft>
              <a:buSzPts val="1400"/>
              <a:buChar char="▫"/>
              <a:defRPr sz="2000"/>
            </a:lvl2pPr>
            <a:lvl3pPr indent="-317500" lvl="2" marL="1371600" rtl="0">
              <a:spcBef>
                <a:spcPts val="480"/>
              </a:spcBef>
              <a:spcAft>
                <a:spcPts val="0"/>
              </a:spcAft>
              <a:buSzPts val="1400"/>
              <a:buChar char="◾"/>
              <a:defRPr sz="1800"/>
            </a:lvl3pPr>
            <a:lvl4pPr indent="-317500" lvl="3" marL="1828800" rtl="0">
              <a:spcBef>
                <a:spcPts val="440"/>
              </a:spcBef>
              <a:spcAft>
                <a:spcPts val="0"/>
              </a:spcAft>
              <a:buSzPts val="1400"/>
              <a:buChar char="●"/>
              <a:defRPr sz="1600"/>
            </a:lvl4pPr>
            <a:lvl5pPr indent="-317500" lvl="4" marL="2286000" rtl="0">
              <a:spcBef>
                <a:spcPts val="400"/>
              </a:spcBef>
              <a:spcAft>
                <a:spcPts val="0"/>
              </a:spcAft>
              <a:buSzPts val="1400"/>
              <a:buChar char="⚫"/>
              <a:defRPr sz="16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85" name="Shape 85"/>
          <p:cNvSpPr txBox="1"/>
          <p:nvPr>
            <p:ph idx="4" type="body"/>
          </p:nvPr>
        </p:nvSpPr>
        <p:spPr>
          <a:xfrm>
            <a:off x="4645025" y="2459037"/>
            <a:ext cx="4041775" cy="3959352"/>
          </a:xfrm>
          <a:prstGeom prst="rect">
            <a:avLst/>
          </a:prstGeom>
          <a:noFill/>
          <a:ln>
            <a:noFill/>
          </a:ln>
        </p:spPr>
        <p:txBody>
          <a:bodyPr anchorCtr="0" anchor="t" bIns="91425" lIns="91425" spcFirstLastPara="1" rIns="91425" wrap="square" tIns="91425"/>
          <a:lstStyle>
            <a:lvl1pPr indent="-317500" lvl="0" marL="457200" rtl="0">
              <a:spcBef>
                <a:spcPts val="700"/>
              </a:spcBef>
              <a:spcAft>
                <a:spcPts val="0"/>
              </a:spcAft>
              <a:buSzPts val="1400"/>
              <a:buChar char="▪"/>
              <a:defRPr sz="2400"/>
            </a:lvl1pPr>
            <a:lvl2pPr indent="-317500" lvl="1" marL="914400" rtl="0">
              <a:spcBef>
                <a:spcPts val="520"/>
              </a:spcBef>
              <a:spcAft>
                <a:spcPts val="0"/>
              </a:spcAft>
              <a:buSzPts val="1400"/>
              <a:buChar char="▫"/>
              <a:defRPr sz="2000"/>
            </a:lvl2pPr>
            <a:lvl3pPr indent="-317500" lvl="2" marL="1371600" rtl="0">
              <a:spcBef>
                <a:spcPts val="480"/>
              </a:spcBef>
              <a:spcAft>
                <a:spcPts val="0"/>
              </a:spcAft>
              <a:buSzPts val="1400"/>
              <a:buChar char="◾"/>
              <a:defRPr sz="1800"/>
            </a:lvl3pPr>
            <a:lvl4pPr indent="-317500" lvl="3" marL="1828800" rtl="0">
              <a:spcBef>
                <a:spcPts val="440"/>
              </a:spcBef>
              <a:spcAft>
                <a:spcPts val="0"/>
              </a:spcAft>
              <a:buSzPts val="1400"/>
              <a:buChar char="●"/>
              <a:defRPr sz="1600"/>
            </a:lvl4pPr>
            <a:lvl5pPr indent="-317500" lvl="4" marL="2286000" rtl="0">
              <a:spcBef>
                <a:spcPts val="400"/>
              </a:spcBef>
              <a:spcAft>
                <a:spcPts val="0"/>
              </a:spcAft>
              <a:buSzPts val="1400"/>
              <a:buChar char="⚫"/>
              <a:defRPr sz="16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86" name="Shape 86"/>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87" name="Shape 87"/>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88" name="Shape 88"/>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
        <p:nvSpPr>
          <p:cNvPr id="89" name="Shape 89"/>
          <p:cNvSpPr/>
          <p:nvPr/>
        </p:nvSpPr>
        <p:spPr>
          <a:xfrm>
            <a:off x="87790" y="680477"/>
            <a:ext cx="45720"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0" name="Shape 90"/>
          <p:cNvSpPr/>
          <p:nvPr/>
        </p:nvSpPr>
        <p:spPr>
          <a:xfrm>
            <a:off x="47305" y="680477"/>
            <a:ext cx="27432"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1" name="Shape 91"/>
          <p:cNvSpPr/>
          <p:nvPr/>
        </p:nvSpPr>
        <p:spPr>
          <a:xfrm>
            <a:off x="28252"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2" name="Shape 92"/>
          <p:cNvSpPr/>
          <p:nvPr/>
        </p:nvSpPr>
        <p:spPr>
          <a:xfrm>
            <a:off x="0"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3" name="Shape 93"/>
          <p:cNvSpPr/>
          <p:nvPr/>
        </p:nvSpPr>
        <p:spPr>
          <a:xfrm flipH="1">
            <a:off x="149770" y="680477"/>
            <a:ext cx="27432"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4" name="Shape 94"/>
          <p:cNvSpPr/>
          <p:nvPr/>
        </p:nvSpPr>
        <p:spPr>
          <a:xfrm flipH="1">
            <a:off x="189341" y="680477"/>
            <a:ext cx="27432"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5" name="Shape 95"/>
          <p:cNvSpPr/>
          <p:nvPr/>
        </p:nvSpPr>
        <p:spPr>
          <a:xfrm flipH="1">
            <a:off x="226682"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6" name="Shape 96"/>
          <p:cNvSpPr/>
          <p:nvPr/>
        </p:nvSpPr>
        <p:spPr>
          <a:xfrm flipH="1">
            <a:off x="254934" y="680477"/>
            <a:ext cx="9144"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7" name="Shape 97"/>
          <p:cNvSpPr/>
          <p:nvPr/>
        </p:nvSpPr>
        <p:spPr>
          <a:xfrm>
            <a:off x="278710" y="680477"/>
            <a:ext cx="36576" cy="365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98" name="Shape 98"/>
        <p:cNvGrpSpPr/>
        <p:nvPr/>
      </p:nvGrpSpPr>
      <p:grpSpPr>
        <a:xfrm>
          <a:off x="0" y="0"/>
          <a:ext cx="0" cy="0"/>
          <a:chOff x="0" y="0"/>
          <a:chExt cx="0" cy="0"/>
        </a:xfrm>
      </p:grpSpPr>
      <p:sp>
        <p:nvSpPr>
          <p:cNvPr id="99" name="Shape 99"/>
          <p:cNvSpPr txBox="1"/>
          <p:nvPr>
            <p:ph type="title"/>
          </p:nvPr>
        </p:nvSpPr>
        <p:spPr>
          <a:xfrm>
            <a:off x="914400" y="512064"/>
            <a:ext cx="7772400" cy="914400"/>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None/>
              <a:defRPr sz="4000"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0" name="Shape 100"/>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01" name="Shape 101"/>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02" name="Shape 102"/>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showMasterSp="0" type="blank">
  <p:cSld name="BLANK">
    <p:spTree>
      <p:nvGrpSpPr>
        <p:cNvPr id="103" name="Shape 103"/>
        <p:cNvGrpSpPr/>
        <p:nvPr/>
      </p:nvGrpSpPr>
      <p:grpSpPr>
        <a:xfrm>
          <a:off x="0" y="0"/>
          <a:ext cx="0" cy="0"/>
          <a:chOff x="0" y="0"/>
          <a:chExt cx="0" cy="0"/>
        </a:xfrm>
      </p:grpSpPr>
      <p:sp>
        <p:nvSpPr>
          <p:cNvPr id="104" name="Shape 104"/>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05" name="Shape 105"/>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06" name="Shape 106"/>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107" name="Shape 107"/>
        <p:cNvGrpSpPr/>
        <p:nvPr/>
      </p:nvGrpSpPr>
      <p:grpSpPr>
        <a:xfrm>
          <a:off x="0" y="0"/>
          <a:ext cx="0" cy="0"/>
          <a:chOff x="0" y="0"/>
          <a:chExt cx="0" cy="0"/>
        </a:xfrm>
      </p:grpSpPr>
      <p:sp>
        <p:nvSpPr>
          <p:cNvPr id="108" name="Shape 108"/>
          <p:cNvSpPr txBox="1"/>
          <p:nvPr>
            <p:ph type="title"/>
          </p:nvPr>
        </p:nvSpPr>
        <p:spPr>
          <a:xfrm>
            <a:off x="685800" y="273050"/>
            <a:ext cx="8229600" cy="1162050"/>
          </a:xfrm>
          <a:prstGeom prst="rect">
            <a:avLst/>
          </a:prstGeom>
          <a:noFill/>
          <a:ln>
            <a:noFill/>
          </a:ln>
        </p:spPr>
        <p:txBody>
          <a:bodyPr anchorCtr="0" anchor="ctr" bIns="91425" lIns="91425" spcFirstLastPara="1" rIns="91425" wrap="square" tIns="91425"/>
          <a:lstStyle>
            <a:lvl1pPr lvl="0" rtl="0" algn="l">
              <a:spcBef>
                <a:spcPts val="0"/>
              </a:spcBef>
              <a:spcAft>
                <a:spcPts val="0"/>
              </a:spcAft>
              <a:buSzPts val="1400"/>
              <a:buFont typeface="Consolas"/>
              <a:buNone/>
              <a:defRPr b="0" sz="3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9" name="Shape 109"/>
          <p:cNvSpPr txBox="1"/>
          <p:nvPr>
            <p:ph idx="1" type="body"/>
          </p:nvPr>
        </p:nvSpPr>
        <p:spPr>
          <a:xfrm>
            <a:off x="685800" y="1435100"/>
            <a:ext cx="2514600" cy="4572000"/>
          </a:xfrm>
          <a:prstGeom prst="rect">
            <a:avLst/>
          </a:prstGeom>
          <a:noFill/>
          <a:ln>
            <a:noFill/>
          </a:ln>
        </p:spPr>
        <p:txBody>
          <a:bodyPr anchorCtr="0" anchor="t" bIns="91425" lIns="91425" spcFirstLastPara="1" rIns="91425" wrap="square" tIns="91425"/>
          <a:lstStyle>
            <a:lvl1pPr indent="-228600" lvl="0" marL="457200" rtl="0">
              <a:spcBef>
                <a:spcPts val="700"/>
              </a:spcBef>
              <a:spcAft>
                <a:spcPts val="0"/>
              </a:spcAft>
              <a:buSzPts val="1400"/>
              <a:buFont typeface="Cantarell"/>
              <a:buNone/>
              <a:defRPr sz="1800"/>
            </a:lvl1pPr>
            <a:lvl2pPr indent="-228600" lvl="1" marL="914400" rtl="0">
              <a:spcBef>
                <a:spcPts val="520"/>
              </a:spcBef>
              <a:spcAft>
                <a:spcPts val="0"/>
              </a:spcAft>
              <a:buSzPts val="1400"/>
              <a:buFont typeface="Cantarell"/>
              <a:buNone/>
              <a:defRPr sz="1200"/>
            </a:lvl2pPr>
            <a:lvl3pPr indent="-228600" lvl="2" marL="1371600" rtl="0">
              <a:spcBef>
                <a:spcPts val="480"/>
              </a:spcBef>
              <a:spcAft>
                <a:spcPts val="0"/>
              </a:spcAft>
              <a:buSzPts val="1400"/>
              <a:buFont typeface="Cantarell"/>
              <a:buNone/>
              <a:defRPr sz="1000"/>
            </a:lvl3pPr>
            <a:lvl4pPr indent="-228600" lvl="3" marL="1828800" rtl="0">
              <a:spcBef>
                <a:spcPts val="440"/>
              </a:spcBef>
              <a:spcAft>
                <a:spcPts val="0"/>
              </a:spcAft>
              <a:buSzPts val="1400"/>
              <a:buFont typeface="Cantarell"/>
              <a:buNone/>
              <a:defRPr sz="900"/>
            </a:lvl4pPr>
            <a:lvl5pPr indent="-228600" lvl="4" marL="2286000" rtl="0">
              <a:spcBef>
                <a:spcPts val="400"/>
              </a:spcBef>
              <a:spcAft>
                <a:spcPts val="0"/>
              </a:spcAft>
              <a:buSzPts val="1400"/>
              <a:buFont typeface="Cantarell"/>
              <a:buNone/>
              <a:defRPr sz="9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110" name="Shape 110"/>
          <p:cNvSpPr txBox="1"/>
          <p:nvPr>
            <p:ph idx="2" type="body"/>
          </p:nvPr>
        </p:nvSpPr>
        <p:spPr>
          <a:xfrm>
            <a:off x="3429000" y="1435100"/>
            <a:ext cx="5486400" cy="4572000"/>
          </a:xfrm>
          <a:prstGeom prst="rect">
            <a:avLst/>
          </a:prstGeom>
          <a:noFill/>
          <a:ln>
            <a:noFill/>
          </a:ln>
        </p:spPr>
        <p:txBody>
          <a:bodyPr anchorCtr="0" anchor="t" bIns="91425" lIns="91425" spcFirstLastPara="1" rIns="91425" wrap="square" tIns="91425"/>
          <a:lstStyle>
            <a:lvl1pPr indent="-317500" lvl="0" marL="457200" rtl="0">
              <a:spcBef>
                <a:spcPts val="700"/>
              </a:spcBef>
              <a:spcAft>
                <a:spcPts val="0"/>
              </a:spcAft>
              <a:buSzPts val="1400"/>
              <a:buChar char="▪"/>
              <a:defRPr sz="3200"/>
            </a:lvl1pPr>
            <a:lvl2pPr indent="-317500" lvl="1" marL="914400" rtl="0">
              <a:spcBef>
                <a:spcPts val="520"/>
              </a:spcBef>
              <a:spcAft>
                <a:spcPts val="0"/>
              </a:spcAft>
              <a:buSzPts val="1400"/>
              <a:buChar char="▫"/>
              <a:defRPr sz="2800"/>
            </a:lvl2pPr>
            <a:lvl3pPr indent="-317500" lvl="2" marL="1371600" rtl="0">
              <a:spcBef>
                <a:spcPts val="480"/>
              </a:spcBef>
              <a:spcAft>
                <a:spcPts val="0"/>
              </a:spcAft>
              <a:buSzPts val="1400"/>
              <a:buChar char="◾"/>
              <a:defRPr sz="2400"/>
            </a:lvl3pPr>
            <a:lvl4pPr indent="-317500" lvl="3" marL="1828800" rtl="0">
              <a:spcBef>
                <a:spcPts val="440"/>
              </a:spcBef>
              <a:spcAft>
                <a:spcPts val="0"/>
              </a:spcAft>
              <a:buSzPts val="1400"/>
              <a:buChar char="●"/>
              <a:defRPr sz="2000"/>
            </a:lvl4pPr>
            <a:lvl5pPr indent="-317500" lvl="4" marL="2286000" rtl="0">
              <a:spcBef>
                <a:spcPts val="400"/>
              </a:spcBef>
              <a:spcAft>
                <a:spcPts val="0"/>
              </a:spcAft>
              <a:buSzPts val="1400"/>
              <a:buChar char="⚫"/>
              <a:defRPr sz="20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sp>
        <p:nvSpPr>
          <p:cNvPr id="111" name="Shape 111"/>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12" name="Shape 112"/>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13" name="Shape 113"/>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114" name="Shape 114"/>
        <p:cNvGrpSpPr/>
        <p:nvPr/>
      </p:nvGrpSpPr>
      <p:grpSpPr>
        <a:xfrm>
          <a:off x="0" y="0"/>
          <a:ext cx="0" cy="0"/>
          <a:chOff x="0" y="0"/>
          <a:chExt cx="0" cy="0"/>
        </a:xfrm>
      </p:grpSpPr>
      <p:sp>
        <p:nvSpPr>
          <p:cNvPr id="115" name="Shape 115"/>
          <p:cNvSpPr/>
          <p:nvPr/>
        </p:nvSpPr>
        <p:spPr>
          <a:xfrm>
            <a:off x="368032" y="0"/>
            <a:ext cx="8778240" cy="1878037"/>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cxnSp>
        <p:nvCxnSpPr>
          <p:cNvPr id="116" name="Shape 116"/>
          <p:cNvCxnSpPr/>
          <p:nvPr/>
        </p:nvCxnSpPr>
        <p:spPr>
          <a:xfrm>
            <a:off x="363195" y="1885028"/>
            <a:ext cx="8782622" cy="0"/>
          </a:xfrm>
          <a:prstGeom prst="straightConnector1">
            <a:avLst/>
          </a:prstGeom>
          <a:noFill/>
          <a:ln cap="flat" cmpd="sng" w="19050">
            <a:solidFill>
              <a:srgbClr val="FFFFFF"/>
            </a:solidFill>
            <a:prstDash val="solid"/>
            <a:miter lim="8000"/>
            <a:headEnd len="sm" w="sm" type="none"/>
            <a:tailEnd len="sm" w="sm" type="none"/>
          </a:ln>
        </p:spPr>
      </p:cxnSp>
      <p:grpSp>
        <p:nvGrpSpPr>
          <p:cNvPr id="117" name="Shape 117"/>
          <p:cNvGrpSpPr/>
          <p:nvPr/>
        </p:nvGrpSpPr>
        <p:grpSpPr>
          <a:xfrm rot="5400000">
            <a:off x="8514581" y="1219200"/>
            <a:ext cx="132763" cy="128466"/>
            <a:chOff x="6668087" y="1297746"/>
            <a:chExt cx="161840" cy="156602"/>
          </a:xfrm>
        </p:grpSpPr>
        <p:cxnSp>
          <p:nvCxnSpPr>
            <p:cNvPr id="118" name="Shape 118"/>
            <p:cNvCxnSpPr/>
            <p:nvPr/>
          </p:nvCxnSpPr>
          <p:spPr>
            <a:xfrm rot="-5400000">
              <a:off x="6664064" y="1301769"/>
              <a:ext cx="88509" cy="80463"/>
            </a:xfrm>
            <a:prstGeom prst="straightConnector1">
              <a:avLst/>
            </a:prstGeom>
            <a:noFill/>
            <a:ln cap="rnd" cmpd="sng" w="25400">
              <a:solidFill>
                <a:srgbClr val="FFFFFF"/>
              </a:solidFill>
              <a:prstDash val="solid"/>
              <a:round/>
              <a:headEnd len="sm" w="sm" type="none"/>
              <a:tailEnd len="sm" w="sm" type="none"/>
            </a:ln>
          </p:spPr>
        </p:cxnSp>
        <p:cxnSp>
          <p:nvCxnSpPr>
            <p:cNvPr id="119" name="Shape 119"/>
            <p:cNvCxnSpPr/>
            <p:nvPr/>
          </p:nvCxnSpPr>
          <p:spPr>
            <a:xfrm flipH="1" rot="5400000">
              <a:off x="6685888" y="1391257"/>
              <a:ext cx="125755" cy="427"/>
            </a:xfrm>
            <a:prstGeom prst="straightConnector1">
              <a:avLst/>
            </a:prstGeom>
            <a:noFill/>
            <a:ln cap="rnd" cmpd="sng" w="25400">
              <a:solidFill>
                <a:srgbClr val="FFFFFF"/>
              </a:solidFill>
              <a:prstDash val="solid"/>
              <a:round/>
              <a:headEnd len="sm" w="sm" type="none"/>
              <a:tailEnd len="sm" w="sm" type="none"/>
            </a:ln>
          </p:spPr>
        </p:cxnSp>
        <p:cxnSp>
          <p:nvCxnSpPr>
            <p:cNvPr id="120" name="Shape 120"/>
            <p:cNvCxnSpPr/>
            <p:nvPr/>
          </p:nvCxnSpPr>
          <p:spPr>
            <a:xfrm flipH="1" rot="5400000">
              <a:off x="6744524" y="1300853"/>
              <a:ext cx="88509" cy="82296"/>
            </a:xfrm>
            <a:prstGeom prst="straightConnector1">
              <a:avLst/>
            </a:prstGeom>
            <a:noFill/>
            <a:ln cap="rnd" cmpd="sng" w="25400">
              <a:solidFill>
                <a:srgbClr val="FFFFFF"/>
              </a:solidFill>
              <a:prstDash val="solid"/>
              <a:round/>
              <a:headEnd len="sm" w="sm" type="none"/>
              <a:tailEnd len="sm" w="sm" type="none"/>
            </a:ln>
          </p:spPr>
        </p:cxnSp>
      </p:grpSp>
      <p:sp>
        <p:nvSpPr>
          <p:cNvPr id="121" name="Shape 121"/>
          <p:cNvSpPr txBox="1"/>
          <p:nvPr>
            <p:ph type="title"/>
          </p:nvPr>
        </p:nvSpPr>
        <p:spPr>
          <a:xfrm>
            <a:off x="914400" y="441251"/>
            <a:ext cx="6858000" cy="701749"/>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Font typeface="Consolas"/>
              <a:buNone/>
              <a:defRPr b="0" sz="21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22" name="Shape 122"/>
          <p:cNvSpPr/>
          <p:nvPr>
            <p:ph idx="2" type="pic"/>
          </p:nvPr>
        </p:nvSpPr>
        <p:spPr>
          <a:xfrm>
            <a:off x="368032" y="1893781"/>
            <a:ext cx="8778240" cy="4960144"/>
          </a:xfrm>
          <a:prstGeom prst="rect">
            <a:avLst/>
          </a:prstGeom>
          <a:solidFill>
            <a:schemeClr val="dk2"/>
          </a:solidFill>
          <a:ln>
            <a:noFill/>
          </a:ln>
        </p:spPr>
        <p:txBody>
          <a:bodyPr anchorCtr="0" anchor="b" bIns="91425" lIns="91425" spcFirstLastPara="1" rIns="91425" wrap="square" tIns="91425"/>
          <a:lstStyle>
            <a:lvl1pPr indent="0" lvl="0" marL="0" marR="0" rtl="0" algn="l">
              <a:spcBef>
                <a:spcPts val="0"/>
              </a:spcBef>
              <a:spcAft>
                <a:spcPts val="0"/>
              </a:spcAft>
              <a:buClr>
                <a:schemeClr val="lt2"/>
              </a:buClr>
              <a:buSzPts val="1400"/>
              <a:buFont typeface="Cantarell"/>
              <a:buNone/>
              <a:defRPr b="0" i="0" sz="32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23" name="Shape 123"/>
          <p:cNvSpPr txBox="1"/>
          <p:nvPr>
            <p:ph idx="1" type="body"/>
          </p:nvPr>
        </p:nvSpPr>
        <p:spPr>
          <a:xfrm>
            <a:off x="914400" y="1150144"/>
            <a:ext cx="6858000" cy="685800"/>
          </a:xfrm>
          <a:prstGeom prst="rect">
            <a:avLst/>
          </a:prstGeom>
          <a:noFill/>
          <a:ln>
            <a:noFill/>
          </a:ln>
        </p:spPr>
        <p:txBody>
          <a:bodyPr anchorCtr="0" anchor="t" bIns="91425" lIns="91425" spcFirstLastPara="1" rIns="91425" wrap="square" tIns="91425"/>
          <a:lstStyle>
            <a:lvl1pPr indent="-228600" lvl="0" marL="457200" rtl="0">
              <a:spcBef>
                <a:spcPts val="0"/>
              </a:spcBef>
              <a:spcAft>
                <a:spcPts val="0"/>
              </a:spcAft>
              <a:buClr>
                <a:srgbClr val="FFFFFF"/>
              </a:buClr>
              <a:buSzPts val="1400"/>
              <a:buFont typeface="Cantarell"/>
              <a:buNone/>
              <a:defRPr sz="1400">
                <a:solidFill>
                  <a:srgbClr val="FFFFFF"/>
                </a:solidFill>
              </a:defRPr>
            </a:lvl1pPr>
            <a:lvl2pPr indent="-317500" lvl="1" marL="914400" rtl="0">
              <a:spcBef>
                <a:spcPts val="520"/>
              </a:spcBef>
              <a:spcAft>
                <a:spcPts val="0"/>
              </a:spcAft>
              <a:buSzPts val="1400"/>
              <a:buChar char="▫"/>
              <a:defRPr sz="1200"/>
            </a:lvl2pPr>
            <a:lvl3pPr indent="-317500" lvl="2" marL="1371600" rtl="0">
              <a:spcBef>
                <a:spcPts val="480"/>
              </a:spcBef>
              <a:spcAft>
                <a:spcPts val="0"/>
              </a:spcAft>
              <a:buSzPts val="1400"/>
              <a:buChar char="◾"/>
              <a:defRPr sz="1000"/>
            </a:lvl3pPr>
            <a:lvl4pPr indent="-317500" lvl="3" marL="1828800" rtl="0">
              <a:spcBef>
                <a:spcPts val="440"/>
              </a:spcBef>
              <a:spcAft>
                <a:spcPts val="0"/>
              </a:spcAft>
              <a:buSzPts val="1400"/>
              <a:buChar char="●"/>
              <a:defRPr sz="900"/>
            </a:lvl4pPr>
            <a:lvl5pPr indent="-317500" lvl="4" marL="2286000" rtl="0">
              <a:spcBef>
                <a:spcPts val="400"/>
              </a:spcBef>
              <a:spcAft>
                <a:spcPts val="0"/>
              </a:spcAft>
              <a:buSzPts val="1400"/>
              <a:buChar char="⚫"/>
              <a:defRPr sz="900"/>
            </a:lvl5pPr>
            <a:lvl6pPr indent="-317500" lvl="5" marL="2743200" rtl="0">
              <a:spcBef>
                <a:spcPts val="360"/>
              </a:spcBef>
              <a:spcAft>
                <a:spcPts val="0"/>
              </a:spcAft>
              <a:buSzPts val="1400"/>
              <a:buChar char="⚫"/>
              <a:defRPr sz="1800">
                <a:solidFill>
                  <a:schemeClr val="lt1"/>
                </a:solidFill>
                <a:latin typeface="Cantarell"/>
                <a:ea typeface="Cantarell"/>
                <a:cs typeface="Cantarell"/>
                <a:sym typeface="Cantarell"/>
              </a:defRPr>
            </a:lvl6pPr>
            <a:lvl7pPr indent="-317500" lvl="6" marL="3200400" rtl="0">
              <a:spcBef>
                <a:spcPts val="320"/>
              </a:spcBef>
              <a:spcAft>
                <a:spcPts val="0"/>
              </a:spcAft>
              <a:buSzPts val="1400"/>
              <a:buChar char="⚫"/>
              <a:defRPr sz="1600">
                <a:solidFill>
                  <a:schemeClr val="lt1"/>
                </a:solidFill>
                <a:latin typeface="Cantarell"/>
                <a:ea typeface="Cantarell"/>
                <a:cs typeface="Cantarell"/>
                <a:sym typeface="Cantarell"/>
              </a:defRPr>
            </a:lvl7pPr>
            <a:lvl8pPr indent="-317500" lvl="7" marL="3657600" rtl="0">
              <a:spcBef>
                <a:spcPts val="320"/>
              </a:spcBef>
              <a:spcAft>
                <a:spcPts val="0"/>
              </a:spcAft>
              <a:buSzPts val="1400"/>
              <a:buChar char="⚫"/>
              <a:defRPr sz="1600">
                <a:solidFill>
                  <a:schemeClr val="lt1"/>
                </a:solidFill>
                <a:latin typeface="Cantarell"/>
                <a:ea typeface="Cantarell"/>
                <a:cs typeface="Cantarell"/>
                <a:sym typeface="Cantarell"/>
              </a:defRPr>
            </a:lvl8pPr>
            <a:lvl9pPr indent="-317500" lvl="8" marL="4114800" rtl="0">
              <a:spcBef>
                <a:spcPts val="320"/>
              </a:spcBef>
              <a:spcAft>
                <a:spcPts val="0"/>
              </a:spcAft>
              <a:buSzPts val="1400"/>
              <a:buChar char="⚫"/>
              <a:defRPr sz="1600">
                <a:solidFill>
                  <a:schemeClr val="lt1"/>
                </a:solidFill>
                <a:latin typeface="Cantarell"/>
                <a:ea typeface="Cantarell"/>
                <a:cs typeface="Cantarell"/>
                <a:sym typeface="Cantarell"/>
              </a:defRPr>
            </a:lvl9pPr>
          </a:lstStyle>
          <a:p/>
        </p:txBody>
      </p:sp>
      <p:grpSp>
        <p:nvGrpSpPr>
          <p:cNvPr id="124" name="Shape 124"/>
          <p:cNvGrpSpPr/>
          <p:nvPr/>
        </p:nvGrpSpPr>
        <p:grpSpPr>
          <a:xfrm rot="5400000">
            <a:off x="8666981" y="1371600"/>
            <a:ext cx="132763" cy="128466"/>
            <a:chOff x="6668087" y="1297746"/>
            <a:chExt cx="161840" cy="156602"/>
          </a:xfrm>
        </p:grpSpPr>
        <p:cxnSp>
          <p:nvCxnSpPr>
            <p:cNvPr id="125" name="Shape 125"/>
            <p:cNvCxnSpPr/>
            <p:nvPr/>
          </p:nvCxnSpPr>
          <p:spPr>
            <a:xfrm rot="-5400000">
              <a:off x="6664064" y="1301769"/>
              <a:ext cx="88509" cy="80463"/>
            </a:xfrm>
            <a:prstGeom prst="straightConnector1">
              <a:avLst/>
            </a:prstGeom>
            <a:noFill/>
            <a:ln cap="rnd" cmpd="sng" w="25400">
              <a:solidFill>
                <a:srgbClr val="FFFFFF"/>
              </a:solidFill>
              <a:prstDash val="solid"/>
              <a:round/>
              <a:headEnd len="sm" w="sm" type="none"/>
              <a:tailEnd len="sm" w="sm" type="none"/>
            </a:ln>
          </p:spPr>
        </p:cxnSp>
        <p:cxnSp>
          <p:nvCxnSpPr>
            <p:cNvPr id="126" name="Shape 126"/>
            <p:cNvCxnSpPr/>
            <p:nvPr/>
          </p:nvCxnSpPr>
          <p:spPr>
            <a:xfrm flipH="1" rot="5400000">
              <a:off x="6685888" y="1391257"/>
              <a:ext cx="125755" cy="427"/>
            </a:xfrm>
            <a:prstGeom prst="straightConnector1">
              <a:avLst/>
            </a:prstGeom>
            <a:noFill/>
            <a:ln cap="rnd" cmpd="sng" w="25400">
              <a:solidFill>
                <a:srgbClr val="FFFFFF"/>
              </a:solidFill>
              <a:prstDash val="solid"/>
              <a:round/>
              <a:headEnd len="sm" w="sm" type="none"/>
              <a:tailEnd len="sm" w="sm" type="none"/>
            </a:ln>
          </p:spPr>
        </p:cxnSp>
        <p:cxnSp>
          <p:nvCxnSpPr>
            <p:cNvPr id="127" name="Shape 127"/>
            <p:cNvCxnSpPr/>
            <p:nvPr/>
          </p:nvCxnSpPr>
          <p:spPr>
            <a:xfrm flipH="1" rot="5400000">
              <a:off x="6744524" y="1300853"/>
              <a:ext cx="88509" cy="82296"/>
            </a:xfrm>
            <a:prstGeom prst="straightConnector1">
              <a:avLst/>
            </a:prstGeom>
            <a:noFill/>
            <a:ln cap="rnd" cmpd="sng" w="25400">
              <a:solidFill>
                <a:srgbClr val="FFFFFF"/>
              </a:solidFill>
              <a:prstDash val="solid"/>
              <a:round/>
              <a:headEnd len="sm" w="sm" type="none"/>
              <a:tailEnd len="sm" w="sm" type="none"/>
            </a:ln>
          </p:spPr>
        </p:cxnSp>
      </p:grpSp>
      <p:grpSp>
        <p:nvGrpSpPr>
          <p:cNvPr id="128" name="Shape 128"/>
          <p:cNvGrpSpPr/>
          <p:nvPr/>
        </p:nvGrpSpPr>
        <p:grpSpPr>
          <a:xfrm rot="5400000">
            <a:off x="8320088" y="1474763"/>
            <a:ext cx="132763" cy="128466"/>
            <a:chOff x="6668087" y="1297746"/>
            <a:chExt cx="161840" cy="156602"/>
          </a:xfrm>
        </p:grpSpPr>
        <p:cxnSp>
          <p:nvCxnSpPr>
            <p:cNvPr id="129" name="Shape 129"/>
            <p:cNvCxnSpPr/>
            <p:nvPr/>
          </p:nvCxnSpPr>
          <p:spPr>
            <a:xfrm rot="-5400000">
              <a:off x="6664064" y="1301769"/>
              <a:ext cx="88509" cy="80463"/>
            </a:xfrm>
            <a:prstGeom prst="straightConnector1">
              <a:avLst/>
            </a:prstGeom>
            <a:noFill/>
            <a:ln cap="rnd" cmpd="sng" w="25400">
              <a:solidFill>
                <a:srgbClr val="FFFFFF"/>
              </a:solidFill>
              <a:prstDash val="solid"/>
              <a:round/>
              <a:headEnd len="sm" w="sm" type="none"/>
              <a:tailEnd len="sm" w="sm" type="none"/>
            </a:ln>
          </p:spPr>
        </p:cxnSp>
        <p:cxnSp>
          <p:nvCxnSpPr>
            <p:cNvPr id="130" name="Shape 130"/>
            <p:cNvCxnSpPr/>
            <p:nvPr/>
          </p:nvCxnSpPr>
          <p:spPr>
            <a:xfrm flipH="1" rot="5400000">
              <a:off x="6685888" y="1391257"/>
              <a:ext cx="125755" cy="427"/>
            </a:xfrm>
            <a:prstGeom prst="straightConnector1">
              <a:avLst/>
            </a:prstGeom>
            <a:noFill/>
            <a:ln cap="rnd" cmpd="sng" w="25400">
              <a:solidFill>
                <a:srgbClr val="FFFFFF"/>
              </a:solidFill>
              <a:prstDash val="solid"/>
              <a:round/>
              <a:headEnd len="sm" w="sm" type="none"/>
              <a:tailEnd len="sm" w="sm" type="none"/>
            </a:ln>
          </p:spPr>
        </p:cxnSp>
        <p:cxnSp>
          <p:nvCxnSpPr>
            <p:cNvPr id="131" name="Shape 131"/>
            <p:cNvCxnSpPr/>
            <p:nvPr/>
          </p:nvCxnSpPr>
          <p:spPr>
            <a:xfrm flipH="1" rot="5400000">
              <a:off x="6744524" y="1300853"/>
              <a:ext cx="88509" cy="82296"/>
            </a:xfrm>
            <a:prstGeom prst="straightConnector1">
              <a:avLst/>
            </a:prstGeom>
            <a:noFill/>
            <a:ln cap="rnd" cmpd="sng" w="25400">
              <a:solidFill>
                <a:srgbClr val="FFFFFF"/>
              </a:solidFill>
              <a:prstDash val="solid"/>
              <a:round/>
              <a:headEnd len="sm" w="sm" type="none"/>
              <a:tailEnd len="sm" w="sm" type="none"/>
            </a:ln>
          </p:spPr>
        </p:cxnSp>
      </p:grpSp>
      <p:sp>
        <p:nvSpPr>
          <p:cNvPr id="132" name="Shape 132"/>
          <p:cNvSpPr txBox="1"/>
          <p:nvPr>
            <p:ph idx="10" type="dt"/>
          </p:nvPr>
        </p:nvSpPr>
        <p:spPr>
          <a:xfrm>
            <a:off x="6477000" y="55499"/>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33" name="Shape 133"/>
          <p:cNvSpPr txBox="1"/>
          <p:nvPr>
            <p:ph idx="11" type="ftr"/>
          </p:nvPr>
        </p:nvSpPr>
        <p:spPr>
          <a:xfrm>
            <a:off x="914400" y="55499"/>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134" name="Shape 134"/>
          <p:cNvSpPr txBox="1"/>
          <p:nvPr>
            <p:ph idx="12" type="sldNum"/>
          </p:nvPr>
        </p:nvSpPr>
        <p:spPr>
          <a:xfrm>
            <a:off x="8610600" y="55499"/>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dk1"/>
            </a:gs>
            <a:gs pos="65000">
              <a:schemeClr val="dk1"/>
            </a:gs>
            <a:gs pos="100000">
              <a:srgbClr val="5676AA"/>
            </a:gs>
          </a:gsLst>
          <a:lin ang="5400000" scaled="0"/>
        </a:gradFill>
      </p:bgPr>
    </p:bg>
    <p:spTree>
      <p:nvGrpSpPr>
        <p:cNvPr id="9" name="Shape 9"/>
        <p:cNvGrpSpPr/>
        <p:nvPr/>
      </p:nvGrpSpPr>
      <p:grpSpPr>
        <a:xfrm>
          <a:off x="0" y="0"/>
          <a:ext cx="0" cy="0"/>
          <a:chOff x="0" y="0"/>
          <a:chExt cx="0" cy="0"/>
        </a:xfrm>
      </p:grpSpPr>
      <p:sp>
        <p:nvSpPr>
          <p:cNvPr id="10" name="Shape 10"/>
          <p:cNvSpPr/>
          <p:nvPr/>
        </p:nvSpPr>
        <p:spPr>
          <a:xfrm>
            <a:off x="0" y="-1"/>
            <a:ext cx="365760" cy="685445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1" name="Shape 11"/>
          <p:cNvSpPr/>
          <p:nvPr/>
        </p:nvSpPr>
        <p:spPr>
          <a:xfrm>
            <a:off x="255291" y="5047394"/>
            <a:ext cx="73152" cy="1691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2" name="Shape 12"/>
          <p:cNvSpPr/>
          <p:nvPr/>
        </p:nvSpPr>
        <p:spPr>
          <a:xfrm>
            <a:off x="255291" y="4796819"/>
            <a:ext cx="73152" cy="228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3" name="Shape 13"/>
          <p:cNvSpPr/>
          <p:nvPr/>
        </p:nvSpPr>
        <p:spPr>
          <a:xfrm>
            <a:off x="255291" y="4637685"/>
            <a:ext cx="73152" cy="1371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4" name="Shape 14"/>
          <p:cNvSpPr/>
          <p:nvPr/>
        </p:nvSpPr>
        <p:spPr>
          <a:xfrm>
            <a:off x="255291" y="4542559"/>
            <a:ext cx="73152" cy="7315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5" name="Shape 15"/>
          <p:cNvSpPr/>
          <p:nvPr/>
        </p:nvSpPr>
        <p:spPr>
          <a:xfrm>
            <a:off x="309558" y="680477"/>
            <a:ext cx="45720"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6" name="Shape 16"/>
          <p:cNvSpPr/>
          <p:nvPr/>
        </p:nvSpPr>
        <p:spPr>
          <a:xfrm>
            <a:off x="269073" y="680477"/>
            <a:ext cx="27432"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7" name="Shape 17"/>
          <p:cNvSpPr/>
          <p:nvPr/>
        </p:nvSpPr>
        <p:spPr>
          <a:xfrm>
            <a:off x="250020"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8" name="Shape 18"/>
          <p:cNvSpPr/>
          <p:nvPr/>
        </p:nvSpPr>
        <p:spPr>
          <a:xfrm>
            <a:off x="221768" y="680477"/>
            <a:ext cx="9144" cy="36576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9" name="Shape 19"/>
          <p:cNvSpPr txBox="1"/>
          <p:nvPr>
            <p:ph type="title"/>
          </p:nvPr>
        </p:nvSpPr>
        <p:spPr>
          <a:xfrm>
            <a:off x="914400" y="512064"/>
            <a:ext cx="7772400" cy="9144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lt2"/>
              </a:buClr>
              <a:buSzPts val="1400"/>
              <a:buFont typeface="Consolas"/>
              <a:buNone/>
              <a:defRPr b="0" i="0" sz="4000" u="none" cap="none" strike="noStrike">
                <a:solidFill>
                  <a:schemeClr val="lt2"/>
                </a:solidFill>
                <a:latin typeface="Consolas"/>
                <a:ea typeface="Consolas"/>
                <a:cs typeface="Consolas"/>
                <a:sym typeface="Consolas"/>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20" name="Shape 20"/>
          <p:cNvSpPr txBox="1"/>
          <p:nvPr>
            <p:ph idx="1" type="body"/>
          </p:nvPr>
        </p:nvSpPr>
        <p:spPr>
          <a:xfrm>
            <a:off x="914400" y="1783560"/>
            <a:ext cx="7772400" cy="4572000"/>
          </a:xfrm>
          <a:prstGeom prst="rect">
            <a:avLst/>
          </a:prstGeom>
          <a:noFill/>
          <a:ln>
            <a:noFill/>
          </a:ln>
        </p:spPr>
        <p:txBody>
          <a:bodyPr anchorCtr="0" anchor="t" bIns="91425" lIns="91425" spcFirstLastPara="1" rIns="91425" wrap="square" tIns="91425"/>
          <a:lstStyle>
            <a:lvl1pPr indent="-317500" lvl="0" marL="457200" marR="0" rtl="0" algn="l">
              <a:spcBef>
                <a:spcPts val="700"/>
              </a:spcBef>
              <a:spcAft>
                <a:spcPts val="0"/>
              </a:spcAft>
              <a:buClr>
                <a:schemeClr val="lt2"/>
              </a:buClr>
              <a:buSzPts val="1400"/>
              <a:buFont typeface="Noto Symbol"/>
              <a:buChar char="▪"/>
              <a:defRPr b="0" i="0" sz="3000" u="none" cap="none" strike="noStrike">
                <a:solidFill>
                  <a:schemeClr val="lt1"/>
                </a:solidFill>
                <a:latin typeface="Cantarell"/>
                <a:ea typeface="Cantarell"/>
                <a:cs typeface="Cantarell"/>
                <a:sym typeface="Cantarell"/>
              </a:defRPr>
            </a:lvl1pPr>
            <a:lvl2pPr indent="-317500" lvl="1" marL="914400" marR="0" rtl="0" algn="l">
              <a:spcBef>
                <a:spcPts val="520"/>
              </a:spcBef>
              <a:spcAft>
                <a:spcPts val="0"/>
              </a:spcAft>
              <a:buClr>
                <a:schemeClr val="accent2"/>
              </a:buClr>
              <a:buSzPts val="1400"/>
              <a:buFont typeface="Noto Symbol"/>
              <a:buChar char="▫"/>
              <a:defRPr b="0" i="0" sz="2600" u="none" cap="none" strike="noStrike">
                <a:solidFill>
                  <a:schemeClr val="lt1"/>
                </a:solidFill>
                <a:latin typeface="Cantarell"/>
                <a:ea typeface="Cantarell"/>
                <a:cs typeface="Cantarell"/>
                <a:sym typeface="Cantarell"/>
              </a:defRPr>
            </a:lvl2pPr>
            <a:lvl3pPr indent="-317500" lvl="2" marL="1371600" marR="0" rtl="0" algn="l">
              <a:spcBef>
                <a:spcPts val="480"/>
              </a:spcBef>
              <a:spcAft>
                <a:spcPts val="0"/>
              </a:spcAft>
              <a:buClr>
                <a:schemeClr val="accent2"/>
              </a:buClr>
              <a:buSzPts val="1400"/>
              <a:buFont typeface="Noto Symbol"/>
              <a:buChar char="◾"/>
              <a:defRPr b="0" i="0" sz="2400" u="none" cap="none" strike="noStrike">
                <a:solidFill>
                  <a:schemeClr val="lt1"/>
                </a:solidFill>
                <a:latin typeface="Cantarell"/>
                <a:ea typeface="Cantarell"/>
                <a:cs typeface="Cantarell"/>
                <a:sym typeface="Cantarell"/>
              </a:defRPr>
            </a:lvl3pPr>
            <a:lvl4pPr indent="-317500" lvl="3" marL="1828800" marR="0" rtl="0" algn="l">
              <a:spcBef>
                <a:spcPts val="440"/>
              </a:spcBef>
              <a:spcAft>
                <a:spcPts val="0"/>
              </a:spcAft>
              <a:buClr>
                <a:schemeClr val="accent3"/>
              </a:buClr>
              <a:buSzPts val="1400"/>
              <a:buFont typeface="Noto Symbol"/>
              <a:buChar char="●"/>
              <a:defRPr b="0" i="0" sz="2200" u="none" cap="none" strike="noStrike">
                <a:solidFill>
                  <a:schemeClr val="lt1"/>
                </a:solidFill>
                <a:latin typeface="Cantarell"/>
                <a:ea typeface="Cantarell"/>
                <a:cs typeface="Cantarell"/>
                <a:sym typeface="Cantarell"/>
              </a:defRPr>
            </a:lvl4pPr>
            <a:lvl5pPr indent="-317500" lvl="4" marL="2286000" marR="0" rtl="0" algn="l">
              <a:spcBef>
                <a:spcPts val="400"/>
              </a:spcBef>
              <a:spcAft>
                <a:spcPts val="0"/>
              </a:spcAft>
              <a:buClr>
                <a:schemeClr val="accent3"/>
              </a:buClr>
              <a:buSzPts val="1400"/>
              <a:buFont typeface="Noto Symbol"/>
              <a:buChar char="⚫"/>
              <a:defRPr b="0" i="0" sz="2000" u="none" cap="none" strike="noStrike">
                <a:solidFill>
                  <a:schemeClr val="lt1"/>
                </a:solidFill>
                <a:latin typeface="Cantarell"/>
                <a:ea typeface="Cantarell"/>
                <a:cs typeface="Cantarell"/>
                <a:sym typeface="Cantarell"/>
              </a:defRPr>
            </a:lvl5pPr>
            <a:lvl6pPr indent="-317500" lvl="5" marL="2743200" marR="0" rtl="0" algn="l">
              <a:spcBef>
                <a:spcPts val="360"/>
              </a:spcBef>
              <a:spcAft>
                <a:spcPts val="0"/>
              </a:spcAft>
              <a:buClr>
                <a:schemeClr val="accent3"/>
              </a:buClr>
              <a:buSzPts val="1400"/>
              <a:buFont typeface="Noto Symbol"/>
              <a:buChar char="⚫"/>
              <a:defRPr b="0" i="0" sz="1800" u="none" cap="none" strike="noStrike">
                <a:solidFill>
                  <a:schemeClr val="lt1"/>
                </a:solidFill>
                <a:latin typeface="Cantarell"/>
                <a:ea typeface="Cantarell"/>
                <a:cs typeface="Cantarell"/>
                <a:sym typeface="Cantarell"/>
              </a:defRPr>
            </a:lvl6pPr>
            <a:lvl7pPr indent="-317500" lvl="6" marL="3200400" marR="0" rtl="0" algn="l">
              <a:spcBef>
                <a:spcPts val="320"/>
              </a:spcBef>
              <a:spcAft>
                <a:spcPts val="0"/>
              </a:spcAft>
              <a:buClr>
                <a:schemeClr val="accent4"/>
              </a:buClr>
              <a:buSzPts val="1400"/>
              <a:buFont typeface="Noto Symbol"/>
              <a:buChar char="⚫"/>
              <a:defRPr b="0" i="0" sz="1600" u="none" cap="none" strike="noStrike">
                <a:solidFill>
                  <a:schemeClr val="lt1"/>
                </a:solidFill>
                <a:latin typeface="Cantarell"/>
                <a:ea typeface="Cantarell"/>
                <a:cs typeface="Cantarell"/>
                <a:sym typeface="Cantarell"/>
              </a:defRPr>
            </a:lvl7pPr>
            <a:lvl8pPr indent="-317500" lvl="7" marL="3657600" marR="0" rtl="0" algn="l">
              <a:spcBef>
                <a:spcPts val="320"/>
              </a:spcBef>
              <a:spcAft>
                <a:spcPts val="0"/>
              </a:spcAft>
              <a:buClr>
                <a:schemeClr val="accent4"/>
              </a:buClr>
              <a:buSzPts val="1400"/>
              <a:buFont typeface="Noto Symbol"/>
              <a:buChar char="⚫"/>
              <a:defRPr b="0" i="0" sz="1600" u="none" cap="none" strike="noStrike">
                <a:solidFill>
                  <a:schemeClr val="lt1"/>
                </a:solidFill>
                <a:latin typeface="Cantarell"/>
                <a:ea typeface="Cantarell"/>
                <a:cs typeface="Cantarell"/>
                <a:sym typeface="Cantarell"/>
              </a:defRPr>
            </a:lvl8pPr>
            <a:lvl9pPr indent="-317500" lvl="8" marL="4114800" marR="0" rtl="0" algn="l">
              <a:spcBef>
                <a:spcPts val="320"/>
              </a:spcBef>
              <a:spcAft>
                <a:spcPts val="0"/>
              </a:spcAft>
              <a:buClr>
                <a:schemeClr val="accent4"/>
              </a:buClr>
              <a:buSzPts val="1400"/>
              <a:buFont typeface="Noto Symbol"/>
              <a:buChar char="⚫"/>
              <a:defRPr b="0" i="0" sz="1600" u="none" cap="none" strike="noStrike">
                <a:solidFill>
                  <a:schemeClr val="lt1"/>
                </a:solidFill>
                <a:latin typeface="Cantarell"/>
                <a:ea typeface="Cantarell"/>
                <a:cs typeface="Cantarell"/>
                <a:sym typeface="Cantarell"/>
              </a:defRPr>
            </a:lvl9pPr>
          </a:lstStyle>
          <a:p/>
        </p:txBody>
      </p:sp>
      <p:sp>
        <p:nvSpPr>
          <p:cNvPr id="21" name="Shape 21"/>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22" name="Shape 22"/>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lstStyle>
            <a:lvl1pPr indent="-88900" lvl="0" marL="0" marR="0" rtl="0" algn="r">
              <a:spcBef>
                <a:spcPts val="0"/>
              </a:spcBef>
              <a:spcAft>
                <a:spcPts val="0"/>
              </a:spcAft>
              <a:buSzPts val="1400"/>
              <a:buChar char="●"/>
              <a:defRPr b="0" i="0" sz="1100" u="none" cap="none" strike="noStrike">
                <a:solidFill>
                  <a:schemeClr val="lt2"/>
                </a:solidFill>
                <a:latin typeface="Cantarell"/>
                <a:ea typeface="Cantarell"/>
                <a:cs typeface="Cantarell"/>
                <a:sym typeface="Cantarell"/>
              </a:defRPr>
            </a:lvl1pPr>
            <a:lvl2pPr indent="-88900" lvl="1" marL="457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2pPr>
            <a:lvl3pPr indent="-88900" lvl="2" marL="914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3pPr>
            <a:lvl4pPr indent="-88900" lvl="3" marL="1371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4pPr>
            <a:lvl5pPr indent="-88900" lvl="4" marL="18288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5pPr>
            <a:lvl6pPr indent="-88900" lvl="5" marL="22860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6pPr>
            <a:lvl7pPr indent="-88900" lvl="6" marL="27432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7pPr>
            <a:lvl8pPr indent="-88900" lvl="7" marL="32004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8pPr>
            <a:lvl9pPr indent="-88900" lvl="8" marL="3657600" marR="0" rtl="0" algn="l">
              <a:spcBef>
                <a:spcPts val="0"/>
              </a:spcBef>
              <a:spcAft>
                <a:spcPts val="0"/>
              </a:spcAft>
              <a:buSzPts val="1400"/>
              <a:buChar char="■"/>
              <a:defRPr b="0" i="0" sz="1800" u="none" cap="none" strike="noStrike">
                <a:solidFill>
                  <a:schemeClr val="lt1"/>
                </a:solidFill>
                <a:latin typeface="Cantarell"/>
                <a:ea typeface="Cantarell"/>
                <a:cs typeface="Cantarell"/>
                <a:sym typeface="Cantarell"/>
              </a:defRPr>
            </a:lvl9pPr>
          </a:lstStyle>
          <a:p/>
        </p:txBody>
      </p:sp>
      <p:sp>
        <p:nvSpPr>
          <p:cNvPr id="23" name="Shape 23"/>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antarell"/>
                <a:ea typeface="Cantarell"/>
                <a:cs typeface="Cantarell"/>
                <a:sym typeface="Cantarell"/>
              </a:defRPr>
            </a:lvl1pPr>
            <a:lvl2pPr indent="0" lvl="1" marL="0" marR="0" rtl="0" algn="l">
              <a:spcBef>
                <a:spcPts val="0"/>
              </a:spcBef>
              <a:buNone/>
              <a:defRPr b="0" i="0" sz="1200" u="none" cap="none" strike="noStrike">
                <a:solidFill>
                  <a:schemeClr val="lt2"/>
                </a:solidFill>
                <a:latin typeface="Cantarell"/>
                <a:ea typeface="Cantarell"/>
                <a:cs typeface="Cantarell"/>
                <a:sym typeface="Cantarell"/>
              </a:defRPr>
            </a:lvl2pPr>
            <a:lvl3pPr indent="0" lvl="2" marL="0" marR="0" rtl="0" algn="l">
              <a:spcBef>
                <a:spcPts val="0"/>
              </a:spcBef>
              <a:buNone/>
              <a:defRPr b="0" i="0" sz="1200" u="none" cap="none" strike="noStrike">
                <a:solidFill>
                  <a:schemeClr val="lt2"/>
                </a:solidFill>
                <a:latin typeface="Cantarell"/>
                <a:ea typeface="Cantarell"/>
                <a:cs typeface="Cantarell"/>
                <a:sym typeface="Cantarell"/>
              </a:defRPr>
            </a:lvl3pPr>
            <a:lvl4pPr indent="0" lvl="3" marL="0" marR="0" rtl="0" algn="l">
              <a:spcBef>
                <a:spcPts val="0"/>
              </a:spcBef>
              <a:buNone/>
              <a:defRPr b="0" i="0" sz="1200" u="none" cap="none" strike="noStrike">
                <a:solidFill>
                  <a:schemeClr val="lt2"/>
                </a:solidFill>
                <a:latin typeface="Cantarell"/>
                <a:ea typeface="Cantarell"/>
                <a:cs typeface="Cantarell"/>
                <a:sym typeface="Cantarell"/>
              </a:defRPr>
            </a:lvl4pPr>
            <a:lvl5pPr indent="0" lvl="4" marL="0" marR="0" rtl="0" algn="l">
              <a:spcBef>
                <a:spcPts val="0"/>
              </a:spcBef>
              <a:buNone/>
              <a:defRPr b="0" i="0" sz="1200" u="none" cap="none" strike="noStrike">
                <a:solidFill>
                  <a:schemeClr val="lt2"/>
                </a:solidFill>
                <a:latin typeface="Cantarell"/>
                <a:ea typeface="Cantarell"/>
                <a:cs typeface="Cantarell"/>
                <a:sym typeface="Cantarell"/>
              </a:defRPr>
            </a:lvl5pPr>
            <a:lvl6pPr indent="0" lvl="5" marL="0" marR="0" rtl="0" algn="l">
              <a:spcBef>
                <a:spcPts val="0"/>
              </a:spcBef>
              <a:buNone/>
              <a:defRPr b="0" i="0" sz="1200" u="none" cap="none" strike="noStrike">
                <a:solidFill>
                  <a:schemeClr val="lt2"/>
                </a:solidFill>
                <a:latin typeface="Cantarell"/>
                <a:ea typeface="Cantarell"/>
                <a:cs typeface="Cantarell"/>
                <a:sym typeface="Cantarell"/>
              </a:defRPr>
            </a:lvl6pPr>
            <a:lvl7pPr indent="0" lvl="6" marL="0" marR="0" rtl="0" algn="l">
              <a:spcBef>
                <a:spcPts val="0"/>
              </a:spcBef>
              <a:buNone/>
              <a:defRPr b="0" i="0" sz="1200" u="none" cap="none" strike="noStrike">
                <a:solidFill>
                  <a:schemeClr val="lt2"/>
                </a:solidFill>
                <a:latin typeface="Cantarell"/>
                <a:ea typeface="Cantarell"/>
                <a:cs typeface="Cantarell"/>
                <a:sym typeface="Cantarell"/>
              </a:defRPr>
            </a:lvl7pPr>
            <a:lvl8pPr indent="0" lvl="7" marL="0" marR="0" rtl="0" algn="l">
              <a:spcBef>
                <a:spcPts val="0"/>
              </a:spcBef>
              <a:buNone/>
              <a:defRPr b="0" i="0" sz="1200" u="none" cap="none" strike="noStrike">
                <a:solidFill>
                  <a:schemeClr val="lt2"/>
                </a:solidFill>
                <a:latin typeface="Cantarell"/>
                <a:ea typeface="Cantarell"/>
                <a:cs typeface="Cantarell"/>
                <a:sym typeface="Cantarell"/>
              </a:defRPr>
            </a:lvl8pPr>
            <a:lvl9pPr indent="0" lvl="8" marL="0" marR="0" rtl="0" algn="l">
              <a:spcBef>
                <a:spcPts val="0"/>
              </a:spcBef>
              <a:buNone/>
              <a:defRPr b="0" i="0" sz="1200" u="none" cap="none" strike="noStrike">
                <a:solidFill>
                  <a:schemeClr val="lt2"/>
                </a:solidFill>
                <a:latin typeface="Cantarell"/>
                <a:ea typeface="Cantarell"/>
                <a:cs typeface="Cantarell"/>
                <a:sym typeface="Cantarell"/>
              </a:defRPr>
            </a:lvl9pPr>
          </a:lstStyle>
          <a:p>
            <a:pPr indent="0" lvl="0" marL="0">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0.png"/><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image" Target="../media/image17.jp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9.jpg"/><Relationship Id="rId5" Type="http://schemas.openxmlformats.org/officeDocument/2006/relationships/image" Target="../media/image39.png"/><Relationship Id="rId6" Type="http://schemas.openxmlformats.org/officeDocument/2006/relationships/image" Target="../media/image31.png"/><Relationship Id="rId7"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5.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image" Target="../media/image35.png"/><Relationship Id="rId5"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11.png"/><Relationship Id="rId6" Type="http://schemas.openxmlformats.org/officeDocument/2006/relationships/image" Target="../media/image47.png"/><Relationship Id="rId7" Type="http://schemas.openxmlformats.org/officeDocument/2006/relationships/image" Target="../media/image38.jpg"/><Relationship Id="rId8"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20.png"/><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image" Target="../media/image17.jpg"/><Relationship Id="rId8"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Shape 151"/>
          <p:cNvPicPr preferRelativeResize="0"/>
          <p:nvPr/>
        </p:nvPicPr>
        <p:blipFill/>
        <p:spPr>
          <a:xfrm>
            <a:off x="0" y="-14514"/>
            <a:ext cx="467544" cy="6872514"/>
          </a:xfrm>
          <a:prstGeom prst="rect">
            <a:avLst/>
          </a:prstGeom>
          <a:solidFill>
            <a:srgbClr val="FFFFFF"/>
          </a:solidFill>
          <a:ln>
            <a:noFill/>
          </a:ln>
        </p:spPr>
      </p:pic>
      <p:sp>
        <p:nvSpPr>
          <p:cNvPr id="152" name="Shape 152"/>
          <p:cNvSpPr/>
          <p:nvPr/>
        </p:nvSpPr>
        <p:spPr>
          <a:xfrm>
            <a:off x="0" y="0"/>
            <a:ext cx="9144000" cy="83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153" name="Shape 153"/>
          <p:cNvSpPr txBox="1"/>
          <p:nvPr>
            <p:ph type="title"/>
          </p:nvPr>
        </p:nvSpPr>
        <p:spPr>
          <a:xfrm>
            <a:off x="323528" y="1052736"/>
            <a:ext cx="9144000" cy="1872208"/>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lt2"/>
              </a:buClr>
              <a:buFont typeface="Consolas"/>
              <a:buNone/>
            </a:pPr>
            <a:r>
              <a:rPr b="0" i="0" lang="es-AR" sz="2800" u="none" cap="none" strike="noStrike">
                <a:solidFill>
                  <a:schemeClr val="lt2"/>
                </a:solidFill>
                <a:latin typeface="Consolas"/>
                <a:ea typeface="Consolas"/>
                <a:cs typeface="Consolas"/>
                <a:sym typeface="Consolas"/>
              </a:rPr>
              <a:t>ESTRUCTURA POBLACIONAL DEL BACALAO NEGRO (</a:t>
            </a:r>
            <a:r>
              <a:rPr b="0" i="1" lang="es-AR" sz="2800" u="none" cap="none" strike="noStrike">
                <a:solidFill>
                  <a:schemeClr val="lt2"/>
                </a:solidFill>
                <a:latin typeface="Consolas"/>
                <a:ea typeface="Consolas"/>
                <a:cs typeface="Consolas"/>
                <a:sym typeface="Consolas"/>
              </a:rPr>
              <a:t>Anoplopoma fimbria</a:t>
            </a:r>
            <a:r>
              <a:rPr b="0" i="0" lang="es-AR" sz="2800" u="none" cap="none" strike="noStrike">
                <a:solidFill>
                  <a:schemeClr val="lt2"/>
                </a:solidFill>
                <a:latin typeface="Consolas"/>
                <a:ea typeface="Consolas"/>
                <a:cs typeface="Consolas"/>
                <a:sym typeface="Consolas"/>
              </a:rPr>
              <a:t>) MEDIANTE EL USO DE </a:t>
            </a:r>
            <a:br>
              <a:rPr b="0" i="0" lang="es-AR" sz="2800" u="none" cap="none" strike="noStrike">
                <a:solidFill>
                  <a:schemeClr val="lt2"/>
                </a:solidFill>
                <a:latin typeface="Consolas"/>
                <a:ea typeface="Consolas"/>
                <a:cs typeface="Consolas"/>
                <a:sym typeface="Consolas"/>
              </a:rPr>
            </a:br>
            <a:r>
              <a:rPr b="0" i="0" lang="es-AR" sz="2800" u="none" cap="none" strike="noStrike">
                <a:solidFill>
                  <a:schemeClr val="lt2"/>
                </a:solidFill>
                <a:latin typeface="Consolas"/>
                <a:ea typeface="Consolas"/>
                <a:cs typeface="Consolas"/>
                <a:sym typeface="Consolas"/>
              </a:rPr>
              <a:t>ADNmit (COI), LOCI MICROSATÉLITE Y </a:t>
            </a:r>
            <a:br>
              <a:rPr b="0" i="0" lang="es-AR" sz="2800" u="none" cap="none" strike="noStrike">
                <a:solidFill>
                  <a:schemeClr val="lt2"/>
                </a:solidFill>
                <a:latin typeface="Consolas"/>
                <a:ea typeface="Consolas"/>
                <a:cs typeface="Consolas"/>
                <a:sym typeface="Consolas"/>
              </a:rPr>
            </a:br>
            <a:r>
              <a:rPr b="0" i="0" lang="es-AR" sz="2800" u="none" cap="none" strike="noStrike">
                <a:solidFill>
                  <a:schemeClr val="lt2"/>
                </a:solidFill>
                <a:latin typeface="Consolas"/>
                <a:ea typeface="Consolas"/>
                <a:cs typeface="Consolas"/>
                <a:sym typeface="Consolas"/>
              </a:rPr>
              <a:t>MORFOMETRÍA GEOMÉTRICA</a:t>
            </a:r>
            <a:endParaRPr b="0" i="0" sz="2800" u="none" cap="none" strike="noStrike">
              <a:solidFill>
                <a:schemeClr val="lt2"/>
              </a:solidFill>
              <a:latin typeface="Consolas"/>
              <a:ea typeface="Consolas"/>
              <a:cs typeface="Consolas"/>
              <a:sym typeface="Consolas"/>
            </a:endParaRPr>
          </a:p>
        </p:txBody>
      </p:sp>
      <p:pic>
        <p:nvPicPr>
          <p:cNvPr descr="E:\Protocolo\Imagenes presentacion\Gencon2.jpg" id="154" name="Shape 154"/>
          <p:cNvPicPr preferRelativeResize="0"/>
          <p:nvPr/>
        </p:nvPicPr>
        <p:blipFill rotWithShape="1">
          <a:blip r:embed="rId3">
            <a:alphaModFix/>
          </a:blip>
          <a:srcRect b="0" l="0" r="0" t="0"/>
          <a:stretch/>
        </p:blipFill>
        <p:spPr>
          <a:xfrm>
            <a:off x="6588224" y="3148479"/>
            <a:ext cx="1512168" cy="1327307"/>
          </a:xfrm>
          <a:prstGeom prst="rect">
            <a:avLst/>
          </a:prstGeom>
          <a:noFill/>
          <a:ln>
            <a:noFill/>
          </a:ln>
        </p:spPr>
      </p:pic>
      <p:pic>
        <p:nvPicPr>
          <p:cNvPr id="155" name="Shape 155"/>
          <p:cNvPicPr preferRelativeResize="0"/>
          <p:nvPr/>
        </p:nvPicPr>
        <p:blipFill rotWithShape="1">
          <a:blip r:embed="rId4">
            <a:alphaModFix/>
          </a:blip>
          <a:srcRect b="0" l="0" r="0" t="0"/>
          <a:stretch/>
        </p:blipFill>
        <p:spPr>
          <a:xfrm>
            <a:off x="323528" y="3501008"/>
            <a:ext cx="4351193" cy="3376865"/>
          </a:xfrm>
          <a:prstGeom prst="rect">
            <a:avLst/>
          </a:prstGeom>
          <a:noFill/>
          <a:ln>
            <a:noFill/>
          </a:ln>
        </p:spPr>
      </p:pic>
      <p:sp>
        <p:nvSpPr>
          <p:cNvPr id="156" name="Shape 156"/>
          <p:cNvSpPr txBox="1"/>
          <p:nvPr/>
        </p:nvSpPr>
        <p:spPr>
          <a:xfrm>
            <a:off x="179512" y="5164703"/>
            <a:ext cx="5328592" cy="1841416"/>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None/>
            </a:pPr>
            <a:r>
              <a:rPr b="1" i="0" lang="es-AR" sz="2000" u="none" cap="none" strike="noStrike">
                <a:solidFill>
                  <a:srgbClr val="F2F2F2"/>
                </a:solidFill>
                <a:latin typeface="Cantarell"/>
                <a:ea typeface="Cantarell"/>
                <a:cs typeface="Cantarell"/>
                <a:sym typeface="Cantarell"/>
              </a:rPr>
              <a:t>Leandro Nicolás Getino Mamet</a:t>
            </a:r>
            <a:endParaRPr/>
          </a:p>
          <a:p>
            <a:pPr indent="-347980" lvl="0" marL="411480" marR="0" rtl="0" algn="l">
              <a:lnSpc>
                <a:spcPct val="100000"/>
              </a:lnSpc>
              <a:spcBef>
                <a:spcPts val="700"/>
              </a:spcBef>
              <a:spcAft>
                <a:spcPts val="0"/>
              </a:spcAft>
              <a:buNone/>
            </a:pPr>
            <a:r>
              <a:rPr b="0" i="0" lang="es-AR" sz="2000" u="none" cap="none" strike="noStrike">
                <a:solidFill>
                  <a:srgbClr val="F2F2F2"/>
                </a:solidFill>
                <a:latin typeface="Cantarell"/>
                <a:ea typeface="Cantarell"/>
                <a:cs typeface="Cantarell"/>
                <a:sym typeface="Cantarell"/>
              </a:rPr>
              <a:t>Dr. Francisco Javier García de León (CIBNOR)</a:t>
            </a:r>
            <a:endParaRPr/>
          </a:p>
          <a:p>
            <a:pPr indent="-347980" lvl="0" marL="411480" marR="0" rtl="0" algn="l">
              <a:lnSpc>
                <a:spcPct val="100000"/>
              </a:lnSpc>
              <a:spcBef>
                <a:spcPts val="700"/>
              </a:spcBef>
              <a:spcAft>
                <a:spcPts val="0"/>
              </a:spcAft>
              <a:buNone/>
            </a:pPr>
            <a:r>
              <a:rPr b="0" i="0" lang="es-AR" sz="2000" u="none" cap="none" strike="noStrike">
                <a:solidFill>
                  <a:srgbClr val="F2F2F2"/>
                </a:solidFill>
                <a:latin typeface="Cantarell"/>
                <a:ea typeface="Cantarell"/>
                <a:cs typeface="Cantarell"/>
                <a:sym typeface="Cantarell"/>
              </a:rPr>
              <a:t>Dr. Michael Canino (NOAA)</a:t>
            </a:r>
            <a:endParaRPr/>
          </a:p>
          <a:p>
            <a:pPr indent="-227330" lvl="0" marL="411480" marR="0" rtl="0" algn="l">
              <a:lnSpc>
                <a:spcPct val="100000"/>
              </a:lnSpc>
              <a:spcBef>
                <a:spcPts val="700"/>
              </a:spcBef>
              <a:spcAft>
                <a:spcPts val="0"/>
              </a:spcAft>
              <a:buClr>
                <a:schemeClr val="lt2"/>
              </a:buClr>
              <a:buSzPts val="1900"/>
              <a:buFont typeface="Noto Symbol"/>
              <a:buNone/>
            </a:pPr>
            <a:r>
              <a:t/>
            </a:r>
            <a:endParaRPr b="0" i="0" sz="2000" u="none" cap="none" strike="noStrike">
              <a:solidFill>
                <a:srgbClr val="F2F2F2"/>
              </a:solidFill>
              <a:latin typeface="Cantarell"/>
              <a:ea typeface="Cantarell"/>
              <a:cs typeface="Cantarell"/>
              <a:sym typeface="Cantarell"/>
            </a:endParaRPr>
          </a:p>
        </p:txBody>
      </p:sp>
      <p:grpSp>
        <p:nvGrpSpPr>
          <p:cNvPr id="157" name="Shape 157"/>
          <p:cNvGrpSpPr/>
          <p:nvPr/>
        </p:nvGrpSpPr>
        <p:grpSpPr>
          <a:xfrm>
            <a:off x="6223819" y="4660647"/>
            <a:ext cx="2236613" cy="1080120"/>
            <a:chOff x="395536" y="4725144"/>
            <a:chExt cx="1952625" cy="942975"/>
          </a:xfrm>
        </p:grpSpPr>
        <p:pic>
          <p:nvPicPr>
            <p:cNvPr id="158" name="Shape 158"/>
            <p:cNvPicPr preferRelativeResize="0"/>
            <p:nvPr/>
          </p:nvPicPr>
          <p:blipFill/>
          <p:spPr>
            <a:xfrm>
              <a:off x="395536" y="4725144"/>
              <a:ext cx="1952625" cy="942975"/>
            </a:xfrm>
            <a:prstGeom prst="rect">
              <a:avLst/>
            </a:prstGeom>
            <a:solidFill>
              <a:srgbClr val="FFFFFF"/>
            </a:solidFill>
            <a:ln>
              <a:noFill/>
            </a:ln>
          </p:spPr>
        </p:pic>
        <p:pic>
          <p:nvPicPr>
            <p:cNvPr descr="C:\Users\digital system\Downloads\eco fisheries\logoconacyt.jpg" id="159" name="Shape 159"/>
            <p:cNvPicPr preferRelativeResize="0"/>
            <p:nvPr/>
          </p:nvPicPr>
          <p:blipFill rotWithShape="1">
            <a:blip r:embed="rId5">
              <a:alphaModFix/>
            </a:blip>
            <a:srcRect b="13957" l="27938" r="27546" t="0"/>
            <a:stretch/>
          </p:blipFill>
          <p:spPr>
            <a:xfrm>
              <a:off x="1565083" y="4869653"/>
              <a:ext cx="630653" cy="620460"/>
            </a:xfrm>
            <a:prstGeom prst="rect">
              <a:avLst/>
            </a:prstGeom>
            <a:noFill/>
            <a:ln>
              <a:noFill/>
            </a:ln>
          </p:spPr>
        </p:pic>
        <p:pic>
          <p:nvPicPr>
            <p:cNvPr descr="C:\Users\digital system\Downloads\eco fisheries\cibnor.jpg" id="160" name="Shape 160"/>
            <p:cNvPicPr preferRelativeResize="0"/>
            <p:nvPr/>
          </p:nvPicPr>
          <p:blipFill rotWithShape="1">
            <a:blip r:embed="rId6">
              <a:alphaModFix/>
            </a:blip>
            <a:srcRect b="31686" l="14507" r="15543" t="0"/>
            <a:stretch/>
          </p:blipFill>
          <p:spPr>
            <a:xfrm>
              <a:off x="539552" y="4869160"/>
              <a:ext cx="950492" cy="620460"/>
            </a:xfrm>
            <a:prstGeom prst="rect">
              <a:avLst/>
            </a:prstGeom>
            <a:noFill/>
            <a:ln>
              <a:noFill/>
            </a:ln>
          </p:spPr>
        </p:pic>
      </p:grpSp>
      <p:pic>
        <p:nvPicPr>
          <p:cNvPr descr="http://www.globalpesca.cl/seminario/ima/logo-seminario-800.jpg" id="161" name="Shape 161"/>
          <p:cNvPicPr preferRelativeResize="0"/>
          <p:nvPr/>
        </p:nvPicPr>
        <p:blipFill rotWithShape="1">
          <a:blip r:embed="rId7">
            <a:alphaModFix/>
          </a:blip>
          <a:srcRect b="0" l="0" r="0" t="0"/>
          <a:stretch/>
        </p:blipFill>
        <p:spPr>
          <a:xfrm>
            <a:off x="2394012" y="69878"/>
            <a:ext cx="4355976" cy="696957"/>
          </a:xfrm>
          <a:prstGeom prst="rect">
            <a:avLst/>
          </a:prstGeom>
          <a:noFill/>
          <a:ln>
            <a:noFill/>
          </a:ln>
        </p:spPr>
      </p:pic>
      <p:pic>
        <p:nvPicPr>
          <p:cNvPr id="162" name="Shape 162"/>
          <p:cNvPicPr preferRelativeResize="0"/>
          <p:nvPr/>
        </p:nvPicPr>
        <p:blipFill rotWithShape="1">
          <a:blip r:embed="rId8">
            <a:alphaModFix/>
          </a:blip>
          <a:srcRect b="0" l="0" r="0" t="0"/>
          <a:stretch/>
        </p:blipFill>
        <p:spPr>
          <a:xfrm>
            <a:off x="6804248" y="5884739"/>
            <a:ext cx="973261" cy="9732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472008" y="116632"/>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Morfometría geométrica</a:t>
            </a:r>
            <a:br>
              <a:rPr b="0" i="0" lang="es-AR" sz="3600" u="none" cap="none" strike="noStrike">
                <a:solidFill>
                  <a:schemeClr val="lt2"/>
                </a:solidFill>
                <a:latin typeface="Consolas"/>
                <a:ea typeface="Consolas"/>
                <a:cs typeface="Consolas"/>
                <a:sym typeface="Consolas"/>
              </a:rPr>
            </a:br>
            <a:endParaRPr b="0" i="0" sz="3600" u="none" cap="none" strike="noStrike">
              <a:solidFill>
                <a:schemeClr val="lt2"/>
              </a:solidFill>
              <a:latin typeface="Consolas"/>
              <a:ea typeface="Consolas"/>
              <a:cs typeface="Consolas"/>
              <a:sym typeface="Consolas"/>
            </a:endParaRPr>
          </a:p>
        </p:txBody>
      </p:sp>
      <p:sp>
        <p:nvSpPr>
          <p:cNvPr id="257" name="Shape 257"/>
          <p:cNvSpPr txBox="1"/>
          <p:nvPr/>
        </p:nvSpPr>
        <p:spPr>
          <a:xfrm>
            <a:off x="6120292" y="4845060"/>
            <a:ext cx="2160000" cy="646331"/>
          </a:xfrm>
          <a:prstGeom prst="rect">
            <a:avLst/>
          </a:prstGeom>
          <a:solidFill>
            <a:schemeClr val="dk1"/>
          </a:solidFill>
          <a:ln cap="flat" cmpd="sng" w="38100">
            <a:solidFill>
              <a:schemeClr val="lt1"/>
            </a:solidFill>
            <a:prstDash val="solid"/>
            <a:round/>
            <a:headEnd len="sm" w="sm" type="none"/>
            <a:tailEnd len="sm" w="sm" type="none"/>
          </a:ln>
        </p:spPr>
        <p:txBody>
          <a:bodyPr anchorCtr="0" anchor="t" bIns="0" lIns="36000" spcFirstLastPara="1" rIns="36000" wrap="square" tIns="0">
            <a:noAutofit/>
          </a:bodyPr>
          <a:lstStyle/>
          <a:p>
            <a:pPr indent="0" lvl="0" marL="0" marR="0" rtl="0" algn="ctr">
              <a:lnSpc>
                <a:spcPct val="150000"/>
              </a:lnSpc>
              <a:spcBef>
                <a:spcPts val="0"/>
              </a:spcBef>
              <a:spcAft>
                <a:spcPts val="0"/>
              </a:spcAft>
              <a:buNone/>
            </a:pPr>
            <a:r>
              <a:rPr b="1" i="0" lang="es-AR" sz="2800" u="none" cap="none" strike="noStrike">
                <a:solidFill>
                  <a:schemeClr val="lt1"/>
                </a:solidFill>
                <a:latin typeface="Cantarell"/>
                <a:ea typeface="Cantarell"/>
                <a:cs typeface="Cantarell"/>
                <a:sym typeface="Cantarell"/>
              </a:rPr>
              <a:t>Biología</a:t>
            </a:r>
            <a:endParaRPr b="1" i="0" sz="2800" u="none" cap="none" strike="noStrike">
              <a:solidFill>
                <a:schemeClr val="lt1"/>
              </a:solidFill>
              <a:latin typeface="Cantarell"/>
              <a:ea typeface="Cantarell"/>
              <a:cs typeface="Cantarell"/>
              <a:sym typeface="Cantarell"/>
            </a:endParaRPr>
          </a:p>
        </p:txBody>
      </p:sp>
      <p:sp>
        <p:nvSpPr>
          <p:cNvPr id="258" name="Shape 258"/>
          <p:cNvSpPr txBox="1"/>
          <p:nvPr/>
        </p:nvSpPr>
        <p:spPr>
          <a:xfrm>
            <a:off x="1223748" y="4878466"/>
            <a:ext cx="2160000" cy="646331"/>
          </a:xfrm>
          <a:prstGeom prst="rect">
            <a:avLst/>
          </a:prstGeom>
          <a:solidFill>
            <a:schemeClr val="dk1"/>
          </a:solidFill>
          <a:ln cap="flat" cmpd="sng" w="38100">
            <a:solidFill>
              <a:schemeClr val="lt1"/>
            </a:solidFill>
            <a:prstDash val="solid"/>
            <a:round/>
            <a:headEnd len="sm" w="sm" type="none"/>
            <a:tailEnd len="sm" w="sm" type="none"/>
          </a:ln>
        </p:spPr>
        <p:txBody>
          <a:bodyPr anchorCtr="0" anchor="t" bIns="0" lIns="36000" spcFirstLastPara="1" rIns="36000" wrap="square" tIns="0">
            <a:noAutofit/>
          </a:bodyPr>
          <a:lstStyle/>
          <a:p>
            <a:pPr indent="0" lvl="0" marL="0" marR="0" rtl="0" algn="ctr">
              <a:lnSpc>
                <a:spcPct val="150000"/>
              </a:lnSpc>
              <a:spcBef>
                <a:spcPts val="0"/>
              </a:spcBef>
              <a:spcAft>
                <a:spcPts val="0"/>
              </a:spcAft>
              <a:buNone/>
            </a:pPr>
            <a:r>
              <a:rPr b="1" i="0" lang="es-AR" sz="2800" u="none" cap="none" strike="noStrike">
                <a:solidFill>
                  <a:schemeClr val="lt1"/>
                </a:solidFill>
                <a:latin typeface="Cantarell"/>
                <a:ea typeface="Cantarell"/>
                <a:cs typeface="Cantarell"/>
                <a:sym typeface="Cantarell"/>
              </a:rPr>
              <a:t>Geometría</a:t>
            </a:r>
            <a:endParaRPr b="1" i="0" sz="2800" u="none" cap="none" strike="noStrike">
              <a:solidFill>
                <a:schemeClr val="lt1"/>
              </a:solidFill>
              <a:latin typeface="Cantarell"/>
              <a:ea typeface="Cantarell"/>
              <a:cs typeface="Cantarell"/>
              <a:sym typeface="Cantarell"/>
            </a:endParaRPr>
          </a:p>
        </p:txBody>
      </p:sp>
      <p:sp>
        <p:nvSpPr>
          <p:cNvPr id="259" name="Shape 259"/>
          <p:cNvSpPr txBox="1"/>
          <p:nvPr/>
        </p:nvSpPr>
        <p:spPr>
          <a:xfrm>
            <a:off x="827584" y="5518973"/>
            <a:ext cx="295232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800" u="none" cap="none" strike="noStrike">
                <a:solidFill>
                  <a:schemeClr val="lt1"/>
                </a:solidFill>
                <a:latin typeface="Cantarell"/>
                <a:ea typeface="Cantarell"/>
                <a:cs typeface="Cantarell"/>
                <a:sym typeface="Cantarell"/>
              </a:rPr>
              <a:t>Coordenadas cartesianas de los </a:t>
            </a:r>
            <a:r>
              <a:rPr b="0" i="1" lang="es-AR" sz="1800" u="none" cap="none" strike="noStrike">
                <a:solidFill>
                  <a:schemeClr val="lt1"/>
                </a:solidFill>
                <a:latin typeface="Cantarell"/>
                <a:ea typeface="Cantarell"/>
                <a:cs typeface="Cantarell"/>
                <a:sym typeface="Cantarell"/>
              </a:rPr>
              <a:t>landmarks</a:t>
            </a:r>
            <a:endParaRPr b="0" i="0" sz="1800" u="none" cap="none" strike="noStrike">
              <a:solidFill>
                <a:schemeClr val="lt1"/>
              </a:solidFill>
              <a:latin typeface="Cantarell"/>
              <a:ea typeface="Cantarell"/>
              <a:cs typeface="Cantarell"/>
              <a:sym typeface="Cantarell"/>
            </a:endParaRPr>
          </a:p>
        </p:txBody>
      </p:sp>
      <p:sp>
        <p:nvSpPr>
          <p:cNvPr id="260" name="Shape 260"/>
          <p:cNvSpPr txBox="1"/>
          <p:nvPr/>
        </p:nvSpPr>
        <p:spPr>
          <a:xfrm>
            <a:off x="5724128" y="5518973"/>
            <a:ext cx="295232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800" u="none" cap="none" strike="noStrike">
                <a:solidFill>
                  <a:schemeClr val="lt1"/>
                </a:solidFill>
                <a:latin typeface="Cantarell"/>
                <a:ea typeface="Cantarell"/>
                <a:cs typeface="Cantarell"/>
                <a:sym typeface="Cantarell"/>
              </a:rPr>
              <a:t>Homología  anatómica de </a:t>
            </a:r>
            <a:endParaRPr/>
          </a:p>
          <a:p>
            <a:pPr indent="0" lvl="0" marL="0" marR="0" rtl="0" algn="ctr">
              <a:spcBef>
                <a:spcPts val="0"/>
              </a:spcBef>
              <a:spcAft>
                <a:spcPts val="0"/>
              </a:spcAft>
              <a:buNone/>
            </a:pPr>
            <a:r>
              <a:rPr b="0" i="0" lang="es-AR" sz="1800" u="none" cap="none" strike="noStrike">
                <a:solidFill>
                  <a:schemeClr val="lt1"/>
                </a:solidFill>
                <a:latin typeface="Cantarell"/>
                <a:ea typeface="Cantarell"/>
                <a:cs typeface="Cantarell"/>
                <a:sym typeface="Cantarell"/>
              </a:rPr>
              <a:t>dichos </a:t>
            </a:r>
            <a:r>
              <a:rPr b="0" i="1" lang="es-AR" sz="1800" u="none" cap="none" strike="noStrike">
                <a:solidFill>
                  <a:schemeClr val="lt1"/>
                </a:solidFill>
                <a:latin typeface="Cantarell"/>
                <a:ea typeface="Cantarell"/>
                <a:cs typeface="Cantarell"/>
                <a:sym typeface="Cantarell"/>
              </a:rPr>
              <a:t>landmarks</a:t>
            </a:r>
            <a:endParaRPr b="0" i="0" sz="1800" u="none" cap="none" strike="noStrike">
              <a:solidFill>
                <a:schemeClr val="lt1"/>
              </a:solidFill>
              <a:latin typeface="Cantarell"/>
              <a:ea typeface="Cantarell"/>
              <a:cs typeface="Cantarell"/>
              <a:sym typeface="Cantarell"/>
            </a:endParaRPr>
          </a:p>
        </p:txBody>
      </p:sp>
      <p:sp>
        <p:nvSpPr>
          <p:cNvPr id="261" name="Shape 261"/>
          <p:cNvSpPr/>
          <p:nvPr/>
        </p:nvSpPr>
        <p:spPr>
          <a:xfrm>
            <a:off x="323528" y="6423138"/>
            <a:ext cx="8856984"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100" u="none" cap="none" strike="noStrike">
                <a:solidFill>
                  <a:schemeClr val="lt1"/>
                </a:solidFill>
                <a:latin typeface="Cantarell"/>
                <a:ea typeface="Cantarell"/>
                <a:cs typeface="Cantarell"/>
                <a:sym typeface="Cantarell"/>
              </a:rPr>
              <a:t>(Adams</a:t>
            </a:r>
            <a:r>
              <a:rPr b="0" i="1" lang="es-AR" sz="1100" u="none" cap="none" strike="noStrike">
                <a:solidFill>
                  <a:schemeClr val="lt1"/>
                </a:solidFill>
                <a:latin typeface="Cantarell"/>
                <a:ea typeface="Cantarell"/>
                <a:cs typeface="Cantarell"/>
                <a:sym typeface="Cantarell"/>
              </a:rPr>
              <a:t> et al.</a:t>
            </a:r>
            <a:r>
              <a:rPr b="0" i="0" lang="es-AR" sz="1100" u="none" cap="none" strike="noStrike">
                <a:solidFill>
                  <a:schemeClr val="lt1"/>
                </a:solidFill>
                <a:latin typeface="Cantarell"/>
                <a:ea typeface="Cantarell"/>
                <a:cs typeface="Cantarell"/>
                <a:sym typeface="Cantarell"/>
              </a:rPr>
              <a:t> 2004; Marcus y Corti 1996; Cadrin 2000; Bookstein 1991; Rohlf 2000; Bookstein 1982; Valentin</a:t>
            </a:r>
            <a:r>
              <a:rPr b="0" i="1" lang="es-AR" sz="1100" u="none" cap="none" strike="noStrike">
                <a:solidFill>
                  <a:schemeClr val="lt1"/>
                </a:solidFill>
                <a:latin typeface="Cantarell"/>
                <a:ea typeface="Cantarell"/>
                <a:cs typeface="Cantarell"/>
                <a:sym typeface="Cantarell"/>
              </a:rPr>
              <a:t> et al.</a:t>
            </a:r>
            <a:r>
              <a:rPr b="0" i="0" lang="es-AR" sz="1100" u="none" cap="none" strike="noStrike">
                <a:solidFill>
                  <a:schemeClr val="lt1"/>
                </a:solidFill>
                <a:latin typeface="Cantarell"/>
                <a:ea typeface="Cantarell"/>
                <a:cs typeface="Cantarell"/>
                <a:sym typeface="Cantarell"/>
              </a:rPr>
              <a:t> 2008)</a:t>
            </a:r>
            <a:endParaRPr b="1" i="0" sz="1100" u="none" cap="none" strike="noStrike">
              <a:solidFill>
                <a:schemeClr val="lt1"/>
              </a:solidFill>
              <a:latin typeface="Cantarell"/>
              <a:ea typeface="Cantarell"/>
              <a:cs typeface="Cantarell"/>
              <a:sym typeface="Cantarell"/>
            </a:endParaRPr>
          </a:p>
        </p:txBody>
      </p:sp>
      <p:grpSp>
        <p:nvGrpSpPr>
          <p:cNvPr id="262" name="Shape 262"/>
          <p:cNvGrpSpPr/>
          <p:nvPr/>
        </p:nvGrpSpPr>
        <p:grpSpPr>
          <a:xfrm>
            <a:off x="2051720" y="1124744"/>
            <a:ext cx="5191679" cy="1728192"/>
            <a:chOff x="4497625" y="3477440"/>
            <a:chExt cx="3932027" cy="1308882"/>
          </a:xfrm>
        </p:grpSpPr>
        <p:sp>
          <p:nvSpPr>
            <p:cNvPr id="263" name="Shape 263"/>
            <p:cNvSpPr/>
            <p:nvPr/>
          </p:nvSpPr>
          <p:spPr>
            <a:xfrm>
              <a:off x="4497625" y="3571054"/>
              <a:ext cx="3636089" cy="1215268"/>
            </a:xfrm>
            <a:custGeom>
              <a:pathLst>
                <a:path extrusionOk="0" h="7089" w="21216">
                  <a:moveTo>
                    <a:pt x="0" y="5928"/>
                  </a:moveTo>
                  <a:lnTo>
                    <a:pt x="158" y="5945"/>
                  </a:lnTo>
                  <a:lnTo>
                    <a:pt x="317" y="5962"/>
                  </a:lnTo>
                  <a:lnTo>
                    <a:pt x="476" y="5980"/>
                  </a:lnTo>
                  <a:lnTo>
                    <a:pt x="635" y="5998"/>
                  </a:lnTo>
                  <a:lnTo>
                    <a:pt x="795" y="6017"/>
                  </a:lnTo>
                  <a:lnTo>
                    <a:pt x="955" y="6036"/>
                  </a:lnTo>
                  <a:lnTo>
                    <a:pt x="1116" y="6056"/>
                  </a:lnTo>
                  <a:lnTo>
                    <a:pt x="1277" y="6076"/>
                  </a:lnTo>
                  <a:lnTo>
                    <a:pt x="1438" y="6096"/>
                  </a:lnTo>
                  <a:lnTo>
                    <a:pt x="1600" y="6117"/>
                  </a:lnTo>
                  <a:lnTo>
                    <a:pt x="1762" y="6137"/>
                  </a:lnTo>
                  <a:lnTo>
                    <a:pt x="1924" y="6158"/>
                  </a:lnTo>
                  <a:lnTo>
                    <a:pt x="2086" y="6180"/>
                  </a:lnTo>
                  <a:lnTo>
                    <a:pt x="2249" y="6201"/>
                  </a:lnTo>
                  <a:lnTo>
                    <a:pt x="2412" y="6223"/>
                  </a:lnTo>
                  <a:lnTo>
                    <a:pt x="2575" y="6244"/>
                  </a:lnTo>
                  <a:lnTo>
                    <a:pt x="2738" y="6266"/>
                  </a:lnTo>
                  <a:lnTo>
                    <a:pt x="2901" y="6288"/>
                  </a:lnTo>
                  <a:lnTo>
                    <a:pt x="3064" y="6310"/>
                  </a:lnTo>
                  <a:lnTo>
                    <a:pt x="3226" y="6332"/>
                  </a:lnTo>
                  <a:lnTo>
                    <a:pt x="3388" y="6355"/>
                  </a:lnTo>
                  <a:lnTo>
                    <a:pt x="3550" y="6377"/>
                  </a:lnTo>
                  <a:lnTo>
                    <a:pt x="3712" y="6400"/>
                  </a:lnTo>
                  <a:lnTo>
                    <a:pt x="3873" y="6423"/>
                  </a:lnTo>
                  <a:lnTo>
                    <a:pt x="4033" y="6446"/>
                  </a:lnTo>
                  <a:lnTo>
                    <a:pt x="4192" y="6470"/>
                  </a:lnTo>
                  <a:lnTo>
                    <a:pt x="4351" y="6493"/>
                  </a:lnTo>
                  <a:lnTo>
                    <a:pt x="4508" y="6518"/>
                  </a:lnTo>
                  <a:lnTo>
                    <a:pt x="4664" y="6542"/>
                  </a:lnTo>
                  <a:lnTo>
                    <a:pt x="4819" y="6568"/>
                  </a:lnTo>
                  <a:lnTo>
                    <a:pt x="4972" y="6594"/>
                  </a:lnTo>
                  <a:lnTo>
                    <a:pt x="5124" y="6620"/>
                  </a:lnTo>
                  <a:lnTo>
                    <a:pt x="5274" y="6647"/>
                  </a:lnTo>
                  <a:lnTo>
                    <a:pt x="5422" y="6676"/>
                  </a:lnTo>
                  <a:lnTo>
                    <a:pt x="5568" y="6705"/>
                  </a:lnTo>
                  <a:lnTo>
                    <a:pt x="5712" y="6735"/>
                  </a:lnTo>
                  <a:lnTo>
                    <a:pt x="5853" y="6766"/>
                  </a:lnTo>
                  <a:lnTo>
                    <a:pt x="5992" y="6798"/>
                  </a:lnTo>
                  <a:lnTo>
                    <a:pt x="6129" y="6831"/>
                  </a:lnTo>
                  <a:lnTo>
                    <a:pt x="6262" y="6865"/>
                  </a:lnTo>
                  <a:lnTo>
                    <a:pt x="6394" y="6900"/>
                  </a:lnTo>
                  <a:lnTo>
                    <a:pt x="6523" y="6935"/>
                  </a:lnTo>
                  <a:lnTo>
                    <a:pt x="6650" y="6969"/>
                  </a:lnTo>
                  <a:lnTo>
                    <a:pt x="6776" y="7002"/>
                  </a:lnTo>
                  <a:lnTo>
                    <a:pt x="6902" y="7032"/>
                  </a:lnTo>
                  <a:lnTo>
                    <a:pt x="7030" y="7056"/>
                  </a:lnTo>
                  <a:lnTo>
                    <a:pt x="7160" y="7074"/>
                  </a:lnTo>
                  <a:lnTo>
                    <a:pt x="7293" y="7085"/>
                  </a:lnTo>
                  <a:lnTo>
                    <a:pt x="7430" y="7089"/>
                  </a:lnTo>
                  <a:lnTo>
                    <a:pt x="7567" y="7089"/>
                  </a:lnTo>
                  <a:lnTo>
                    <a:pt x="7705" y="7084"/>
                  </a:lnTo>
                  <a:lnTo>
                    <a:pt x="7842" y="7078"/>
                  </a:lnTo>
                  <a:lnTo>
                    <a:pt x="7978" y="7071"/>
                  </a:lnTo>
                  <a:lnTo>
                    <a:pt x="8112" y="7063"/>
                  </a:lnTo>
                  <a:lnTo>
                    <a:pt x="8244" y="7055"/>
                  </a:lnTo>
                  <a:lnTo>
                    <a:pt x="8373" y="7047"/>
                  </a:lnTo>
                  <a:lnTo>
                    <a:pt x="8501" y="7039"/>
                  </a:lnTo>
                  <a:lnTo>
                    <a:pt x="8628" y="7032"/>
                  </a:lnTo>
                  <a:lnTo>
                    <a:pt x="8752" y="7024"/>
                  </a:lnTo>
                  <a:lnTo>
                    <a:pt x="8875" y="7016"/>
                  </a:lnTo>
                  <a:lnTo>
                    <a:pt x="8997" y="7008"/>
                  </a:lnTo>
                  <a:lnTo>
                    <a:pt x="9118" y="6999"/>
                  </a:lnTo>
                  <a:lnTo>
                    <a:pt x="9237" y="6990"/>
                  </a:lnTo>
                  <a:lnTo>
                    <a:pt x="9356" y="6981"/>
                  </a:lnTo>
                  <a:lnTo>
                    <a:pt x="9474" y="6972"/>
                  </a:lnTo>
                  <a:lnTo>
                    <a:pt x="9592" y="6962"/>
                  </a:lnTo>
                  <a:lnTo>
                    <a:pt x="9709" y="6952"/>
                  </a:lnTo>
                  <a:lnTo>
                    <a:pt x="9825" y="6941"/>
                  </a:lnTo>
                  <a:lnTo>
                    <a:pt x="9942" y="6929"/>
                  </a:lnTo>
                  <a:lnTo>
                    <a:pt x="10058" y="6917"/>
                  </a:lnTo>
                  <a:lnTo>
                    <a:pt x="10173" y="6904"/>
                  </a:lnTo>
                  <a:lnTo>
                    <a:pt x="10289" y="6891"/>
                  </a:lnTo>
                  <a:lnTo>
                    <a:pt x="10405" y="6878"/>
                  </a:lnTo>
                  <a:lnTo>
                    <a:pt x="10520" y="6863"/>
                  </a:lnTo>
                  <a:lnTo>
                    <a:pt x="10636" y="6848"/>
                  </a:lnTo>
                  <a:lnTo>
                    <a:pt x="10751" y="6833"/>
                  </a:lnTo>
                  <a:lnTo>
                    <a:pt x="10867" y="6817"/>
                  </a:lnTo>
                  <a:lnTo>
                    <a:pt x="10983" y="6800"/>
                  </a:lnTo>
                  <a:lnTo>
                    <a:pt x="11098" y="6783"/>
                  </a:lnTo>
                  <a:lnTo>
                    <a:pt x="11214" y="6766"/>
                  </a:lnTo>
                  <a:lnTo>
                    <a:pt x="11330" y="6747"/>
                  </a:lnTo>
                  <a:lnTo>
                    <a:pt x="11446" y="6729"/>
                  </a:lnTo>
                  <a:lnTo>
                    <a:pt x="11563" y="6710"/>
                  </a:lnTo>
                  <a:lnTo>
                    <a:pt x="11679" y="6690"/>
                  </a:lnTo>
                  <a:lnTo>
                    <a:pt x="11796" y="6670"/>
                  </a:lnTo>
                  <a:lnTo>
                    <a:pt x="11912" y="6649"/>
                  </a:lnTo>
                  <a:lnTo>
                    <a:pt x="12029" y="6628"/>
                  </a:lnTo>
                  <a:lnTo>
                    <a:pt x="12146" y="6607"/>
                  </a:lnTo>
                  <a:lnTo>
                    <a:pt x="12263" y="6585"/>
                  </a:lnTo>
                  <a:lnTo>
                    <a:pt x="12380" y="6563"/>
                  </a:lnTo>
                  <a:lnTo>
                    <a:pt x="12497" y="6541"/>
                  </a:lnTo>
                  <a:lnTo>
                    <a:pt x="12615" y="6518"/>
                  </a:lnTo>
                  <a:lnTo>
                    <a:pt x="12732" y="6495"/>
                  </a:lnTo>
                  <a:lnTo>
                    <a:pt x="12849" y="6472"/>
                  </a:lnTo>
                  <a:lnTo>
                    <a:pt x="12967" y="6449"/>
                  </a:lnTo>
                  <a:lnTo>
                    <a:pt x="13084" y="6425"/>
                  </a:lnTo>
                  <a:lnTo>
                    <a:pt x="13202" y="6401"/>
                  </a:lnTo>
                  <a:lnTo>
                    <a:pt x="13319" y="6377"/>
                  </a:lnTo>
                  <a:lnTo>
                    <a:pt x="13437" y="6353"/>
                  </a:lnTo>
                  <a:lnTo>
                    <a:pt x="13554" y="6329"/>
                  </a:lnTo>
                  <a:lnTo>
                    <a:pt x="13671" y="6305"/>
                  </a:lnTo>
                  <a:lnTo>
                    <a:pt x="13788" y="6282"/>
                  </a:lnTo>
                  <a:lnTo>
                    <a:pt x="13905" y="6258"/>
                  </a:lnTo>
                  <a:lnTo>
                    <a:pt x="14022" y="6234"/>
                  </a:lnTo>
                  <a:lnTo>
                    <a:pt x="14138" y="6211"/>
                  </a:lnTo>
                  <a:lnTo>
                    <a:pt x="14255" y="6187"/>
                  </a:lnTo>
                  <a:lnTo>
                    <a:pt x="14371" y="6164"/>
                  </a:lnTo>
                  <a:lnTo>
                    <a:pt x="14486" y="6142"/>
                  </a:lnTo>
                  <a:lnTo>
                    <a:pt x="14602" y="6119"/>
                  </a:lnTo>
                  <a:lnTo>
                    <a:pt x="14717" y="6098"/>
                  </a:lnTo>
                  <a:lnTo>
                    <a:pt x="14832" y="6076"/>
                  </a:lnTo>
                  <a:lnTo>
                    <a:pt x="14946" y="6056"/>
                  </a:lnTo>
                  <a:lnTo>
                    <a:pt x="15060" y="6035"/>
                  </a:lnTo>
                  <a:lnTo>
                    <a:pt x="15174" y="6016"/>
                  </a:lnTo>
                  <a:lnTo>
                    <a:pt x="15287" y="5997"/>
                  </a:lnTo>
                  <a:lnTo>
                    <a:pt x="15400" y="5978"/>
                  </a:lnTo>
                  <a:lnTo>
                    <a:pt x="15513" y="5961"/>
                  </a:lnTo>
                  <a:lnTo>
                    <a:pt x="15626" y="5943"/>
                  </a:lnTo>
                  <a:lnTo>
                    <a:pt x="15738" y="5927"/>
                  </a:lnTo>
                  <a:lnTo>
                    <a:pt x="15850" y="5911"/>
                  </a:lnTo>
                  <a:lnTo>
                    <a:pt x="15963" y="5895"/>
                  </a:lnTo>
                  <a:lnTo>
                    <a:pt x="16075" y="5880"/>
                  </a:lnTo>
                  <a:lnTo>
                    <a:pt x="16187" y="5866"/>
                  </a:lnTo>
                  <a:lnTo>
                    <a:pt x="16299" y="5853"/>
                  </a:lnTo>
                  <a:lnTo>
                    <a:pt x="16412" y="5840"/>
                  </a:lnTo>
                  <a:lnTo>
                    <a:pt x="16525" y="5827"/>
                  </a:lnTo>
                  <a:lnTo>
                    <a:pt x="16638" y="5815"/>
                  </a:lnTo>
                  <a:lnTo>
                    <a:pt x="16751" y="5804"/>
                  </a:lnTo>
                  <a:lnTo>
                    <a:pt x="16865" y="5794"/>
                  </a:lnTo>
                  <a:lnTo>
                    <a:pt x="16980" y="5784"/>
                  </a:lnTo>
                  <a:lnTo>
                    <a:pt x="17095" y="5775"/>
                  </a:lnTo>
                  <a:lnTo>
                    <a:pt x="17211" y="5766"/>
                  </a:lnTo>
                  <a:lnTo>
                    <a:pt x="17327" y="5759"/>
                  </a:lnTo>
                  <a:lnTo>
                    <a:pt x="17445" y="5752"/>
                  </a:lnTo>
                  <a:lnTo>
                    <a:pt x="17563" y="5746"/>
                  </a:lnTo>
                  <a:lnTo>
                    <a:pt x="17682" y="5741"/>
                  </a:lnTo>
                  <a:lnTo>
                    <a:pt x="17802" y="5736"/>
                  </a:lnTo>
                  <a:lnTo>
                    <a:pt x="17922" y="5733"/>
                  </a:lnTo>
                  <a:lnTo>
                    <a:pt x="18044" y="5730"/>
                  </a:lnTo>
                  <a:lnTo>
                    <a:pt x="18166" y="5728"/>
                  </a:lnTo>
                  <a:lnTo>
                    <a:pt x="18289" y="5727"/>
                  </a:lnTo>
                  <a:lnTo>
                    <a:pt x="18413" y="5726"/>
                  </a:lnTo>
                  <a:lnTo>
                    <a:pt x="18537" y="5727"/>
                  </a:lnTo>
                  <a:lnTo>
                    <a:pt x="18662" y="5728"/>
                  </a:lnTo>
                  <a:lnTo>
                    <a:pt x="18787" y="5730"/>
                  </a:lnTo>
                  <a:lnTo>
                    <a:pt x="18913" y="5733"/>
                  </a:lnTo>
                  <a:lnTo>
                    <a:pt x="19038" y="5736"/>
                  </a:lnTo>
                  <a:lnTo>
                    <a:pt x="19164" y="5740"/>
                  </a:lnTo>
                  <a:lnTo>
                    <a:pt x="19290" y="5745"/>
                  </a:lnTo>
                  <a:lnTo>
                    <a:pt x="19417" y="5750"/>
                  </a:lnTo>
                  <a:lnTo>
                    <a:pt x="19543" y="5755"/>
                  </a:lnTo>
                  <a:lnTo>
                    <a:pt x="19669" y="5761"/>
                  </a:lnTo>
                  <a:lnTo>
                    <a:pt x="19794" y="5768"/>
                  </a:lnTo>
                  <a:lnTo>
                    <a:pt x="19920" y="5775"/>
                  </a:lnTo>
                  <a:lnTo>
                    <a:pt x="20046" y="5782"/>
                  </a:lnTo>
                  <a:lnTo>
                    <a:pt x="20171" y="5789"/>
                  </a:lnTo>
                  <a:lnTo>
                    <a:pt x="20296" y="5797"/>
                  </a:lnTo>
                  <a:lnTo>
                    <a:pt x="20421" y="5805"/>
                  </a:lnTo>
                  <a:lnTo>
                    <a:pt x="20546" y="5813"/>
                  </a:lnTo>
                  <a:lnTo>
                    <a:pt x="20670" y="5822"/>
                  </a:lnTo>
                  <a:lnTo>
                    <a:pt x="20795" y="5830"/>
                  </a:lnTo>
                  <a:lnTo>
                    <a:pt x="20919" y="5839"/>
                  </a:lnTo>
                  <a:lnTo>
                    <a:pt x="21043" y="5847"/>
                  </a:lnTo>
                  <a:lnTo>
                    <a:pt x="21167" y="5856"/>
                  </a:lnTo>
                  <a:moveTo>
                    <a:pt x="59" y="5254"/>
                  </a:moveTo>
                  <a:lnTo>
                    <a:pt x="218" y="5269"/>
                  </a:lnTo>
                  <a:lnTo>
                    <a:pt x="378" y="5285"/>
                  </a:lnTo>
                  <a:lnTo>
                    <a:pt x="539" y="5301"/>
                  </a:lnTo>
                  <a:lnTo>
                    <a:pt x="700" y="5318"/>
                  </a:lnTo>
                  <a:lnTo>
                    <a:pt x="862" y="5335"/>
                  </a:lnTo>
                  <a:lnTo>
                    <a:pt x="1025" y="5353"/>
                  </a:lnTo>
                  <a:lnTo>
                    <a:pt x="1188" y="5371"/>
                  </a:lnTo>
                  <a:lnTo>
                    <a:pt x="1351" y="5389"/>
                  </a:lnTo>
                  <a:lnTo>
                    <a:pt x="1516" y="5407"/>
                  </a:lnTo>
                  <a:lnTo>
                    <a:pt x="1680" y="5426"/>
                  </a:lnTo>
                  <a:lnTo>
                    <a:pt x="1846" y="5445"/>
                  </a:lnTo>
                  <a:lnTo>
                    <a:pt x="2011" y="5464"/>
                  </a:lnTo>
                  <a:lnTo>
                    <a:pt x="2177" y="5482"/>
                  </a:lnTo>
                  <a:lnTo>
                    <a:pt x="2344" y="5501"/>
                  </a:lnTo>
                  <a:lnTo>
                    <a:pt x="2511" y="5520"/>
                  </a:lnTo>
                  <a:lnTo>
                    <a:pt x="2678" y="5539"/>
                  </a:lnTo>
                  <a:lnTo>
                    <a:pt x="2846" y="5557"/>
                  </a:lnTo>
                  <a:lnTo>
                    <a:pt x="3014" y="5575"/>
                  </a:lnTo>
                  <a:lnTo>
                    <a:pt x="3182" y="5594"/>
                  </a:lnTo>
                  <a:lnTo>
                    <a:pt x="3350" y="5612"/>
                  </a:lnTo>
                  <a:lnTo>
                    <a:pt x="3518" y="5629"/>
                  </a:lnTo>
                  <a:lnTo>
                    <a:pt x="3686" y="5647"/>
                  </a:lnTo>
                  <a:lnTo>
                    <a:pt x="3853" y="5665"/>
                  </a:lnTo>
                  <a:lnTo>
                    <a:pt x="4021" y="5682"/>
                  </a:lnTo>
                  <a:lnTo>
                    <a:pt x="4187" y="5699"/>
                  </a:lnTo>
                  <a:lnTo>
                    <a:pt x="4354" y="5716"/>
                  </a:lnTo>
                  <a:lnTo>
                    <a:pt x="4519" y="5734"/>
                  </a:lnTo>
                  <a:lnTo>
                    <a:pt x="4684" y="5751"/>
                  </a:lnTo>
                  <a:lnTo>
                    <a:pt x="4848" y="5768"/>
                  </a:lnTo>
                  <a:lnTo>
                    <a:pt x="5011" y="5786"/>
                  </a:lnTo>
                  <a:lnTo>
                    <a:pt x="5173" y="5804"/>
                  </a:lnTo>
                  <a:lnTo>
                    <a:pt x="5334" y="5822"/>
                  </a:lnTo>
                  <a:lnTo>
                    <a:pt x="5492" y="5841"/>
                  </a:lnTo>
                  <a:lnTo>
                    <a:pt x="5650" y="5860"/>
                  </a:lnTo>
                  <a:lnTo>
                    <a:pt x="5805" y="5880"/>
                  </a:lnTo>
                  <a:lnTo>
                    <a:pt x="5958" y="5900"/>
                  </a:lnTo>
                  <a:lnTo>
                    <a:pt x="6110" y="5922"/>
                  </a:lnTo>
                  <a:lnTo>
                    <a:pt x="6258" y="5944"/>
                  </a:lnTo>
                  <a:lnTo>
                    <a:pt x="6404" y="5967"/>
                  </a:lnTo>
                  <a:lnTo>
                    <a:pt x="6547" y="5992"/>
                  </a:lnTo>
                  <a:lnTo>
                    <a:pt x="6687" y="6019"/>
                  </a:lnTo>
                  <a:lnTo>
                    <a:pt x="6822" y="6047"/>
                  </a:lnTo>
                  <a:lnTo>
                    <a:pt x="6954" y="6077"/>
                  </a:lnTo>
                  <a:lnTo>
                    <a:pt x="7081" y="6110"/>
                  </a:lnTo>
                  <a:lnTo>
                    <a:pt x="7205" y="6143"/>
                  </a:lnTo>
                  <a:lnTo>
                    <a:pt x="7327" y="6177"/>
                  </a:lnTo>
                  <a:lnTo>
                    <a:pt x="7451" y="6203"/>
                  </a:lnTo>
                  <a:lnTo>
                    <a:pt x="7587" y="6210"/>
                  </a:lnTo>
                  <a:lnTo>
                    <a:pt x="7726" y="6210"/>
                  </a:lnTo>
                  <a:lnTo>
                    <a:pt x="7862" y="6210"/>
                  </a:lnTo>
                  <a:lnTo>
                    <a:pt x="7994" y="6211"/>
                  </a:lnTo>
                  <a:lnTo>
                    <a:pt x="8123" y="6213"/>
                  </a:lnTo>
                  <a:lnTo>
                    <a:pt x="8248" y="6216"/>
                  </a:lnTo>
                  <a:lnTo>
                    <a:pt x="8370" y="6221"/>
                  </a:lnTo>
                  <a:lnTo>
                    <a:pt x="8490" y="6225"/>
                  </a:lnTo>
                  <a:lnTo>
                    <a:pt x="8608" y="6230"/>
                  </a:lnTo>
                  <a:lnTo>
                    <a:pt x="8724" y="6234"/>
                  </a:lnTo>
                  <a:lnTo>
                    <a:pt x="8838" y="6238"/>
                  </a:lnTo>
                  <a:lnTo>
                    <a:pt x="8951" y="6241"/>
                  </a:lnTo>
                  <a:lnTo>
                    <a:pt x="9063" y="6243"/>
                  </a:lnTo>
                  <a:lnTo>
                    <a:pt x="9175" y="6245"/>
                  </a:lnTo>
                  <a:lnTo>
                    <a:pt x="9286" y="6246"/>
                  </a:lnTo>
                  <a:lnTo>
                    <a:pt x="9397" y="6246"/>
                  </a:lnTo>
                  <a:lnTo>
                    <a:pt x="9507" y="6245"/>
                  </a:lnTo>
                  <a:lnTo>
                    <a:pt x="9617" y="6244"/>
                  </a:lnTo>
                  <a:lnTo>
                    <a:pt x="9727" y="6241"/>
                  </a:lnTo>
                  <a:lnTo>
                    <a:pt x="9837" y="6237"/>
                  </a:lnTo>
                  <a:lnTo>
                    <a:pt x="9947" y="6233"/>
                  </a:lnTo>
                  <a:lnTo>
                    <a:pt x="10057" y="6228"/>
                  </a:lnTo>
                  <a:lnTo>
                    <a:pt x="10167" y="6221"/>
                  </a:lnTo>
                  <a:lnTo>
                    <a:pt x="10277" y="6214"/>
                  </a:lnTo>
                  <a:lnTo>
                    <a:pt x="10388" y="6206"/>
                  </a:lnTo>
                  <a:lnTo>
                    <a:pt x="10499" y="6198"/>
                  </a:lnTo>
                  <a:lnTo>
                    <a:pt x="10610" y="6188"/>
                  </a:lnTo>
                  <a:lnTo>
                    <a:pt x="10721" y="6178"/>
                  </a:lnTo>
                  <a:lnTo>
                    <a:pt x="10833" y="6166"/>
                  </a:lnTo>
                  <a:lnTo>
                    <a:pt x="10945" y="6154"/>
                  </a:lnTo>
                  <a:lnTo>
                    <a:pt x="11057" y="6142"/>
                  </a:lnTo>
                  <a:lnTo>
                    <a:pt x="11170" y="6128"/>
                  </a:lnTo>
                  <a:lnTo>
                    <a:pt x="11283" y="6114"/>
                  </a:lnTo>
                  <a:lnTo>
                    <a:pt x="11397" y="6099"/>
                  </a:lnTo>
                  <a:lnTo>
                    <a:pt x="11510" y="6084"/>
                  </a:lnTo>
                  <a:lnTo>
                    <a:pt x="11624" y="6067"/>
                  </a:lnTo>
                  <a:lnTo>
                    <a:pt x="11739" y="6050"/>
                  </a:lnTo>
                  <a:lnTo>
                    <a:pt x="11853" y="6033"/>
                  </a:lnTo>
                  <a:lnTo>
                    <a:pt x="11968" y="6015"/>
                  </a:lnTo>
                  <a:lnTo>
                    <a:pt x="12084" y="5996"/>
                  </a:lnTo>
                  <a:lnTo>
                    <a:pt x="12199" y="5977"/>
                  </a:lnTo>
                  <a:lnTo>
                    <a:pt x="12315" y="5958"/>
                  </a:lnTo>
                  <a:lnTo>
                    <a:pt x="12431" y="5938"/>
                  </a:lnTo>
                  <a:lnTo>
                    <a:pt x="12547" y="5917"/>
                  </a:lnTo>
                  <a:lnTo>
                    <a:pt x="12663" y="5896"/>
                  </a:lnTo>
                  <a:lnTo>
                    <a:pt x="12780" y="5875"/>
                  </a:lnTo>
                  <a:lnTo>
                    <a:pt x="12897" y="5853"/>
                  </a:lnTo>
                  <a:lnTo>
                    <a:pt x="13014" y="5831"/>
                  </a:lnTo>
                  <a:lnTo>
                    <a:pt x="13130" y="5809"/>
                  </a:lnTo>
                  <a:lnTo>
                    <a:pt x="13247" y="5787"/>
                  </a:lnTo>
                  <a:lnTo>
                    <a:pt x="13364" y="5764"/>
                  </a:lnTo>
                  <a:lnTo>
                    <a:pt x="13481" y="5741"/>
                  </a:lnTo>
                  <a:lnTo>
                    <a:pt x="13598" y="5718"/>
                  </a:lnTo>
                  <a:lnTo>
                    <a:pt x="13715" y="5695"/>
                  </a:lnTo>
                  <a:lnTo>
                    <a:pt x="13832" y="5672"/>
                  </a:lnTo>
                  <a:lnTo>
                    <a:pt x="13949" y="5649"/>
                  </a:lnTo>
                  <a:lnTo>
                    <a:pt x="14066" y="5626"/>
                  </a:lnTo>
                  <a:lnTo>
                    <a:pt x="14182" y="5603"/>
                  </a:lnTo>
                  <a:lnTo>
                    <a:pt x="14298" y="5580"/>
                  </a:lnTo>
                  <a:lnTo>
                    <a:pt x="14414" y="5558"/>
                  </a:lnTo>
                  <a:lnTo>
                    <a:pt x="14529" y="5535"/>
                  </a:lnTo>
                  <a:lnTo>
                    <a:pt x="14645" y="5514"/>
                  </a:lnTo>
                  <a:lnTo>
                    <a:pt x="14759" y="5492"/>
                  </a:lnTo>
                  <a:lnTo>
                    <a:pt x="14874" y="5471"/>
                  </a:lnTo>
                  <a:lnTo>
                    <a:pt x="14987" y="5451"/>
                  </a:lnTo>
                  <a:lnTo>
                    <a:pt x="15101" y="5431"/>
                  </a:lnTo>
                  <a:lnTo>
                    <a:pt x="15214" y="5413"/>
                  </a:lnTo>
                  <a:lnTo>
                    <a:pt x="15326" y="5394"/>
                  </a:lnTo>
                  <a:lnTo>
                    <a:pt x="15438" y="5377"/>
                  </a:lnTo>
                  <a:lnTo>
                    <a:pt x="15549" y="5360"/>
                  </a:lnTo>
                  <a:lnTo>
                    <a:pt x="15660" y="5344"/>
                  </a:lnTo>
                  <a:lnTo>
                    <a:pt x="15771" y="5328"/>
                  </a:lnTo>
                  <a:lnTo>
                    <a:pt x="15882" y="5313"/>
                  </a:lnTo>
                  <a:lnTo>
                    <a:pt x="15992" y="5298"/>
                  </a:lnTo>
                  <a:lnTo>
                    <a:pt x="16103" y="5284"/>
                  </a:lnTo>
                  <a:lnTo>
                    <a:pt x="16213" y="5270"/>
                  </a:lnTo>
                  <a:lnTo>
                    <a:pt x="16323" y="5257"/>
                  </a:lnTo>
                  <a:lnTo>
                    <a:pt x="16434" y="5245"/>
                  </a:lnTo>
                  <a:lnTo>
                    <a:pt x="16545" y="5232"/>
                  </a:lnTo>
                  <a:lnTo>
                    <a:pt x="16656" y="5221"/>
                  </a:lnTo>
                  <a:lnTo>
                    <a:pt x="16767" y="5210"/>
                  </a:lnTo>
                  <a:lnTo>
                    <a:pt x="16879" y="5200"/>
                  </a:lnTo>
                  <a:lnTo>
                    <a:pt x="16992" y="5190"/>
                  </a:lnTo>
                  <a:lnTo>
                    <a:pt x="17105" y="5181"/>
                  </a:lnTo>
                  <a:lnTo>
                    <a:pt x="17220" y="5173"/>
                  </a:lnTo>
                  <a:lnTo>
                    <a:pt x="17335" y="5165"/>
                  </a:lnTo>
                  <a:lnTo>
                    <a:pt x="17451" y="5158"/>
                  </a:lnTo>
                  <a:lnTo>
                    <a:pt x="17568" y="5153"/>
                  </a:lnTo>
                  <a:lnTo>
                    <a:pt x="17687" y="5148"/>
                  </a:lnTo>
                  <a:lnTo>
                    <a:pt x="17806" y="5144"/>
                  </a:lnTo>
                  <a:lnTo>
                    <a:pt x="17927" y="5141"/>
                  </a:lnTo>
                  <a:lnTo>
                    <a:pt x="18049" y="5139"/>
                  </a:lnTo>
                  <a:lnTo>
                    <a:pt x="18172" y="5137"/>
                  </a:lnTo>
                  <a:lnTo>
                    <a:pt x="18296" y="5137"/>
                  </a:lnTo>
                  <a:lnTo>
                    <a:pt x="18421" y="5138"/>
                  </a:lnTo>
                  <a:lnTo>
                    <a:pt x="18547" y="5139"/>
                  </a:lnTo>
                  <a:lnTo>
                    <a:pt x="18673" y="5142"/>
                  </a:lnTo>
                  <a:lnTo>
                    <a:pt x="18800" y="5145"/>
                  </a:lnTo>
                  <a:lnTo>
                    <a:pt x="18927" y="5149"/>
                  </a:lnTo>
                  <a:lnTo>
                    <a:pt x="19054" y="5154"/>
                  </a:lnTo>
                  <a:lnTo>
                    <a:pt x="19182" y="5159"/>
                  </a:lnTo>
                  <a:lnTo>
                    <a:pt x="19309" y="5165"/>
                  </a:lnTo>
                  <a:lnTo>
                    <a:pt x="19436" y="5171"/>
                  </a:lnTo>
                  <a:lnTo>
                    <a:pt x="19563" y="5178"/>
                  </a:lnTo>
                  <a:lnTo>
                    <a:pt x="19690" y="5186"/>
                  </a:lnTo>
                  <a:lnTo>
                    <a:pt x="19816" y="5194"/>
                  </a:lnTo>
                  <a:lnTo>
                    <a:pt x="19942" y="5202"/>
                  </a:lnTo>
                  <a:lnTo>
                    <a:pt x="20068" y="5211"/>
                  </a:lnTo>
                  <a:lnTo>
                    <a:pt x="20193" y="5220"/>
                  </a:lnTo>
                  <a:lnTo>
                    <a:pt x="20318" y="5229"/>
                  </a:lnTo>
                  <a:lnTo>
                    <a:pt x="20443" y="5238"/>
                  </a:lnTo>
                  <a:lnTo>
                    <a:pt x="20567" y="5248"/>
                  </a:lnTo>
                  <a:lnTo>
                    <a:pt x="20691" y="5257"/>
                  </a:lnTo>
                  <a:lnTo>
                    <a:pt x="20815" y="5267"/>
                  </a:lnTo>
                  <a:lnTo>
                    <a:pt x="20939" y="5276"/>
                  </a:lnTo>
                  <a:lnTo>
                    <a:pt x="21063" y="5286"/>
                  </a:lnTo>
                  <a:lnTo>
                    <a:pt x="21186" y="5295"/>
                  </a:lnTo>
                  <a:moveTo>
                    <a:pt x="110" y="4590"/>
                  </a:moveTo>
                  <a:lnTo>
                    <a:pt x="271" y="4604"/>
                  </a:lnTo>
                  <a:lnTo>
                    <a:pt x="432" y="4618"/>
                  </a:lnTo>
                  <a:lnTo>
                    <a:pt x="594" y="4633"/>
                  </a:lnTo>
                  <a:lnTo>
                    <a:pt x="757" y="4648"/>
                  </a:lnTo>
                  <a:lnTo>
                    <a:pt x="920" y="4664"/>
                  </a:lnTo>
                  <a:lnTo>
                    <a:pt x="1085" y="4681"/>
                  </a:lnTo>
                  <a:lnTo>
                    <a:pt x="1250" y="4697"/>
                  </a:lnTo>
                  <a:lnTo>
                    <a:pt x="1416" y="4714"/>
                  </a:lnTo>
                  <a:lnTo>
                    <a:pt x="1582" y="4731"/>
                  </a:lnTo>
                  <a:lnTo>
                    <a:pt x="1749" y="4749"/>
                  </a:lnTo>
                  <a:lnTo>
                    <a:pt x="1917" y="4766"/>
                  </a:lnTo>
                  <a:lnTo>
                    <a:pt x="2086" y="4783"/>
                  </a:lnTo>
                  <a:lnTo>
                    <a:pt x="2256" y="4800"/>
                  </a:lnTo>
                  <a:lnTo>
                    <a:pt x="2426" y="4816"/>
                  </a:lnTo>
                  <a:lnTo>
                    <a:pt x="2597" y="4832"/>
                  </a:lnTo>
                  <a:lnTo>
                    <a:pt x="2768" y="4848"/>
                  </a:lnTo>
                  <a:lnTo>
                    <a:pt x="2940" y="4863"/>
                  </a:lnTo>
                  <a:lnTo>
                    <a:pt x="3112" y="4877"/>
                  </a:lnTo>
                  <a:lnTo>
                    <a:pt x="3285" y="4891"/>
                  </a:lnTo>
                  <a:lnTo>
                    <a:pt x="3458" y="4905"/>
                  </a:lnTo>
                  <a:lnTo>
                    <a:pt x="3632" y="4918"/>
                  </a:lnTo>
                  <a:lnTo>
                    <a:pt x="3805" y="4930"/>
                  </a:lnTo>
                  <a:lnTo>
                    <a:pt x="3979" y="4942"/>
                  </a:lnTo>
                  <a:lnTo>
                    <a:pt x="4153" y="4953"/>
                  </a:lnTo>
                  <a:lnTo>
                    <a:pt x="4326" y="4963"/>
                  </a:lnTo>
                  <a:lnTo>
                    <a:pt x="4500" y="4973"/>
                  </a:lnTo>
                  <a:lnTo>
                    <a:pt x="4673" y="4983"/>
                  </a:lnTo>
                  <a:lnTo>
                    <a:pt x="4845" y="4992"/>
                  </a:lnTo>
                  <a:lnTo>
                    <a:pt x="5017" y="5001"/>
                  </a:lnTo>
                  <a:lnTo>
                    <a:pt x="5189" y="5009"/>
                  </a:lnTo>
                  <a:lnTo>
                    <a:pt x="5359" y="5017"/>
                  </a:lnTo>
                  <a:lnTo>
                    <a:pt x="5529" y="5025"/>
                  </a:lnTo>
                  <a:lnTo>
                    <a:pt x="5698" y="5033"/>
                  </a:lnTo>
                  <a:lnTo>
                    <a:pt x="5866" y="5040"/>
                  </a:lnTo>
                  <a:lnTo>
                    <a:pt x="6032" y="5048"/>
                  </a:lnTo>
                  <a:lnTo>
                    <a:pt x="6198" y="5055"/>
                  </a:lnTo>
                  <a:lnTo>
                    <a:pt x="6362" y="5062"/>
                  </a:lnTo>
                  <a:lnTo>
                    <a:pt x="6525" y="5069"/>
                  </a:lnTo>
                  <a:lnTo>
                    <a:pt x="6686" y="5075"/>
                  </a:lnTo>
                  <a:lnTo>
                    <a:pt x="6846" y="5080"/>
                  </a:lnTo>
                  <a:lnTo>
                    <a:pt x="7005" y="5084"/>
                  </a:lnTo>
                  <a:lnTo>
                    <a:pt x="7162" y="5087"/>
                  </a:lnTo>
                  <a:lnTo>
                    <a:pt x="7318" y="5089"/>
                  </a:lnTo>
                  <a:lnTo>
                    <a:pt x="7471" y="5089"/>
                  </a:lnTo>
                  <a:lnTo>
                    <a:pt x="7622" y="5089"/>
                  </a:lnTo>
                  <a:lnTo>
                    <a:pt x="7766" y="5093"/>
                  </a:lnTo>
                  <a:lnTo>
                    <a:pt x="7900" y="5106"/>
                  </a:lnTo>
                  <a:lnTo>
                    <a:pt x="8020" y="5133"/>
                  </a:lnTo>
                  <a:lnTo>
                    <a:pt x="8130" y="5170"/>
                  </a:lnTo>
                  <a:lnTo>
                    <a:pt x="8234" y="5209"/>
                  </a:lnTo>
                  <a:lnTo>
                    <a:pt x="8336" y="5248"/>
                  </a:lnTo>
                  <a:lnTo>
                    <a:pt x="8436" y="5284"/>
                  </a:lnTo>
                  <a:lnTo>
                    <a:pt x="8535" y="5317"/>
                  </a:lnTo>
                  <a:lnTo>
                    <a:pt x="8634" y="5347"/>
                  </a:lnTo>
                  <a:lnTo>
                    <a:pt x="8733" y="5374"/>
                  </a:lnTo>
                  <a:lnTo>
                    <a:pt x="8832" y="5398"/>
                  </a:lnTo>
                  <a:lnTo>
                    <a:pt x="8931" y="5419"/>
                  </a:lnTo>
                  <a:lnTo>
                    <a:pt x="9030" y="5439"/>
                  </a:lnTo>
                  <a:lnTo>
                    <a:pt x="9130" y="5456"/>
                  </a:lnTo>
                  <a:lnTo>
                    <a:pt x="9230" y="5471"/>
                  </a:lnTo>
                  <a:lnTo>
                    <a:pt x="9330" y="5484"/>
                  </a:lnTo>
                  <a:lnTo>
                    <a:pt x="9430" y="5495"/>
                  </a:lnTo>
                  <a:lnTo>
                    <a:pt x="9531" y="5505"/>
                  </a:lnTo>
                  <a:lnTo>
                    <a:pt x="9632" y="5513"/>
                  </a:lnTo>
                  <a:lnTo>
                    <a:pt x="9734" y="5520"/>
                  </a:lnTo>
                  <a:lnTo>
                    <a:pt x="9837" y="5525"/>
                  </a:lnTo>
                  <a:lnTo>
                    <a:pt x="9940" y="5529"/>
                  </a:lnTo>
                  <a:lnTo>
                    <a:pt x="10043" y="5532"/>
                  </a:lnTo>
                  <a:lnTo>
                    <a:pt x="10147" y="5533"/>
                  </a:lnTo>
                  <a:lnTo>
                    <a:pt x="10252" y="5533"/>
                  </a:lnTo>
                  <a:lnTo>
                    <a:pt x="10357" y="5532"/>
                  </a:lnTo>
                  <a:lnTo>
                    <a:pt x="10463" y="5529"/>
                  </a:lnTo>
                  <a:lnTo>
                    <a:pt x="10570" y="5525"/>
                  </a:lnTo>
                  <a:lnTo>
                    <a:pt x="10677" y="5521"/>
                  </a:lnTo>
                  <a:lnTo>
                    <a:pt x="10785" y="5515"/>
                  </a:lnTo>
                  <a:lnTo>
                    <a:pt x="10894" y="5508"/>
                  </a:lnTo>
                  <a:lnTo>
                    <a:pt x="11003" y="5500"/>
                  </a:lnTo>
                  <a:lnTo>
                    <a:pt x="11112" y="5492"/>
                  </a:lnTo>
                  <a:lnTo>
                    <a:pt x="11222" y="5482"/>
                  </a:lnTo>
                  <a:lnTo>
                    <a:pt x="11333" y="5471"/>
                  </a:lnTo>
                  <a:lnTo>
                    <a:pt x="11444" y="5460"/>
                  </a:lnTo>
                  <a:lnTo>
                    <a:pt x="11556" y="5448"/>
                  </a:lnTo>
                  <a:lnTo>
                    <a:pt x="11669" y="5434"/>
                  </a:lnTo>
                  <a:lnTo>
                    <a:pt x="11781" y="5421"/>
                  </a:lnTo>
                  <a:lnTo>
                    <a:pt x="11895" y="5406"/>
                  </a:lnTo>
                  <a:lnTo>
                    <a:pt x="12008" y="5391"/>
                  </a:lnTo>
                  <a:lnTo>
                    <a:pt x="12123" y="5375"/>
                  </a:lnTo>
                  <a:lnTo>
                    <a:pt x="12237" y="5358"/>
                  </a:lnTo>
                  <a:lnTo>
                    <a:pt x="12352" y="5341"/>
                  </a:lnTo>
                  <a:lnTo>
                    <a:pt x="12467" y="5323"/>
                  </a:lnTo>
                  <a:lnTo>
                    <a:pt x="12583" y="5305"/>
                  </a:lnTo>
                  <a:lnTo>
                    <a:pt x="12699" y="5286"/>
                  </a:lnTo>
                  <a:lnTo>
                    <a:pt x="12815" y="5266"/>
                  </a:lnTo>
                  <a:lnTo>
                    <a:pt x="12931" y="5247"/>
                  </a:lnTo>
                  <a:lnTo>
                    <a:pt x="13048" y="5226"/>
                  </a:lnTo>
                  <a:lnTo>
                    <a:pt x="13165" y="5206"/>
                  </a:lnTo>
                  <a:lnTo>
                    <a:pt x="13281" y="5185"/>
                  </a:lnTo>
                  <a:lnTo>
                    <a:pt x="13398" y="5164"/>
                  </a:lnTo>
                  <a:lnTo>
                    <a:pt x="13515" y="5142"/>
                  </a:lnTo>
                  <a:lnTo>
                    <a:pt x="13633" y="5120"/>
                  </a:lnTo>
                  <a:lnTo>
                    <a:pt x="13750" y="5099"/>
                  </a:lnTo>
                  <a:lnTo>
                    <a:pt x="13867" y="5077"/>
                  </a:lnTo>
                  <a:lnTo>
                    <a:pt x="13984" y="5054"/>
                  </a:lnTo>
                  <a:lnTo>
                    <a:pt x="14100" y="5032"/>
                  </a:lnTo>
                  <a:lnTo>
                    <a:pt x="14217" y="5010"/>
                  </a:lnTo>
                  <a:lnTo>
                    <a:pt x="14333" y="4988"/>
                  </a:lnTo>
                  <a:lnTo>
                    <a:pt x="14449" y="4966"/>
                  </a:lnTo>
                  <a:lnTo>
                    <a:pt x="14565" y="4945"/>
                  </a:lnTo>
                  <a:lnTo>
                    <a:pt x="14681" y="4923"/>
                  </a:lnTo>
                  <a:lnTo>
                    <a:pt x="14796" y="4902"/>
                  </a:lnTo>
                  <a:lnTo>
                    <a:pt x="14910" y="4882"/>
                  </a:lnTo>
                  <a:lnTo>
                    <a:pt x="15024" y="4862"/>
                  </a:lnTo>
                  <a:lnTo>
                    <a:pt x="15137" y="4843"/>
                  </a:lnTo>
                  <a:lnTo>
                    <a:pt x="15249" y="4825"/>
                  </a:lnTo>
                  <a:lnTo>
                    <a:pt x="15361" y="4808"/>
                  </a:lnTo>
                  <a:lnTo>
                    <a:pt x="15472" y="4792"/>
                  </a:lnTo>
                  <a:lnTo>
                    <a:pt x="15582" y="4777"/>
                  </a:lnTo>
                  <a:lnTo>
                    <a:pt x="15692" y="4761"/>
                  </a:lnTo>
                  <a:lnTo>
                    <a:pt x="15802" y="4747"/>
                  </a:lnTo>
                  <a:lnTo>
                    <a:pt x="15911" y="4733"/>
                  </a:lnTo>
                  <a:lnTo>
                    <a:pt x="16020" y="4719"/>
                  </a:lnTo>
                  <a:lnTo>
                    <a:pt x="16129" y="4705"/>
                  </a:lnTo>
                  <a:lnTo>
                    <a:pt x="16237" y="4692"/>
                  </a:lnTo>
                  <a:lnTo>
                    <a:pt x="16346" y="4679"/>
                  </a:lnTo>
                  <a:lnTo>
                    <a:pt x="16454" y="4667"/>
                  </a:lnTo>
                  <a:lnTo>
                    <a:pt x="16563" y="4655"/>
                  </a:lnTo>
                  <a:lnTo>
                    <a:pt x="16672" y="4643"/>
                  </a:lnTo>
                  <a:lnTo>
                    <a:pt x="16781" y="4632"/>
                  </a:lnTo>
                  <a:lnTo>
                    <a:pt x="16891" y="4622"/>
                  </a:lnTo>
                  <a:lnTo>
                    <a:pt x="17001" y="4612"/>
                  </a:lnTo>
                  <a:lnTo>
                    <a:pt x="17112" y="4603"/>
                  </a:lnTo>
                  <a:lnTo>
                    <a:pt x="17225" y="4594"/>
                  </a:lnTo>
                  <a:lnTo>
                    <a:pt x="17338" y="4586"/>
                  </a:lnTo>
                  <a:lnTo>
                    <a:pt x="17453" y="4579"/>
                  </a:lnTo>
                  <a:lnTo>
                    <a:pt x="17569" y="4573"/>
                  </a:lnTo>
                  <a:lnTo>
                    <a:pt x="17686" y="4568"/>
                  </a:lnTo>
                  <a:lnTo>
                    <a:pt x="17806" y="4565"/>
                  </a:lnTo>
                  <a:lnTo>
                    <a:pt x="17927" y="4562"/>
                  </a:lnTo>
                  <a:lnTo>
                    <a:pt x="18050" y="4560"/>
                  </a:lnTo>
                  <a:lnTo>
                    <a:pt x="18174" y="4560"/>
                  </a:lnTo>
                  <a:lnTo>
                    <a:pt x="18300" y="4560"/>
                  </a:lnTo>
                  <a:lnTo>
                    <a:pt x="18426" y="4562"/>
                  </a:lnTo>
                  <a:lnTo>
                    <a:pt x="18554" y="4564"/>
                  </a:lnTo>
                  <a:lnTo>
                    <a:pt x="18683" y="4568"/>
                  </a:lnTo>
                  <a:lnTo>
                    <a:pt x="18812" y="4572"/>
                  </a:lnTo>
                  <a:lnTo>
                    <a:pt x="18941" y="4577"/>
                  </a:lnTo>
                  <a:lnTo>
                    <a:pt x="19071" y="4583"/>
                  </a:lnTo>
                  <a:lnTo>
                    <a:pt x="19200" y="4590"/>
                  </a:lnTo>
                  <a:lnTo>
                    <a:pt x="19329" y="4597"/>
                  </a:lnTo>
                  <a:lnTo>
                    <a:pt x="19457" y="4605"/>
                  </a:lnTo>
                  <a:lnTo>
                    <a:pt x="19585" y="4613"/>
                  </a:lnTo>
                  <a:lnTo>
                    <a:pt x="19713" y="4622"/>
                  </a:lnTo>
                  <a:lnTo>
                    <a:pt x="19840" y="4632"/>
                  </a:lnTo>
                  <a:lnTo>
                    <a:pt x="19966" y="4641"/>
                  </a:lnTo>
                  <a:lnTo>
                    <a:pt x="20091" y="4651"/>
                  </a:lnTo>
                  <a:lnTo>
                    <a:pt x="20216" y="4662"/>
                  </a:lnTo>
                  <a:lnTo>
                    <a:pt x="20340" y="4672"/>
                  </a:lnTo>
                  <a:lnTo>
                    <a:pt x="20464" y="4682"/>
                  </a:lnTo>
                  <a:lnTo>
                    <a:pt x="20588" y="4693"/>
                  </a:lnTo>
                  <a:lnTo>
                    <a:pt x="20711" y="4704"/>
                  </a:lnTo>
                  <a:lnTo>
                    <a:pt x="20834" y="4714"/>
                  </a:lnTo>
                  <a:lnTo>
                    <a:pt x="20957" y="4724"/>
                  </a:lnTo>
                  <a:lnTo>
                    <a:pt x="21079" y="4735"/>
                  </a:lnTo>
                  <a:lnTo>
                    <a:pt x="21202" y="4745"/>
                  </a:lnTo>
                  <a:moveTo>
                    <a:pt x="154" y="3941"/>
                  </a:moveTo>
                  <a:lnTo>
                    <a:pt x="315" y="3953"/>
                  </a:lnTo>
                  <a:lnTo>
                    <a:pt x="477" y="3966"/>
                  </a:lnTo>
                  <a:lnTo>
                    <a:pt x="640" y="3980"/>
                  </a:lnTo>
                  <a:lnTo>
                    <a:pt x="804" y="3995"/>
                  </a:lnTo>
                  <a:lnTo>
                    <a:pt x="968" y="4010"/>
                  </a:lnTo>
                  <a:lnTo>
                    <a:pt x="1134" y="4026"/>
                  </a:lnTo>
                  <a:lnTo>
                    <a:pt x="1300" y="4042"/>
                  </a:lnTo>
                  <a:lnTo>
                    <a:pt x="1468" y="4059"/>
                  </a:lnTo>
                  <a:lnTo>
                    <a:pt x="1636" y="4075"/>
                  </a:lnTo>
                  <a:lnTo>
                    <a:pt x="1805" y="4092"/>
                  </a:lnTo>
                  <a:lnTo>
                    <a:pt x="1975" y="4108"/>
                  </a:lnTo>
                  <a:lnTo>
                    <a:pt x="2146" y="4124"/>
                  </a:lnTo>
                  <a:lnTo>
                    <a:pt x="2318" y="4140"/>
                  </a:lnTo>
                  <a:lnTo>
                    <a:pt x="2491" y="4154"/>
                  </a:lnTo>
                  <a:lnTo>
                    <a:pt x="2664" y="4168"/>
                  </a:lnTo>
                  <a:lnTo>
                    <a:pt x="2839" y="4181"/>
                  </a:lnTo>
                  <a:lnTo>
                    <a:pt x="3014" y="4194"/>
                  </a:lnTo>
                  <a:lnTo>
                    <a:pt x="3190" y="4205"/>
                  </a:lnTo>
                  <a:lnTo>
                    <a:pt x="3367" y="4215"/>
                  </a:lnTo>
                  <a:lnTo>
                    <a:pt x="3544" y="4224"/>
                  </a:lnTo>
                  <a:lnTo>
                    <a:pt x="3722" y="4233"/>
                  </a:lnTo>
                  <a:lnTo>
                    <a:pt x="3901" y="4240"/>
                  </a:lnTo>
                  <a:lnTo>
                    <a:pt x="4079" y="4246"/>
                  </a:lnTo>
                  <a:lnTo>
                    <a:pt x="4258" y="4251"/>
                  </a:lnTo>
                  <a:lnTo>
                    <a:pt x="4437" y="4255"/>
                  </a:lnTo>
                  <a:lnTo>
                    <a:pt x="4616" y="4259"/>
                  </a:lnTo>
                  <a:lnTo>
                    <a:pt x="4795" y="4261"/>
                  </a:lnTo>
                  <a:lnTo>
                    <a:pt x="4974" y="4262"/>
                  </a:lnTo>
                  <a:lnTo>
                    <a:pt x="5152" y="4263"/>
                  </a:lnTo>
                  <a:lnTo>
                    <a:pt x="5330" y="4263"/>
                  </a:lnTo>
                  <a:lnTo>
                    <a:pt x="5507" y="4262"/>
                  </a:lnTo>
                  <a:lnTo>
                    <a:pt x="5684" y="4261"/>
                  </a:lnTo>
                  <a:lnTo>
                    <a:pt x="5859" y="4259"/>
                  </a:lnTo>
                  <a:lnTo>
                    <a:pt x="6034" y="4258"/>
                  </a:lnTo>
                  <a:lnTo>
                    <a:pt x="6208" y="4256"/>
                  </a:lnTo>
                  <a:lnTo>
                    <a:pt x="6380" y="4254"/>
                  </a:lnTo>
                  <a:lnTo>
                    <a:pt x="6552" y="4252"/>
                  </a:lnTo>
                  <a:lnTo>
                    <a:pt x="6721" y="4250"/>
                  </a:lnTo>
                  <a:lnTo>
                    <a:pt x="6889" y="4250"/>
                  </a:lnTo>
                  <a:lnTo>
                    <a:pt x="7056" y="4250"/>
                  </a:lnTo>
                  <a:lnTo>
                    <a:pt x="7220" y="4251"/>
                  </a:lnTo>
                  <a:lnTo>
                    <a:pt x="7382" y="4252"/>
                  </a:lnTo>
                  <a:lnTo>
                    <a:pt x="7540" y="4255"/>
                  </a:lnTo>
                  <a:lnTo>
                    <a:pt x="7695" y="4259"/>
                  </a:lnTo>
                  <a:lnTo>
                    <a:pt x="7845" y="4265"/>
                  </a:lnTo>
                  <a:lnTo>
                    <a:pt x="7987" y="4276"/>
                  </a:lnTo>
                  <a:lnTo>
                    <a:pt x="8116" y="4296"/>
                  </a:lnTo>
                  <a:lnTo>
                    <a:pt x="8233" y="4326"/>
                  </a:lnTo>
                  <a:lnTo>
                    <a:pt x="8338" y="4365"/>
                  </a:lnTo>
                  <a:lnTo>
                    <a:pt x="8435" y="4407"/>
                  </a:lnTo>
                  <a:lnTo>
                    <a:pt x="8528" y="4449"/>
                  </a:lnTo>
                  <a:lnTo>
                    <a:pt x="8619" y="4490"/>
                  </a:lnTo>
                  <a:lnTo>
                    <a:pt x="8708" y="4528"/>
                  </a:lnTo>
                  <a:lnTo>
                    <a:pt x="8797" y="4565"/>
                  </a:lnTo>
                  <a:lnTo>
                    <a:pt x="8886" y="4599"/>
                  </a:lnTo>
                  <a:lnTo>
                    <a:pt x="8975" y="4630"/>
                  </a:lnTo>
                  <a:lnTo>
                    <a:pt x="9064" y="4660"/>
                  </a:lnTo>
                  <a:lnTo>
                    <a:pt x="9154" y="4687"/>
                  </a:lnTo>
                  <a:lnTo>
                    <a:pt x="9245" y="4712"/>
                  </a:lnTo>
                  <a:lnTo>
                    <a:pt x="9336" y="4735"/>
                  </a:lnTo>
                  <a:lnTo>
                    <a:pt x="9429" y="4756"/>
                  </a:lnTo>
                  <a:lnTo>
                    <a:pt x="9522" y="4775"/>
                  </a:lnTo>
                  <a:lnTo>
                    <a:pt x="9616" y="4792"/>
                  </a:lnTo>
                  <a:lnTo>
                    <a:pt x="9711" y="4807"/>
                  </a:lnTo>
                  <a:lnTo>
                    <a:pt x="9807" y="4820"/>
                  </a:lnTo>
                  <a:lnTo>
                    <a:pt x="9904" y="4832"/>
                  </a:lnTo>
                  <a:lnTo>
                    <a:pt x="10002" y="4842"/>
                  </a:lnTo>
                  <a:lnTo>
                    <a:pt x="10101" y="4850"/>
                  </a:lnTo>
                  <a:lnTo>
                    <a:pt x="10201" y="4857"/>
                  </a:lnTo>
                  <a:lnTo>
                    <a:pt x="10302" y="4862"/>
                  </a:lnTo>
                  <a:lnTo>
                    <a:pt x="10404" y="4866"/>
                  </a:lnTo>
                  <a:lnTo>
                    <a:pt x="10507" y="4868"/>
                  </a:lnTo>
                  <a:lnTo>
                    <a:pt x="10611" y="4870"/>
                  </a:lnTo>
                  <a:lnTo>
                    <a:pt x="10715" y="4869"/>
                  </a:lnTo>
                  <a:lnTo>
                    <a:pt x="10821" y="4868"/>
                  </a:lnTo>
                  <a:lnTo>
                    <a:pt x="10927" y="4865"/>
                  </a:lnTo>
                  <a:lnTo>
                    <a:pt x="11034" y="4861"/>
                  </a:lnTo>
                  <a:lnTo>
                    <a:pt x="11142" y="4856"/>
                  </a:lnTo>
                  <a:lnTo>
                    <a:pt x="11251" y="4850"/>
                  </a:lnTo>
                  <a:lnTo>
                    <a:pt x="11360" y="4842"/>
                  </a:lnTo>
                  <a:lnTo>
                    <a:pt x="11470" y="4834"/>
                  </a:lnTo>
                  <a:lnTo>
                    <a:pt x="11581" y="4825"/>
                  </a:lnTo>
                  <a:lnTo>
                    <a:pt x="11692" y="4815"/>
                  </a:lnTo>
                  <a:lnTo>
                    <a:pt x="11804" y="4804"/>
                  </a:lnTo>
                  <a:lnTo>
                    <a:pt x="11917" y="4792"/>
                  </a:lnTo>
                  <a:lnTo>
                    <a:pt x="12030" y="4779"/>
                  </a:lnTo>
                  <a:lnTo>
                    <a:pt x="12143" y="4766"/>
                  </a:lnTo>
                  <a:lnTo>
                    <a:pt x="12258" y="4752"/>
                  </a:lnTo>
                  <a:lnTo>
                    <a:pt x="12372" y="4737"/>
                  </a:lnTo>
                  <a:lnTo>
                    <a:pt x="12487" y="4721"/>
                  </a:lnTo>
                  <a:lnTo>
                    <a:pt x="12603" y="4705"/>
                  </a:lnTo>
                  <a:lnTo>
                    <a:pt x="12719" y="4689"/>
                  </a:lnTo>
                  <a:lnTo>
                    <a:pt x="12835" y="4671"/>
                  </a:lnTo>
                  <a:lnTo>
                    <a:pt x="12951" y="4654"/>
                  </a:lnTo>
                  <a:lnTo>
                    <a:pt x="13068" y="4635"/>
                  </a:lnTo>
                  <a:lnTo>
                    <a:pt x="13185" y="4617"/>
                  </a:lnTo>
                  <a:lnTo>
                    <a:pt x="13302" y="4598"/>
                  </a:lnTo>
                  <a:lnTo>
                    <a:pt x="13420" y="4578"/>
                  </a:lnTo>
                  <a:lnTo>
                    <a:pt x="13537" y="4558"/>
                  </a:lnTo>
                  <a:lnTo>
                    <a:pt x="13655" y="4538"/>
                  </a:lnTo>
                  <a:lnTo>
                    <a:pt x="13772" y="4518"/>
                  </a:lnTo>
                  <a:lnTo>
                    <a:pt x="13890" y="4498"/>
                  </a:lnTo>
                  <a:lnTo>
                    <a:pt x="14007" y="4477"/>
                  </a:lnTo>
                  <a:lnTo>
                    <a:pt x="14124" y="4457"/>
                  </a:lnTo>
                  <a:lnTo>
                    <a:pt x="14241" y="4436"/>
                  </a:lnTo>
                  <a:lnTo>
                    <a:pt x="14358" y="4415"/>
                  </a:lnTo>
                  <a:lnTo>
                    <a:pt x="14475" y="4395"/>
                  </a:lnTo>
                  <a:lnTo>
                    <a:pt x="14591" y="4374"/>
                  </a:lnTo>
                  <a:lnTo>
                    <a:pt x="14707" y="4354"/>
                  </a:lnTo>
                  <a:lnTo>
                    <a:pt x="14822" y="4334"/>
                  </a:lnTo>
                  <a:lnTo>
                    <a:pt x="14937" y="4315"/>
                  </a:lnTo>
                  <a:lnTo>
                    <a:pt x="15051" y="4296"/>
                  </a:lnTo>
                  <a:lnTo>
                    <a:pt x="15164" y="4278"/>
                  </a:lnTo>
                  <a:lnTo>
                    <a:pt x="15277" y="4262"/>
                  </a:lnTo>
                  <a:lnTo>
                    <a:pt x="15388" y="4246"/>
                  </a:lnTo>
                  <a:lnTo>
                    <a:pt x="15499" y="4230"/>
                  </a:lnTo>
                  <a:lnTo>
                    <a:pt x="15609" y="4216"/>
                  </a:lnTo>
                  <a:lnTo>
                    <a:pt x="15719" y="4202"/>
                  </a:lnTo>
                  <a:lnTo>
                    <a:pt x="15828" y="4188"/>
                  </a:lnTo>
                  <a:lnTo>
                    <a:pt x="15937" y="4174"/>
                  </a:lnTo>
                  <a:lnTo>
                    <a:pt x="16045" y="4161"/>
                  </a:lnTo>
                  <a:lnTo>
                    <a:pt x="16153" y="4148"/>
                  </a:lnTo>
                  <a:lnTo>
                    <a:pt x="16261" y="4135"/>
                  </a:lnTo>
                  <a:lnTo>
                    <a:pt x="16369" y="4123"/>
                  </a:lnTo>
                  <a:lnTo>
                    <a:pt x="16476" y="4111"/>
                  </a:lnTo>
                  <a:lnTo>
                    <a:pt x="16583" y="4099"/>
                  </a:lnTo>
                  <a:lnTo>
                    <a:pt x="16690" y="4087"/>
                  </a:lnTo>
                  <a:lnTo>
                    <a:pt x="16797" y="4076"/>
                  </a:lnTo>
                  <a:lnTo>
                    <a:pt x="16904" y="4065"/>
                  </a:lnTo>
                  <a:lnTo>
                    <a:pt x="17012" y="4054"/>
                  </a:lnTo>
                  <a:lnTo>
                    <a:pt x="17121" y="4044"/>
                  </a:lnTo>
                  <a:lnTo>
                    <a:pt x="17230" y="4034"/>
                  </a:lnTo>
                  <a:lnTo>
                    <a:pt x="17340" y="4026"/>
                  </a:lnTo>
                  <a:lnTo>
                    <a:pt x="17453" y="4018"/>
                  </a:lnTo>
                  <a:lnTo>
                    <a:pt x="17567" y="4011"/>
                  </a:lnTo>
                  <a:lnTo>
                    <a:pt x="17683" y="4006"/>
                  </a:lnTo>
                  <a:lnTo>
                    <a:pt x="17802" y="4002"/>
                  </a:lnTo>
                  <a:lnTo>
                    <a:pt x="17923" y="3999"/>
                  </a:lnTo>
                  <a:lnTo>
                    <a:pt x="18047" y="3998"/>
                  </a:lnTo>
                  <a:lnTo>
                    <a:pt x="18174" y="3998"/>
                  </a:lnTo>
                  <a:lnTo>
                    <a:pt x="18302" y="4000"/>
                  </a:lnTo>
                  <a:lnTo>
                    <a:pt x="18431" y="4002"/>
                  </a:lnTo>
                  <a:lnTo>
                    <a:pt x="18562" y="4005"/>
                  </a:lnTo>
                  <a:lnTo>
                    <a:pt x="18693" y="4010"/>
                  </a:lnTo>
                  <a:lnTo>
                    <a:pt x="18825" y="4015"/>
                  </a:lnTo>
                  <a:lnTo>
                    <a:pt x="18957" y="4021"/>
                  </a:lnTo>
                  <a:lnTo>
                    <a:pt x="19089" y="4028"/>
                  </a:lnTo>
                  <a:lnTo>
                    <a:pt x="19220" y="4035"/>
                  </a:lnTo>
                  <a:lnTo>
                    <a:pt x="19351" y="4043"/>
                  </a:lnTo>
                  <a:lnTo>
                    <a:pt x="19481" y="4052"/>
                  </a:lnTo>
                  <a:lnTo>
                    <a:pt x="19610" y="4062"/>
                  </a:lnTo>
                  <a:lnTo>
                    <a:pt x="19737" y="4072"/>
                  </a:lnTo>
                  <a:lnTo>
                    <a:pt x="19864" y="4082"/>
                  </a:lnTo>
                  <a:lnTo>
                    <a:pt x="19989" y="4093"/>
                  </a:lnTo>
                  <a:lnTo>
                    <a:pt x="20113" y="4104"/>
                  </a:lnTo>
                  <a:lnTo>
                    <a:pt x="20237" y="4116"/>
                  </a:lnTo>
                  <a:lnTo>
                    <a:pt x="20360" y="4128"/>
                  </a:lnTo>
                  <a:lnTo>
                    <a:pt x="20482" y="4139"/>
                  </a:lnTo>
                  <a:lnTo>
                    <a:pt x="20604" y="4151"/>
                  </a:lnTo>
                  <a:lnTo>
                    <a:pt x="20726" y="4162"/>
                  </a:lnTo>
                  <a:lnTo>
                    <a:pt x="20848" y="4173"/>
                  </a:lnTo>
                  <a:lnTo>
                    <a:pt x="20969" y="4184"/>
                  </a:lnTo>
                  <a:lnTo>
                    <a:pt x="21091" y="4195"/>
                  </a:lnTo>
                  <a:lnTo>
                    <a:pt x="21213" y="4205"/>
                  </a:lnTo>
                  <a:moveTo>
                    <a:pt x="191" y="3312"/>
                  </a:moveTo>
                  <a:lnTo>
                    <a:pt x="353" y="3323"/>
                  </a:lnTo>
                  <a:lnTo>
                    <a:pt x="515" y="3335"/>
                  </a:lnTo>
                  <a:lnTo>
                    <a:pt x="678" y="3348"/>
                  </a:lnTo>
                  <a:lnTo>
                    <a:pt x="842" y="3362"/>
                  </a:lnTo>
                  <a:lnTo>
                    <a:pt x="1007" y="3378"/>
                  </a:lnTo>
                  <a:lnTo>
                    <a:pt x="1174" y="3394"/>
                  </a:lnTo>
                  <a:lnTo>
                    <a:pt x="1341" y="3411"/>
                  </a:lnTo>
                  <a:lnTo>
                    <a:pt x="1510" y="3429"/>
                  </a:lnTo>
                  <a:lnTo>
                    <a:pt x="1679" y="3446"/>
                  </a:lnTo>
                  <a:lnTo>
                    <a:pt x="1849" y="3464"/>
                  </a:lnTo>
                  <a:lnTo>
                    <a:pt x="2020" y="3480"/>
                  </a:lnTo>
                  <a:lnTo>
                    <a:pt x="2192" y="3496"/>
                  </a:lnTo>
                  <a:lnTo>
                    <a:pt x="2365" y="3511"/>
                  </a:lnTo>
                  <a:lnTo>
                    <a:pt x="2539" y="3525"/>
                  </a:lnTo>
                  <a:lnTo>
                    <a:pt x="2713" y="3537"/>
                  </a:lnTo>
                  <a:lnTo>
                    <a:pt x="2889" y="3548"/>
                  </a:lnTo>
                  <a:lnTo>
                    <a:pt x="3067" y="3558"/>
                  </a:lnTo>
                  <a:lnTo>
                    <a:pt x="3245" y="3567"/>
                  </a:lnTo>
                  <a:lnTo>
                    <a:pt x="3424" y="3574"/>
                  </a:lnTo>
                  <a:lnTo>
                    <a:pt x="3604" y="3580"/>
                  </a:lnTo>
                  <a:lnTo>
                    <a:pt x="3785" y="3585"/>
                  </a:lnTo>
                  <a:lnTo>
                    <a:pt x="3967" y="3588"/>
                  </a:lnTo>
                  <a:lnTo>
                    <a:pt x="4148" y="3590"/>
                  </a:lnTo>
                  <a:lnTo>
                    <a:pt x="4331" y="3591"/>
                  </a:lnTo>
                  <a:lnTo>
                    <a:pt x="4513" y="3590"/>
                  </a:lnTo>
                  <a:lnTo>
                    <a:pt x="4695" y="3588"/>
                  </a:lnTo>
                  <a:lnTo>
                    <a:pt x="4877" y="3585"/>
                  </a:lnTo>
                  <a:lnTo>
                    <a:pt x="5059" y="3581"/>
                  </a:lnTo>
                  <a:lnTo>
                    <a:pt x="5240" y="3575"/>
                  </a:lnTo>
                  <a:lnTo>
                    <a:pt x="5421" y="3569"/>
                  </a:lnTo>
                  <a:lnTo>
                    <a:pt x="5601" y="3562"/>
                  </a:lnTo>
                  <a:lnTo>
                    <a:pt x="5780" y="3554"/>
                  </a:lnTo>
                  <a:lnTo>
                    <a:pt x="5957" y="3545"/>
                  </a:lnTo>
                  <a:lnTo>
                    <a:pt x="6134" y="3537"/>
                  </a:lnTo>
                  <a:lnTo>
                    <a:pt x="6309" y="3529"/>
                  </a:lnTo>
                  <a:lnTo>
                    <a:pt x="6482" y="3521"/>
                  </a:lnTo>
                  <a:lnTo>
                    <a:pt x="6652" y="3515"/>
                  </a:lnTo>
                  <a:lnTo>
                    <a:pt x="6820" y="3511"/>
                  </a:lnTo>
                  <a:lnTo>
                    <a:pt x="6985" y="3509"/>
                  </a:lnTo>
                  <a:lnTo>
                    <a:pt x="7145" y="3512"/>
                  </a:lnTo>
                  <a:lnTo>
                    <a:pt x="7301" y="3521"/>
                  </a:lnTo>
                  <a:lnTo>
                    <a:pt x="7450" y="3536"/>
                  </a:lnTo>
                  <a:lnTo>
                    <a:pt x="7593" y="3561"/>
                  </a:lnTo>
                  <a:lnTo>
                    <a:pt x="7728" y="3596"/>
                  </a:lnTo>
                  <a:lnTo>
                    <a:pt x="7854" y="3640"/>
                  </a:lnTo>
                  <a:lnTo>
                    <a:pt x="7974" y="3690"/>
                  </a:lnTo>
                  <a:lnTo>
                    <a:pt x="8091" y="3732"/>
                  </a:lnTo>
                  <a:lnTo>
                    <a:pt x="8209" y="3753"/>
                  </a:lnTo>
                  <a:lnTo>
                    <a:pt x="8325" y="3769"/>
                  </a:lnTo>
                  <a:lnTo>
                    <a:pt x="8435" y="3785"/>
                  </a:lnTo>
                  <a:lnTo>
                    <a:pt x="8539" y="3805"/>
                  </a:lnTo>
                  <a:lnTo>
                    <a:pt x="8639" y="3829"/>
                  </a:lnTo>
                  <a:lnTo>
                    <a:pt x="8735" y="3855"/>
                  </a:lnTo>
                  <a:lnTo>
                    <a:pt x="8828" y="3883"/>
                  </a:lnTo>
                  <a:lnTo>
                    <a:pt x="8919" y="3912"/>
                  </a:lnTo>
                  <a:lnTo>
                    <a:pt x="9008" y="3942"/>
                  </a:lnTo>
                  <a:lnTo>
                    <a:pt x="9098" y="3971"/>
                  </a:lnTo>
                  <a:lnTo>
                    <a:pt x="9186" y="3999"/>
                  </a:lnTo>
                  <a:lnTo>
                    <a:pt x="9275" y="4026"/>
                  </a:lnTo>
                  <a:lnTo>
                    <a:pt x="9365" y="4052"/>
                  </a:lnTo>
                  <a:lnTo>
                    <a:pt x="9455" y="4076"/>
                  </a:lnTo>
                  <a:lnTo>
                    <a:pt x="9546" y="4099"/>
                  </a:lnTo>
                  <a:lnTo>
                    <a:pt x="9638" y="4120"/>
                  </a:lnTo>
                  <a:lnTo>
                    <a:pt x="9730" y="4139"/>
                  </a:lnTo>
                  <a:lnTo>
                    <a:pt x="9824" y="4157"/>
                  </a:lnTo>
                  <a:lnTo>
                    <a:pt x="9919" y="4173"/>
                  </a:lnTo>
                  <a:lnTo>
                    <a:pt x="10016" y="4187"/>
                  </a:lnTo>
                  <a:lnTo>
                    <a:pt x="10113" y="4199"/>
                  </a:lnTo>
                  <a:lnTo>
                    <a:pt x="10211" y="4210"/>
                  </a:lnTo>
                  <a:lnTo>
                    <a:pt x="10311" y="4219"/>
                  </a:lnTo>
                  <a:lnTo>
                    <a:pt x="10411" y="4226"/>
                  </a:lnTo>
                  <a:lnTo>
                    <a:pt x="10513" y="4232"/>
                  </a:lnTo>
                  <a:lnTo>
                    <a:pt x="10616" y="4237"/>
                  </a:lnTo>
                  <a:lnTo>
                    <a:pt x="10719" y="4240"/>
                  </a:lnTo>
                  <a:lnTo>
                    <a:pt x="10824" y="4241"/>
                  </a:lnTo>
                  <a:lnTo>
                    <a:pt x="10930" y="4242"/>
                  </a:lnTo>
                  <a:lnTo>
                    <a:pt x="11036" y="4241"/>
                  </a:lnTo>
                  <a:lnTo>
                    <a:pt x="11144" y="4239"/>
                  </a:lnTo>
                  <a:lnTo>
                    <a:pt x="11252" y="4235"/>
                  </a:lnTo>
                  <a:lnTo>
                    <a:pt x="11361" y="4231"/>
                  </a:lnTo>
                  <a:lnTo>
                    <a:pt x="11471" y="4225"/>
                  </a:lnTo>
                  <a:lnTo>
                    <a:pt x="11582" y="4219"/>
                  </a:lnTo>
                  <a:lnTo>
                    <a:pt x="11693" y="4211"/>
                  </a:lnTo>
                  <a:lnTo>
                    <a:pt x="11805" y="4203"/>
                  </a:lnTo>
                  <a:lnTo>
                    <a:pt x="11918" y="4194"/>
                  </a:lnTo>
                  <a:lnTo>
                    <a:pt x="12031" y="4183"/>
                  </a:lnTo>
                  <a:lnTo>
                    <a:pt x="12145" y="4172"/>
                  </a:lnTo>
                  <a:lnTo>
                    <a:pt x="12259" y="4160"/>
                  </a:lnTo>
                  <a:lnTo>
                    <a:pt x="12374" y="4148"/>
                  </a:lnTo>
                  <a:lnTo>
                    <a:pt x="12490" y="4135"/>
                  </a:lnTo>
                  <a:lnTo>
                    <a:pt x="12606" y="4121"/>
                  </a:lnTo>
                  <a:lnTo>
                    <a:pt x="12722" y="4106"/>
                  </a:lnTo>
                  <a:lnTo>
                    <a:pt x="12839" y="4091"/>
                  </a:lnTo>
                  <a:lnTo>
                    <a:pt x="12956" y="4075"/>
                  </a:lnTo>
                  <a:lnTo>
                    <a:pt x="13074" y="4059"/>
                  </a:lnTo>
                  <a:lnTo>
                    <a:pt x="13191" y="4043"/>
                  </a:lnTo>
                  <a:lnTo>
                    <a:pt x="13309" y="4026"/>
                  </a:lnTo>
                  <a:lnTo>
                    <a:pt x="13427" y="4008"/>
                  </a:lnTo>
                  <a:lnTo>
                    <a:pt x="13546" y="3991"/>
                  </a:lnTo>
                  <a:lnTo>
                    <a:pt x="13664" y="3973"/>
                  </a:lnTo>
                  <a:lnTo>
                    <a:pt x="13782" y="3954"/>
                  </a:lnTo>
                  <a:lnTo>
                    <a:pt x="13900" y="3936"/>
                  </a:lnTo>
                  <a:lnTo>
                    <a:pt x="14018" y="3917"/>
                  </a:lnTo>
                  <a:lnTo>
                    <a:pt x="14136" y="3899"/>
                  </a:lnTo>
                  <a:lnTo>
                    <a:pt x="14254" y="3880"/>
                  </a:lnTo>
                  <a:lnTo>
                    <a:pt x="14372" y="3861"/>
                  </a:lnTo>
                  <a:lnTo>
                    <a:pt x="14489" y="3843"/>
                  </a:lnTo>
                  <a:lnTo>
                    <a:pt x="14606" y="3824"/>
                  </a:lnTo>
                  <a:lnTo>
                    <a:pt x="14722" y="3806"/>
                  </a:lnTo>
                  <a:lnTo>
                    <a:pt x="14838" y="3789"/>
                  </a:lnTo>
                  <a:lnTo>
                    <a:pt x="14953" y="3771"/>
                  </a:lnTo>
                  <a:lnTo>
                    <a:pt x="15068" y="3754"/>
                  </a:lnTo>
                  <a:lnTo>
                    <a:pt x="15181" y="3738"/>
                  </a:lnTo>
                  <a:lnTo>
                    <a:pt x="15295" y="3722"/>
                  </a:lnTo>
                  <a:lnTo>
                    <a:pt x="15407" y="3707"/>
                  </a:lnTo>
                  <a:lnTo>
                    <a:pt x="15519" y="3692"/>
                  </a:lnTo>
                  <a:lnTo>
                    <a:pt x="15630" y="3678"/>
                  </a:lnTo>
                  <a:lnTo>
                    <a:pt x="15741" y="3665"/>
                  </a:lnTo>
                  <a:lnTo>
                    <a:pt x="15851" y="3651"/>
                  </a:lnTo>
                  <a:lnTo>
                    <a:pt x="15961" y="3638"/>
                  </a:lnTo>
                  <a:lnTo>
                    <a:pt x="16070" y="3626"/>
                  </a:lnTo>
                  <a:lnTo>
                    <a:pt x="16178" y="3613"/>
                  </a:lnTo>
                  <a:lnTo>
                    <a:pt x="16287" y="3601"/>
                  </a:lnTo>
                  <a:lnTo>
                    <a:pt x="16394" y="3589"/>
                  </a:lnTo>
                  <a:lnTo>
                    <a:pt x="16502" y="3577"/>
                  </a:lnTo>
                  <a:lnTo>
                    <a:pt x="16608" y="3565"/>
                  </a:lnTo>
                  <a:lnTo>
                    <a:pt x="16715" y="3554"/>
                  </a:lnTo>
                  <a:lnTo>
                    <a:pt x="16821" y="3542"/>
                  </a:lnTo>
                  <a:lnTo>
                    <a:pt x="16927" y="3531"/>
                  </a:lnTo>
                  <a:lnTo>
                    <a:pt x="17033" y="3520"/>
                  </a:lnTo>
                  <a:lnTo>
                    <a:pt x="17139" y="3509"/>
                  </a:lnTo>
                  <a:lnTo>
                    <a:pt x="17245" y="3499"/>
                  </a:lnTo>
                  <a:lnTo>
                    <a:pt x="17353" y="3489"/>
                  </a:lnTo>
                  <a:lnTo>
                    <a:pt x="17461" y="3480"/>
                  </a:lnTo>
                  <a:lnTo>
                    <a:pt x="17572" y="3472"/>
                  </a:lnTo>
                  <a:lnTo>
                    <a:pt x="17685" y="3465"/>
                  </a:lnTo>
                  <a:lnTo>
                    <a:pt x="17803" y="3461"/>
                  </a:lnTo>
                  <a:lnTo>
                    <a:pt x="17925" y="3459"/>
                  </a:lnTo>
                  <a:lnTo>
                    <a:pt x="18051" y="3458"/>
                  </a:lnTo>
                  <a:lnTo>
                    <a:pt x="18179" y="3459"/>
                  </a:lnTo>
                  <a:lnTo>
                    <a:pt x="18309" y="3461"/>
                  </a:lnTo>
                  <a:lnTo>
                    <a:pt x="18441" y="3464"/>
                  </a:lnTo>
                  <a:lnTo>
                    <a:pt x="18573" y="3467"/>
                  </a:lnTo>
                  <a:lnTo>
                    <a:pt x="18707" y="3472"/>
                  </a:lnTo>
                  <a:lnTo>
                    <a:pt x="18841" y="3477"/>
                  </a:lnTo>
                  <a:lnTo>
                    <a:pt x="18975" y="3483"/>
                  </a:lnTo>
                  <a:lnTo>
                    <a:pt x="19108" y="3490"/>
                  </a:lnTo>
                  <a:lnTo>
                    <a:pt x="19242" y="3497"/>
                  </a:lnTo>
                  <a:lnTo>
                    <a:pt x="19374" y="3506"/>
                  </a:lnTo>
                  <a:lnTo>
                    <a:pt x="19505" y="3515"/>
                  </a:lnTo>
                  <a:lnTo>
                    <a:pt x="19634" y="3525"/>
                  </a:lnTo>
                  <a:lnTo>
                    <a:pt x="19760" y="3535"/>
                  </a:lnTo>
                  <a:lnTo>
                    <a:pt x="19885" y="3547"/>
                  </a:lnTo>
                  <a:lnTo>
                    <a:pt x="20008" y="3559"/>
                  </a:lnTo>
                  <a:lnTo>
                    <a:pt x="20130" y="3571"/>
                  </a:lnTo>
                  <a:lnTo>
                    <a:pt x="20251" y="3584"/>
                  </a:lnTo>
                  <a:lnTo>
                    <a:pt x="20372" y="3596"/>
                  </a:lnTo>
                  <a:lnTo>
                    <a:pt x="20492" y="3609"/>
                  </a:lnTo>
                  <a:lnTo>
                    <a:pt x="20612" y="3621"/>
                  </a:lnTo>
                  <a:lnTo>
                    <a:pt x="20733" y="3632"/>
                  </a:lnTo>
                  <a:lnTo>
                    <a:pt x="20853" y="3644"/>
                  </a:lnTo>
                  <a:lnTo>
                    <a:pt x="20974" y="3655"/>
                  </a:lnTo>
                  <a:lnTo>
                    <a:pt x="21095" y="3665"/>
                  </a:lnTo>
                  <a:lnTo>
                    <a:pt x="21216" y="3675"/>
                  </a:lnTo>
                  <a:moveTo>
                    <a:pt x="226" y="2711"/>
                  </a:moveTo>
                  <a:lnTo>
                    <a:pt x="387" y="2721"/>
                  </a:lnTo>
                  <a:lnTo>
                    <a:pt x="549" y="2733"/>
                  </a:lnTo>
                  <a:lnTo>
                    <a:pt x="712" y="2745"/>
                  </a:lnTo>
                  <a:lnTo>
                    <a:pt x="876" y="2760"/>
                  </a:lnTo>
                  <a:lnTo>
                    <a:pt x="1042" y="2777"/>
                  </a:lnTo>
                  <a:lnTo>
                    <a:pt x="1209" y="2795"/>
                  </a:lnTo>
                  <a:lnTo>
                    <a:pt x="1377" y="2814"/>
                  </a:lnTo>
                  <a:lnTo>
                    <a:pt x="1546" y="2833"/>
                  </a:lnTo>
                  <a:lnTo>
                    <a:pt x="1715" y="2852"/>
                  </a:lnTo>
                  <a:lnTo>
                    <a:pt x="1885" y="2871"/>
                  </a:lnTo>
                  <a:lnTo>
                    <a:pt x="2056" y="2888"/>
                  </a:lnTo>
                  <a:lnTo>
                    <a:pt x="2227" y="2904"/>
                  </a:lnTo>
                  <a:lnTo>
                    <a:pt x="2399" y="2918"/>
                  </a:lnTo>
                  <a:lnTo>
                    <a:pt x="2572" y="2931"/>
                  </a:lnTo>
                  <a:lnTo>
                    <a:pt x="2746" y="2943"/>
                  </a:lnTo>
                  <a:lnTo>
                    <a:pt x="2921" y="2952"/>
                  </a:lnTo>
                  <a:lnTo>
                    <a:pt x="3098" y="2961"/>
                  </a:lnTo>
                  <a:lnTo>
                    <a:pt x="3277" y="2968"/>
                  </a:lnTo>
                  <a:lnTo>
                    <a:pt x="3457" y="2973"/>
                  </a:lnTo>
                  <a:lnTo>
                    <a:pt x="3639" y="2977"/>
                  </a:lnTo>
                  <a:lnTo>
                    <a:pt x="3820" y="2980"/>
                  </a:lnTo>
                  <a:lnTo>
                    <a:pt x="4003" y="2981"/>
                  </a:lnTo>
                  <a:lnTo>
                    <a:pt x="4185" y="2980"/>
                  </a:lnTo>
                  <a:lnTo>
                    <a:pt x="4368" y="2979"/>
                  </a:lnTo>
                  <a:lnTo>
                    <a:pt x="4551" y="2976"/>
                  </a:lnTo>
                  <a:lnTo>
                    <a:pt x="4733" y="2971"/>
                  </a:lnTo>
                  <a:lnTo>
                    <a:pt x="4915" y="2965"/>
                  </a:lnTo>
                  <a:lnTo>
                    <a:pt x="5097" y="2958"/>
                  </a:lnTo>
                  <a:lnTo>
                    <a:pt x="5277" y="2949"/>
                  </a:lnTo>
                  <a:lnTo>
                    <a:pt x="5457" y="2940"/>
                  </a:lnTo>
                  <a:lnTo>
                    <a:pt x="5636" y="2929"/>
                  </a:lnTo>
                  <a:lnTo>
                    <a:pt x="5814" y="2917"/>
                  </a:lnTo>
                  <a:lnTo>
                    <a:pt x="5990" y="2905"/>
                  </a:lnTo>
                  <a:lnTo>
                    <a:pt x="6164" y="2891"/>
                  </a:lnTo>
                  <a:lnTo>
                    <a:pt x="6336" y="2878"/>
                  </a:lnTo>
                  <a:lnTo>
                    <a:pt x="6506" y="2864"/>
                  </a:lnTo>
                  <a:lnTo>
                    <a:pt x="6673" y="2851"/>
                  </a:lnTo>
                  <a:lnTo>
                    <a:pt x="6838" y="2839"/>
                  </a:lnTo>
                  <a:lnTo>
                    <a:pt x="6999" y="2828"/>
                  </a:lnTo>
                  <a:lnTo>
                    <a:pt x="7156" y="2819"/>
                  </a:lnTo>
                  <a:lnTo>
                    <a:pt x="7309" y="2813"/>
                  </a:lnTo>
                  <a:lnTo>
                    <a:pt x="7457" y="2810"/>
                  </a:lnTo>
                  <a:lnTo>
                    <a:pt x="7599" y="2811"/>
                  </a:lnTo>
                  <a:lnTo>
                    <a:pt x="7736" y="2818"/>
                  </a:lnTo>
                  <a:lnTo>
                    <a:pt x="7865" y="2834"/>
                  </a:lnTo>
                  <a:lnTo>
                    <a:pt x="7984" y="2869"/>
                  </a:lnTo>
                  <a:lnTo>
                    <a:pt x="8092" y="2923"/>
                  </a:lnTo>
                  <a:lnTo>
                    <a:pt x="8196" y="2978"/>
                  </a:lnTo>
                  <a:lnTo>
                    <a:pt x="8297" y="3028"/>
                  </a:lnTo>
                  <a:lnTo>
                    <a:pt x="8397" y="3073"/>
                  </a:lnTo>
                  <a:lnTo>
                    <a:pt x="8495" y="3115"/>
                  </a:lnTo>
                  <a:lnTo>
                    <a:pt x="8590" y="3155"/>
                  </a:lnTo>
                  <a:lnTo>
                    <a:pt x="8684" y="3192"/>
                  </a:lnTo>
                  <a:lnTo>
                    <a:pt x="8777" y="3228"/>
                  </a:lnTo>
                  <a:lnTo>
                    <a:pt x="8868" y="3263"/>
                  </a:lnTo>
                  <a:lnTo>
                    <a:pt x="8958" y="3297"/>
                  </a:lnTo>
                  <a:lnTo>
                    <a:pt x="9048" y="3330"/>
                  </a:lnTo>
                  <a:lnTo>
                    <a:pt x="9138" y="3361"/>
                  </a:lnTo>
                  <a:lnTo>
                    <a:pt x="9228" y="3391"/>
                  </a:lnTo>
                  <a:lnTo>
                    <a:pt x="9319" y="3419"/>
                  </a:lnTo>
                  <a:lnTo>
                    <a:pt x="9410" y="3445"/>
                  </a:lnTo>
                  <a:lnTo>
                    <a:pt x="9502" y="3470"/>
                  </a:lnTo>
                  <a:lnTo>
                    <a:pt x="9595" y="3493"/>
                  </a:lnTo>
                  <a:lnTo>
                    <a:pt x="9689" y="3515"/>
                  </a:lnTo>
                  <a:lnTo>
                    <a:pt x="9784" y="3534"/>
                  </a:lnTo>
                  <a:lnTo>
                    <a:pt x="9881" y="3552"/>
                  </a:lnTo>
                  <a:lnTo>
                    <a:pt x="9978" y="3568"/>
                  </a:lnTo>
                  <a:lnTo>
                    <a:pt x="10076" y="3583"/>
                  </a:lnTo>
                  <a:lnTo>
                    <a:pt x="10176" y="3595"/>
                  </a:lnTo>
                  <a:lnTo>
                    <a:pt x="10277" y="3607"/>
                  </a:lnTo>
                  <a:lnTo>
                    <a:pt x="10378" y="3616"/>
                  </a:lnTo>
                  <a:lnTo>
                    <a:pt x="10481" y="3624"/>
                  </a:lnTo>
                  <a:lnTo>
                    <a:pt x="10585" y="3631"/>
                  </a:lnTo>
                  <a:lnTo>
                    <a:pt x="10690" y="3636"/>
                  </a:lnTo>
                  <a:lnTo>
                    <a:pt x="10795" y="3639"/>
                  </a:lnTo>
                  <a:lnTo>
                    <a:pt x="10902" y="3642"/>
                  </a:lnTo>
                  <a:lnTo>
                    <a:pt x="11009" y="3643"/>
                  </a:lnTo>
                  <a:lnTo>
                    <a:pt x="11118" y="3643"/>
                  </a:lnTo>
                  <a:lnTo>
                    <a:pt x="11227" y="3642"/>
                  </a:lnTo>
                  <a:lnTo>
                    <a:pt x="11337" y="3639"/>
                  </a:lnTo>
                  <a:lnTo>
                    <a:pt x="11448" y="3636"/>
                  </a:lnTo>
                  <a:lnTo>
                    <a:pt x="11559" y="3631"/>
                  </a:lnTo>
                  <a:lnTo>
                    <a:pt x="11672" y="3626"/>
                  </a:lnTo>
                  <a:lnTo>
                    <a:pt x="11785" y="3619"/>
                  </a:lnTo>
                  <a:lnTo>
                    <a:pt x="11898" y="3612"/>
                  </a:lnTo>
                  <a:lnTo>
                    <a:pt x="12012" y="3604"/>
                  </a:lnTo>
                  <a:lnTo>
                    <a:pt x="12127" y="3595"/>
                  </a:lnTo>
                  <a:lnTo>
                    <a:pt x="12243" y="3585"/>
                  </a:lnTo>
                  <a:lnTo>
                    <a:pt x="12359" y="3574"/>
                  </a:lnTo>
                  <a:lnTo>
                    <a:pt x="12475" y="3563"/>
                  </a:lnTo>
                  <a:lnTo>
                    <a:pt x="12592" y="3551"/>
                  </a:lnTo>
                  <a:lnTo>
                    <a:pt x="12710" y="3539"/>
                  </a:lnTo>
                  <a:lnTo>
                    <a:pt x="12828" y="3526"/>
                  </a:lnTo>
                  <a:lnTo>
                    <a:pt x="12946" y="3512"/>
                  </a:lnTo>
                  <a:lnTo>
                    <a:pt x="13065" y="3498"/>
                  </a:lnTo>
                  <a:lnTo>
                    <a:pt x="13183" y="3483"/>
                  </a:lnTo>
                  <a:lnTo>
                    <a:pt x="13303" y="3468"/>
                  </a:lnTo>
                  <a:lnTo>
                    <a:pt x="13422" y="3453"/>
                  </a:lnTo>
                  <a:lnTo>
                    <a:pt x="13541" y="3438"/>
                  </a:lnTo>
                  <a:lnTo>
                    <a:pt x="13660" y="3422"/>
                  </a:lnTo>
                  <a:lnTo>
                    <a:pt x="13780" y="3406"/>
                  </a:lnTo>
                  <a:lnTo>
                    <a:pt x="13899" y="3389"/>
                  </a:lnTo>
                  <a:lnTo>
                    <a:pt x="14018" y="3373"/>
                  </a:lnTo>
                  <a:lnTo>
                    <a:pt x="14138" y="3357"/>
                  </a:lnTo>
                  <a:lnTo>
                    <a:pt x="14256" y="3340"/>
                  </a:lnTo>
                  <a:lnTo>
                    <a:pt x="14375" y="3324"/>
                  </a:lnTo>
                  <a:lnTo>
                    <a:pt x="14493" y="3307"/>
                  </a:lnTo>
                  <a:lnTo>
                    <a:pt x="14611" y="3291"/>
                  </a:lnTo>
                  <a:lnTo>
                    <a:pt x="14728" y="3275"/>
                  </a:lnTo>
                  <a:lnTo>
                    <a:pt x="14845" y="3259"/>
                  </a:lnTo>
                  <a:lnTo>
                    <a:pt x="14961" y="3244"/>
                  </a:lnTo>
                  <a:lnTo>
                    <a:pt x="15077" y="3228"/>
                  </a:lnTo>
                  <a:lnTo>
                    <a:pt x="15192" y="3214"/>
                  </a:lnTo>
                  <a:lnTo>
                    <a:pt x="15306" y="3199"/>
                  </a:lnTo>
                  <a:lnTo>
                    <a:pt x="15420" y="3185"/>
                  </a:lnTo>
                  <a:lnTo>
                    <a:pt x="15534" y="3171"/>
                  </a:lnTo>
                  <a:lnTo>
                    <a:pt x="15646" y="3158"/>
                  </a:lnTo>
                  <a:lnTo>
                    <a:pt x="15759" y="3145"/>
                  </a:lnTo>
                  <a:lnTo>
                    <a:pt x="15870" y="3133"/>
                  </a:lnTo>
                  <a:lnTo>
                    <a:pt x="15981" y="3121"/>
                  </a:lnTo>
                  <a:lnTo>
                    <a:pt x="16092" y="3109"/>
                  </a:lnTo>
                  <a:lnTo>
                    <a:pt x="16202" y="3097"/>
                  </a:lnTo>
                  <a:lnTo>
                    <a:pt x="16312" y="3086"/>
                  </a:lnTo>
                  <a:lnTo>
                    <a:pt x="16422" y="3075"/>
                  </a:lnTo>
                  <a:lnTo>
                    <a:pt x="16531" y="3064"/>
                  </a:lnTo>
                  <a:lnTo>
                    <a:pt x="16639" y="3053"/>
                  </a:lnTo>
                  <a:lnTo>
                    <a:pt x="16747" y="3043"/>
                  </a:lnTo>
                  <a:lnTo>
                    <a:pt x="16855" y="3032"/>
                  </a:lnTo>
                  <a:lnTo>
                    <a:pt x="16961" y="3022"/>
                  </a:lnTo>
                  <a:lnTo>
                    <a:pt x="17067" y="3011"/>
                  </a:lnTo>
                  <a:lnTo>
                    <a:pt x="17173" y="3001"/>
                  </a:lnTo>
                  <a:lnTo>
                    <a:pt x="17280" y="2991"/>
                  </a:lnTo>
                  <a:lnTo>
                    <a:pt x="17387" y="2982"/>
                  </a:lnTo>
                  <a:lnTo>
                    <a:pt x="17496" y="2973"/>
                  </a:lnTo>
                  <a:lnTo>
                    <a:pt x="17607" y="2966"/>
                  </a:lnTo>
                  <a:lnTo>
                    <a:pt x="17720" y="2960"/>
                  </a:lnTo>
                  <a:lnTo>
                    <a:pt x="17837" y="2955"/>
                  </a:lnTo>
                  <a:lnTo>
                    <a:pt x="17957" y="2951"/>
                  </a:lnTo>
                  <a:lnTo>
                    <a:pt x="18079" y="2950"/>
                  </a:lnTo>
                  <a:lnTo>
                    <a:pt x="18205" y="2949"/>
                  </a:lnTo>
                  <a:lnTo>
                    <a:pt x="18332" y="2949"/>
                  </a:lnTo>
                  <a:lnTo>
                    <a:pt x="18461" y="2951"/>
                  </a:lnTo>
                  <a:lnTo>
                    <a:pt x="18591" y="2954"/>
                  </a:lnTo>
                  <a:lnTo>
                    <a:pt x="18722" y="2957"/>
                  </a:lnTo>
                  <a:lnTo>
                    <a:pt x="18854" y="2961"/>
                  </a:lnTo>
                  <a:lnTo>
                    <a:pt x="18986" y="2966"/>
                  </a:lnTo>
                  <a:lnTo>
                    <a:pt x="19119" y="2972"/>
                  </a:lnTo>
                  <a:lnTo>
                    <a:pt x="19251" y="2978"/>
                  </a:lnTo>
                  <a:lnTo>
                    <a:pt x="19382" y="2986"/>
                  </a:lnTo>
                  <a:lnTo>
                    <a:pt x="19512" y="2994"/>
                  </a:lnTo>
                  <a:lnTo>
                    <a:pt x="19640" y="3004"/>
                  </a:lnTo>
                  <a:lnTo>
                    <a:pt x="19765" y="3015"/>
                  </a:lnTo>
                  <a:lnTo>
                    <a:pt x="19887" y="3026"/>
                  </a:lnTo>
                  <a:lnTo>
                    <a:pt x="20009" y="3038"/>
                  </a:lnTo>
                  <a:lnTo>
                    <a:pt x="20129" y="3051"/>
                  </a:lnTo>
                  <a:lnTo>
                    <a:pt x="20248" y="3064"/>
                  </a:lnTo>
                  <a:lnTo>
                    <a:pt x="20368" y="3077"/>
                  </a:lnTo>
                  <a:lnTo>
                    <a:pt x="20487" y="3090"/>
                  </a:lnTo>
                  <a:lnTo>
                    <a:pt x="20607" y="3102"/>
                  </a:lnTo>
                  <a:lnTo>
                    <a:pt x="20727" y="3114"/>
                  </a:lnTo>
                  <a:lnTo>
                    <a:pt x="20848" y="3124"/>
                  </a:lnTo>
                  <a:lnTo>
                    <a:pt x="20969" y="3134"/>
                  </a:lnTo>
                  <a:lnTo>
                    <a:pt x="21090" y="3144"/>
                  </a:lnTo>
                  <a:lnTo>
                    <a:pt x="21212" y="3153"/>
                  </a:lnTo>
                  <a:moveTo>
                    <a:pt x="260" y="2143"/>
                  </a:moveTo>
                  <a:lnTo>
                    <a:pt x="421" y="2155"/>
                  </a:lnTo>
                  <a:lnTo>
                    <a:pt x="584" y="2169"/>
                  </a:lnTo>
                  <a:lnTo>
                    <a:pt x="747" y="2184"/>
                  </a:lnTo>
                  <a:lnTo>
                    <a:pt x="911" y="2200"/>
                  </a:lnTo>
                  <a:lnTo>
                    <a:pt x="1077" y="2217"/>
                  </a:lnTo>
                  <a:lnTo>
                    <a:pt x="1243" y="2235"/>
                  </a:lnTo>
                  <a:lnTo>
                    <a:pt x="1410" y="2254"/>
                  </a:lnTo>
                  <a:lnTo>
                    <a:pt x="1579" y="2273"/>
                  </a:lnTo>
                  <a:lnTo>
                    <a:pt x="1747" y="2292"/>
                  </a:lnTo>
                  <a:lnTo>
                    <a:pt x="1917" y="2310"/>
                  </a:lnTo>
                  <a:lnTo>
                    <a:pt x="2087" y="2328"/>
                  </a:lnTo>
                  <a:lnTo>
                    <a:pt x="2257" y="2344"/>
                  </a:lnTo>
                  <a:lnTo>
                    <a:pt x="2428" y="2358"/>
                  </a:lnTo>
                  <a:lnTo>
                    <a:pt x="2599" y="2369"/>
                  </a:lnTo>
                  <a:lnTo>
                    <a:pt x="2771" y="2380"/>
                  </a:lnTo>
                  <a:lnTo>
                    <a:pt x="2945" y="2389"/>
                  </a:lnTo>
                  <a:lnTo>
                    <a:pt x="3120" y="2396"/>
                  </a:lnTo>
                  <a:lnTo>
                    <a:pt x="3297" y="2403"/>
                  </a:lnTo>
                  <a:lnTo>
                    <a:pt x="3476" y="2408"/>
                  </a:lnTo>
                  <a:lnTo>
                    <a:pt x="3655" y="2412"/>
                  </a:lnTo>
                  <a:lnTo>
                    <a:pt x="3834" y="2414"/>
                  </a:lnTo>
                  <a:lnTo>
                    <a:pt x="4014" y="2415"/>
                  </a:lnTo>
                  <a:lnTo>
                    <a:pt x="4195" y="2415"/>
                  </a:lnTo>
                  <a:lnTo>
                    <a:pt x="4375" y="2414"/>
                  </a:lnTo>
                  <a:lnTo>
                    <a:pt x="4555" y="2411"/>
                  </a:lnTo>
                  <a:lnTo>
                    <a:pt x="4734" y="2408"/>
                  </a:lnTo>
                  <a:lnTo>
                    <a:pt x="4913" y="2402"/>
                  </a:lnTo>
                  <a:lnTo>
                    <a:pt x="5091" y="2396"/>
                  </a:lnTo>
                  <a:lnTo>
                    <a:pt x="5268" y="2388"/>
                  </a:lnTo>
                  <a:lnTo>
                    <a:pt x="5443" y="2379"/>
                  </a:lnTo>
                  <a:lnTo>
                    <a:pt x="5618" y="2369"/>
                  </a:lnTo>
                  <a:lnTo>
                    <a:pt x="5791" y="2358"/>
                  </a:lnTo>
                  <a:lnTo>
                    <a:pt x="5962" y="2346"/>
                  </a:lnTo>
                  <a:lnTo>
                    <a:pt x="6130" y="2334"/>
                  </a:lnTo>
                  <a:lnTo>
                    <a:pt x="6297" y="2320"/>
                  </a:lnTo>
                  <a:lnTo>
                    <a:pt x="6461" y="2307"/>
                  </a:lnTo>
                  <a:lnTo>
                    <a:pt x="6622" y="2293"/>
                  </a:lnTo>
                  <a:lnTo>
                    <a:pt x="6781" y="2279"/>
                  </a:lnTo>
                  <a:lnTo>
                    <a:pt x="6935" y="2266"/>
                  </a:lnTo>
                  <a:lnTo>
                    <a:pt x="7086" y="2254"/>
                  </a:lnTo>
                  <a:lnTo>
                    <a:pt x="7233" y="2244"/>
                  </a:lnTo>
                  <a:lnTo>
                    <a:pt x="7375" y="2238"/>
                  </a:lnTo>
                  <a:lnTo>
                    <a:pt x="7511" y="2236"/>
                  </a:lnTo>
                  <a:lnTo>
                    <a:pt x="7642" y="2241"/>
                  </a:lnTo>
                  <a:lnTo>
                    <a:pt x="7765" y="2256"/>
                  </a:lnTo>
                  <a:lnTo>
                    <a:pt x="7881" y="2281"/>
                  </a:lnTo>
                  <a:lnTo>
                    <a:pt x="7990" y="2316"/>
                  </a:lnTo>
                  <a:lnTo>
                    <a:pt x="8094" y="2359"/>
                  </a:lnTo>
                  <a:lnTo>
                    <a:pt x="8193" y="2406"/>
                  </a:lnTo>
                  <a:lnTo>
                    <a:pt x="8289" y="2454"/>
                  </a:lnTo>
                  <a:lnTo>
                    <a:pt x="8383" y="2502"/>
                  </a:lnTo>
                  <a:lnTo>
                    <a:pt x="8475" y="2548"/>
                  </a:lnTo>
                  <a:lnTo>
                    <a:pt x="8567" y="2592"/>
                  </a:lnTo>
                  <a:lnTo>
                    <a:pt x="8658" y="2634"/>
                  </a:lnTo>
                  <a:lnTo>
                    <a:pt x="8749" y="2673"/>
                  </a:lnTo>
                  <a:lnTo>
                    <a:pt x="8840" y="2710"/>
                  </a:lnTo>
                  <a:lnTo>
                    <a:pt x="8932" y="2746"/>
                  </a:lnTo>
                  <a:lnTo>
                    <a:pt x="9024" y="2779"/>
                  </a:lnTo>
                  <a:lnTo>
                    <a:pt x="9117" y="2809"/>
                  </a:lnTo>
                  <a:lnTo>
                    <a:pt x="9211" y="2838"/>
                  </a:lnTo>
                  <a:lnTo>
                    <a:pt x="9306" y="2865"/>
                  </a:lnTo>
                  <a:lnTo>
                    <a:pt x="9401" y="2890"/>
                  </a:lnTo>
                  <a:lnTo>
                    <a:pt x="9498" y="2913"/>
                  </a:lnTo>
                  <a:lnTo>
                    <a:pt x="9596" y="2935"/>
                  </a:lnTo>
                  <a:lnTo>
                    <a:pt x="9695" y="2954"/>
                  </a:lnTo>
                  <a:lnTo>
                    <a:pt x="9795" y="2972"/>
                  </a:lnTo>
                  <a:lnTo>
                    <a:pt x="9896" y="2988"/>
                  </a:lnTo>
                  <a:lnTo>
                    <a:pt x="9998" y="3002"/>
                  </a:lnTo>
                  <a:lnTo>
                    <a:pt x="10101" y="3015"/>
                  </a:lnTo>
                  <a:lnTo>
                    <a:pt x="10205" y="3027"/>
                  </a:lnTo>
                  <a:lnTo>
                    <a:pt x="10310" y="3036"/>
                  </a:lnTo>
                  <a:lnTo>
                    <a:pt x="10415" y="3045"/>
                  </a:lnTo>
                  <a:lnTo>
                    <a:pt x="10522" y="3052"/>
                  </a:lnTo>
                  <a:lnTo>
                    <a:pt x="10629" y="3058"/>
                  </a:lnTo>
                  <a:lnTo>
                    <a:pt x="10738" y="3062"/>
                  </a:lnTo>
                  <a:lnTo>
                    <a:pt x="10847" y="3065"/>
                  </a:lnTo>
                  <a:lnTo>
                    <a:pt x="10957" y="3067"/>
                  </a:lnTo>
                  <a:lnTo>
                    <a:pt x="11067" y="3068"/>
                  </a:lnTo>
                  <a:lnTo>
                    <a:pt x="11178" y="3068"/>
                  </a:lnTo>
                  <a:lnTo>
                    <a:pt x="11290" y="3067"/>
                  </a:lnTo>
                  <a:lnTo>
                    <a:pt x="11403" y="3065"/>
                  </a:lnTo>
                  <a:lnTo>
                    <a:pt x="11516" y="3061"/>
                  </a:lnTo>
                  <a:lnTo>
                    <a:pt x="11630" y="3057"/>
                  </a:lnTo>
                  <a:lnTo>
                    <a:pt x="11745" y="3052"/>
                  </a:lnTo>
                  <a:lnTo>
                    <a:pt x="11860" y="3046"/>
                  </a:lnTo>
                  <a:lnTo>
                    <a:pt x="11976" y="3040"/>
                  </a:lnTo>
                  <a:lnTo>
                    <a:pt x="12092" y="3032"/>
                  </a:lnTo>
                  <a:lnTo>
                    <a:pt x="12209" y="3024"/>
                  </a:lnTo>
                  <a:lnTo>
                    <a:pt x="12327" y="3015"/>
                  </a:lnTo>
                  <a:lnTo>
                    <a:pt x="12445" y="3006"/>
                  </a:lnTo>
                  <a:lnTo>
                    <a:pt x="12564" y="2995"/>
                  </a:lnTo>
                  <a:lnTo>
                    <a:pt x="12683" y="2985"/>
                  </a:lnTo>
                  <a:lnTo>
                    <a:pt x="12802" y="2973"/>
                  </a:lnTo>
                  <a:lnTo>
                    <a:pt x="12922" y="2962"/>
                  </a:lnTo>
                  <a:lnTo>
                    <a:pt x="13042" y="2949"/>
                  </a:lnTo>
                  <a:lnTo>
                    <a:pt x="13162" y="2937"/>
                  </a:lnTo>
                  <a:lnTo>
                    <a:pt x="13283" y="2924"/>
                  </a:lnTo>
                  <a:lnTo>
                    <a:pt x="13404" y="2911"/>
                  </a:lnTo>
                  <a:lnTo>
                    <a:pt x="13525" y="2897"/>
                  </a:lnTo>
                  <a:lnTo>
                    <a:pt x="13646" y="2883"/>
                  </a:lnTo>
                  <a:lnTo>
                    <a:pt x="13767" y="2869"/>
                  </a:lnTo>
                  <a:lnTo>
                    <a:pt x="13888" y="2855"/>
                  </a:lnTo>
                  <a:lnTo>
                    <a:pt x="14008" y="2841"/>
                  </a:lnTo>
                  <a:lnTo>
                    <a:pt x="14129" y="2826"/>
                  </a:lnTo>
                  <a:lnTo>
                    <a:pt x="14249" y="2812"/>
                  </a:lnTo>
                  <a:lnTo>
                    <a:pt x="14369" y="2798"/>
                  </a:lnTo>
                  <a:lnTo>
                    <a:pt x="14489" y="2783"/>
                  </a:lnTo>
                  <a:lnTo>
                    <a:pt x="14608" y="2769"/>
                  </a:lnTo>
                  <a:lnTo>
                    <a:pt x="14727" y="2755"/>
                  </a:lnTo>
                  <a:lnTo>
                    <a:pt x="14845" y="2741"/>
                  </a:lnTo>
                  <a:lnTo>
                    <a:pt x="14962" y="2727"/>
                  </a:lnTo>
                  <a:lnTo>
                    <a:pt x="15079" y="2713"/>
                  </a:lnTo>
                  <a:lnTo>
                    <a:pt x="15196" y="2700"/>
                  </a:lnTo>
                  <a:lnTo>
                    <a:pt x="15312" y="2687"/>
                  </a:lnTo>
                  <a:lnTo>
                    <a:pt x="15427" y="2674"/>
                  </a:lnTo>
                  <a:lnTo>
                    <a:pt x="15542" y="2661"/>
                  </a:lnTo>
                  <a:lnTo>
                    <a:pt x="15656" y="2649"/>
                  </a:lnTo>
                  <a:lnTo>
                    <a:pt x="15770" y="2637"/>
                  </a:lnTo>
                  <a:lnTo>
                    <a:pt x="15883" y="2626"/>
                  </a:lnTo>
                  <a:lnTo>
                    <a:pt x="15996" y="2614"/>
                  </a:lnTo>
                  <a:lnTo>
                    <a:pt x="16108" y="2603"/>
                  </a:lnTo>
                  <a:lnTo>
                    <a:pt x="16220" y="2593"/>
                  </a:lnTo>
                  <a:lnTo>
                    <a:pt x="16332" y="2583"/>
                  </a:lnTo>
                  <a:lnTo>
                    <a:pt x="16443" y="2573"/>
                  </a:lnTo>
                  <a:lnTo>
                    <a:pt x="16554" y="2563"/>
                  </a:lnTo>
                  <a:lnTo>
                    <a:pt x="16665" y="2554"/>
                  </a:lnTo>
                  <a:lnTo>
                    <a:pt x="16775" y="2545"/>
                  </a:lnTo>
                  <a:lnTo>
                    <a:pt x="16884" y="2535"/>
                  </a:lnTo>
                  <a:lnTo>
                    <a:pt x="16993" y="2526"/>
                  </a:lnTo>
                  <a:lnTo>
                    <a:pt x="17101" y="2518"/>
                  </a:lnTo>
                  <a:lnTo>
                    <a:pt x="17210" y="2509"/>
                  </a:lnTo>
                  <a:lnTo>
                    <a:pt x="17318" y="2501"/>
                  </a:lnTo>
                  <a:lnTo>
                    <a:pt x="17428" y="2493"/>
                  </a:lnTo>
                  <a:lnTo>
                    <a:pt x="17538" y="2486"/>
                  </a:lnTo>
                  <a:lnTo>
                    <a:pt x="17650" y="2480"/>
                  </a:lnTo>
                  <a:lnTo>
                    <a:pt x="17764" y="2474"/>
                  </a:lnTo>
                  <a:lnTo>
                    <a:pt x="17880" y="2469"/>
                  </a:lnTo>
                  <a:lnTo>
                    <a:pt x="17997" y="2465"/>
                  </a:lnTo>
                  <a:lnTo>
                    <a:pt x="18116" y="2462"/>
                  </a:lnTo>
                  <a:lnTo>
                    <a:pt x="18237" y="2460"/>
                  </a:lnTo>
                  <a:lnTo>
                    <a:pt x="18360" y="2458"/>
                  </a:lnTo>
                  <a:lnTo>
                    <a:pt x="18484" y="2458"/>
                  </a:lnTo>
                  <a:lnTo>
                    <a:pt x="18609" y="2458"/>
                  </a:lnTo>
                  <a:lnTo>
                    <a:pt x="18735" y="2460"/>
                  </a:lnTo>
                  <a:lnTo>
                    <a:pt x="18861" y="2463"/>
                  </a:lnTo>
                  <a:lnTo>
                    <a:pt x="18988" y="2466"/>
                  </a:lnTo>
                  <a:lnTo>
                    <a:pt x="19114" y="2470"/>
                  </a:lnTo>
                  <a:lnTo>
                    <a:pt x="19241" y="2476"/>
                  </a:lnTo>
                  <a:lnTo>
                    <a:pt x="19367" y="2482"/>
                  </a:lnTo>
                  <a:lnTo>
                    <a:pt x="19492" y="2489"/>
                  </a:lnTo>
                  <a:lnTo>
                    <a:pt x="19617" y="2498"/>
                  </a:lnTo>
                  <a:lnTo>
                    <a:pt x="19741" y="2507"/>
                  </a:lnTo>
                  <a:lnTo>
                    <a:pt x="19865" y="2517"/>
                  </a:lnTo>
                  <a:lnTo>
                    <a:pt x="19987" y="2528"/>
                  </a:lnTo>
                  <a:lnTo>
                    <a:pt x="20109" y="2540"/>
                  </a:lnTo>
                  <a:lnTo>
                    <a:pt x="20231" y="2552"/>
                  </a:lnTo>
                  <a:lnTo>
                    <a:pt x="20352" y="2564"/>
                  </a:lnTo>
                  <a:lnTo>
                    <a:pt x="20472" y="2575"/>
                  </a:lnTo>
                  <a:lnTo>
                    <a:pt x="20593" y="2587"/>
                  </a:lnTo>
                  <a:lnTo>
                    <a:pt x="20714" y="2598"/>
                  </a:lnTo>
                  <a:lnTo>
                    <a:pt x="20836" y="2607"/>
                  </a:lnTo>
                  <a:lnTo>
                    <a:pt x="20958" y="2616"/>
                  </a:lnTo>
                  <a:lnTo>
                    <a:pt x="21081" y="2624"/>
                  </a:lnTo>
                  <a:lnTo>
                    <a:pt x="21204" y="2631"/>
                  </a:lnTo>
                  <a:moveTo>
                    <a:pt x="288" y="1595"/>
                  </a:moveTo>
                  <a:lnTo>
                    <a:pt x="450" y="1610"/>
                  </a:lnTo>
                  <a:lnTo>
                    <a:pt x="612" y="1625"/>
                  </a:lnTo>
                  <a:lnTo>
                    <a:pt x="775" y="1640"/>
                  </a:lnTo>
                  <a:lnTo>
                    <a:pt x="939" y="1657"/>
                  </a:lnTo>
                  <a:lnTo>
                    <a:pt x="1104" y="1674"/>
                  </a:lnTo>
                  <a:lnTo>
                    <a:pt x="1269" y="1692"/>
                  </a:lnTo>
                  <a:lnTo>
                    <a:pt x="1435" y="1709"/>
                  </a:lnTo>
                  <a:lnTo>
                    <a:pt x="1602" y="1728"/>
                  </a:lnTo>
                  <a:lnTo>
                    <a:pt x="1770" y="1745"/>
                  </a:lnTo>
                  <a:lnTo>
                    <a:pt x="1938" y="1763"/>
                  </a:lnTo>
                  <a:lnTo>
                    <a:pt x="2106" y="1779"/>
                  </a:lnTo>
                  <a:lnTo>
                    <a:pt x="2276" y="1795"/>
                  </a:lnTo>
                  <a:lnTo>
                    <a:pt x="2445" y="1809"/>
                  </a:lnTo>
                  <a:lnTo>
                    <a:pt x="2615" y="1822"/>
                  </a:lnTo>
                  <a:lnTo>
                    <a:pt x="2786" y="1833"/>
                  </a:lnTo>
                  <a:lnTo>
                    <a:pt x="2958" y="1843"/>
                  </a:lnTo>
                  <a:lnTo>
                    <a:pt x="3131" y="1852"/>
                  </a:lnTo>
                  <a:lnTo>
                    <a:pt x="3304" y="1860"/>
                  </a:lnTo>
                  <a:lnTo>
                    <a:pt x="3478" y="1868"/>
                  </a:lnTo>
                  <a:lnTo>
                    <a:pt x="3653" y="1874"/>
                  </a:lnTo>
                  <a:lnTo>
                    <a:pt x="3828" y="1879"/>
                  </a:lnTo>
                  <a:lnTo>
                    <a:pt x="4003" y="1883"/>
                  </a:lnTo>
                  <a:lnTo>
                    <a:pt x="4178" y="1885"/>
                  </a:lnTo>
                  <a:lnTo>
                    <a:pt x="4353" y="1887"/>
                  </a:lnTo>
                  <a:lnTo>
                    <a:pt x="4528" y="1888"/>
                  </a:lnTo>
                  <a:lnTo>
                    <a:pt x="4702" y="1888"/>
                  </a:lnTo>
                  <a:lnTo>
                    <a:pt x="4875" y="1887"/>
                  </a:lnTo>
                  <a:lnTo>
                    <a:pt x="5047" y="1885"/>
                  </a:lnTo>
                  <a:lnTo>
                    <a:pt x="5218" y="1882"/>
                  </a:lnTo>
                  <a:lnTo>
                    <a:pt x="5387" y="1878"/>
                  </a:lnTo>
                  <a:lnTo>
                    <a:pt x="5555" y="1874"/>
                  </a:lnTo>
                  <a:lnTo>
                    <a:pt x="5720" y="1869"/>
                  </a:lnTo>
                  <a:lnTo>
                    <a:pt x="5884" y="1863"/>
                  </a:lnTo>
                  <a:lnTo>
                    <a:pt x="6045" y="1856"/>
                  </a:lnTo>
                  <a:lnTo>
                    <a:pt x="6204" y="1850"/>
                  </a:lnTo>
                  <a:lnTo>
                    <a:pt x="6360" y="1843"/>
                  </a:lnTo>
                  <a:lnTo>
                    <a:pt x="6512" y="1837"/>
                  </a:lnTo>
                  <a:lnTo>
                    <a:pt x="6661" y="1832"/>
                  </a:lnTo>
                  <a:lnTo>
                    <a:pt x="6807" y="1828"/>
                  </a:lnTo>
                  <a:lnTo>
                    <a:pt x="6948" y="1825"/>
                  </a:lnTo>
                  <a:lnTo>
                    <a:pt x="7085" y="1825"/>
                  </a:lnTo>
                  <a:lnTo>
                    <a:pt x="7218" y="1827"/>
                  </a:lnTo>
                  <a:lnTo>
                    <a:pt x="7345" y="1833"/>
                  </a:lnTo>
                  <a:lnTo>
                    <a:pt x="7467" y="1843"/>
                  </a:lnTo>
                  <a:lnTo>
                    <a:pt x="7584" y="1857"/>
                  </a:lnTo>
                  <a:lnTo>
                    <a:pt x="7696" y="1876"/>
                  </a:lnTo>
                  <a:lnTo>
                    <a:pt x="7803" y="1900"/>
                  </a:lnTo>
                  <a:lnTo>
                    <a:pt x="7907" y="1928"/>
                  </a:lnTo>
                  <a:lnTo>
                    <a:pt x="8006" y="1959"/>
                  </a:lnTo>
                  <a:lnTo>
                    <a:pt x="8103" y="1993"/>
                  </a:lnTo>
                  <a:lnTo>
                    <a:pt x="8198" y="2028"/>
                  </a:lnTo>
                  <a:lnTo>
                    <a:pt x="8291" y="2064"/>
                  </a:lnTo>
                  <a:lnTo>
                    <a:pt x="8384" y="2100"/>
                  </a:lnTo>
                  <a:lnTo>
                    <a:pt x="8478" y="2135"/>
                  </a:lnTo>
                  <a:lnTo>
                    <a:pt x="8571" y="2169"/>
                  </a:lnTo>
                  <a:lnTo>
                    <a:pt x="8666" y="2201"/>
                  </a:lnTo>
                  <a:lnTo>
                    <a:pt x="8762" y="2231"/>
                  </a:lnTo>
                  <a:lnTo>
                    <a:pt x="8859" y="2260"/>
                  </a:lnTo>
                  <a:lnTo>
                    <a:pt x="8957" y="2287"/>
                  </a:lnTo>
                  <a:lnTo>
                    <a:pt x="9056" y="2312"/>
                  </a:lnTo>
                  <a:lnTo>
                    <a:pt x="9157" y="2335"/>
                  </a:lnTo>
                  <a:lnTo>
                    <a:pt x="9259" y="2357"/>
                  </a:lnTo>
                  <a:lnTo>
                    <a:pt x="9362" y="2377"/>
                  </a:lnTo>
                  <a:lnTo>
                    <a:pt x="9465" y="2396"/>
                  </a:lnTo>
                  <a:lnTo>
                    <a:pt x="9570" y="2412"/>
                  </a:lnTo>
                  <a:lnTo>
                    <a:pt x="9676" y="2428"/>
                  </a:lnTo>
                  <a:lnTo>
                    <a:pt x="9782" y="2442"/>
                  </a:lnTo>
                  <a:lnTo>
                    <a:pt x="9889" y="2454"/>
                  </a:lnTo>
                  <a:lnTo>
                    <a:pt x="9997" y="2466"/>
                  </a:lnTo>
                  <a:lnTo>
                    <a:pt x="10106" y="2476"/>
                  </a:lnTo>
                  <a:lnTo>
                    <a:pt x="10215" y="2484"/>
                  </a:lnTo>
                  <a:lnTo>
                    <a:pt x="10325" y="2492"/>
                  </a:lnTo>
                  <a:lnTo>
                    <a:pt x="10436" y="2498"/>
                  </a:lnTo>
                  <a:lnTo>
                    <a:pt x="10547" y="2503"/>
                  </a:lnTo>
                  <a:lnTo>
                    <a:pt x="10659" y="2507"/>
                  </a:lnTo>
                  <a:lnTo>
                    <a:pt x="10771" y="2510"/>
                  </a:lnTo>
                  <a:lnTo>
                    <a:pt x="10884" y="2512"/>
                  </a:lnTo>
                  <a:lnTo>
                    <a:pt x="10998" y="2513"/>
                  </a:lnTo>
                  <a:lnTo>
                    <a:pt x="11112" y="2513"/>
                  </a:lnTo>
                  <a:lnTo>
                    <a:pt x="11227" y="2512"/>
                  </a:lnTo>
                  <a:lnTo>
                    <a:pt x="11342" y="2511"/>
                  </a:lnTo>
                  <a:lnTo>
                    <a:pt x="11457" y="2508"/>
                  </a:lnTo>
                  <a:lnTo>
                    <a:pt x="11574" y="2505"/>
                  </a:lnTo>
                  <a:lnTo>
                    <a:pt x="11690" y="2500"/>
                  </a:lnTo>
                  <a:lnTo>
                    <a:pt x="11807" y="2495"/>
                  </a:lnTo>
                  <a:lnTo>
                    <a:pt x="11925" y="2490"/>
                  </a:lnTo>
                  <a:lnTo>
                    <a:pt x="12044" y="2483"/>
                  </a:lnTo>
                  <a:lnTo>
                    <a:pt x="12162" y="2476"/>
                  </a:lnTo>
                  <a:lnTo>
                    <a:pt x="12282" y="2469"/>
                  </a:lnTo>
                  <a:lnTo>
                    <a:pt x="12402" y="2461"/>
                  </a:lnTo>
                  <a:lnTo>
                    <a:pt x="12522" y="2452"/>
                  </a:lnTo>
                  <a:lnTo>
                    <a:pt x="12643" y="2442"/>
                  </a:lnTo>
                  <a:lnTo>
                    <a:pt x="12764" y="2433"/>
                  </a:lnTo>
                  <a:lnTo>
                    <a:pt x="12886" y="2422"/>
                  </a:lnTo>
                  <a:lnTo>
                    <a:pt x="13008" y="2412"/>
                  </a:lnTo>
                  <a:lnTo>
                    <a:pt x="13130" y="2401"/>
                  </a:lnTo>
                  <a:lnTo>
                    <a:pt x="13253" y="2389"/>
                  </a:lnTo>
                  <a:lnTo>
                    <a:pt x="13375" y="2378"/>
                  </a:lnTo>
                  <a:lnTo>
                    <a:pt x="13498" y="2366"/>
                  </a:lnTo>
                  <a:lnTo>
                    <a:pt x="13621" y="2354"/>
                  </a:lnTo>
                  <a:lnTo>
                    <a:pt x="13744" y="2342"/>
                  </a:lnTo>
                  <a:lnTo>
                    <a:pt x="13866" y="2329"/>
                  </a:lnTo>
                  <a:lnTo>
                    <a:pt x="13989" y="2317"/>
                  </a:lnTo>
                  <a:lnTo>
                    <a:pt x="14111" y="2304"/>
                  </a:lnTo>
                  <a:lnTo>
                    <a:pt x="14233" y="2292"/>
                  </a:lnTo>
                  <a:lnTo>
                    <a:pt x="14355" y="2279"/>
                  </a:lnTo>
                  <a:lnTo>
                    <a:pt x="14476" y="2267"/>
                  </a:lnTo>
                  <a:lnTo>
                    <a:pt x="14597" y="2254"/>
                  </a:lnTo>
                  <a:lnTo>
                    <a:pt x="14717" y="2242"/>
                  </a:lnTo>
                  <a:lnTo>
                    <a:pt x="14837" y="2229"/>
                  </a:lnTo>
                  <a:lnTo>
                    <a:pt x="14956" y="2217"/>
                  </a:lnTo>
                  <a:lnTo>
                    <a:pt x="15075" y="2205"/>
                  </a:lnTo>
                  <a:lnTo>
                    <a:pt x="15192" y="2193"/>
                  </a:lnTo>
                  <a:lnTo>
                    <a:pt x="15309" y="2181"/>
                  </a:lnTo>
                  <a:lnTo>
                    <a:pt x="15426" y="2169"/>
                  </a:lnTo>
                  <a:lnTo>
                    <a:pt x="15542" y="2157"/>
                  </a:lnTo>
                  <a:lnTo>
                    <a:pt x="15657" y="2146"/>
                  </a:lnTo>
                  <a:lnTo>
                    <a:pt x="15772" y="2135"/>
                  </a:lnTo>
                  <a:lnTo>
                    <a:pt x="15886" y="2124"/>
                  </a:lnTo>
                  <a:lnTo>
                    <a:pt x="16000" y="2114"/>
                  </a:lnTo>
                  <a:lnTo>
                    <a:pt x="16114" y="2104"/>
                  </a:lnTo>
                  <a:lnTo>
                    <a:pt x="16227" y="2094"/>
                  </a:lnTo>
                  <a:lnTo>
                    <a:pt x="16340" y="2085"/>
                  </a:lnTo>
                  <a:lnTo>
                    <a:pt x="16452" y="2076"/>
                  </a:lnTo>
                  <a:lnTo>
                    <a:pt x="16565" y="2067"/>
                  </a:lnTo>
                  <a:lnTo>
                    <a:pt x="16677" y="2058"/>
                  </a:lnTo>
                  <a:lnTo>
                    <a:pt x="16788" y="2050"/>
                  </a:lnTo>
                  <a:lnTo>
                    <a:pt x="16899" y="2042"/>
                  </a:lnTo>
                  <a:lnTo>
                    <a:pt x="17011" y="2035"/>
                  </a:lnTo>
                  <a:lnTo>
                    <a:pt x="17122" y="2027"/>
                  </a:lnTo>
                  <a:lnTo>
                    <a:pt x="17233" y="2021"/>
                  </a:lnTo>
                  <a:lnTo>
                    <a:pt x="17344" y="2014"/>
                  </a:lnTo>
                  <a:lnTo>
                    <a:pt x="17456" y="2008"/>
                  </a:lnTo>
                  <a:lnTo>
                    <a:pt x="17569" y="2003"/>
                  </a:lnTo>
                  <a:lnTo>
                    <a:pt x="17682" y="1998"/>
                  </a:lnTo>
                  <a:lnTo>
                    <a:pt x="17796" y="1993"/>
                  </a:lnTo>
                  <a:lnTo>
                    <a:pt x="17911" y="1988"/>
                  </a:lnTo>
                  <a:lnTo>
                    <a:pt x="18027" y="1983"/>
                  </a:lnTo>
                  <a:lnTo>
                    <a:pt x="18144" y="1979"/>
                  </a:lnTo>
                  <a:lnTo>
                    <a:pt x="18263" y="1976"/>
                  </a:lnTo>
                  <a:lnTo>
                    <a:pt x="18382" y="1973"/>
                  </a:lnTo>
                  <a:lnTo>
                    <a:pt x="18502" y="1972"/>
                  </a:lnTo>
                  <a:lnTo>
                    <a:pt x="18622" y="1971"/>
                  </a:lnTo>
                  <a:lnTo>
                    <a:pt x="18744" y="1971"/>
                  </a:lnTo>
                  <a:lnTo>
                    <a:pt x="18866" y="1972"/>
                  </a:lnTo>
                  <a:lnTo>
                    <a:pt x="18988" y="1974"/>
                  </a:lnTo>
                  <a:lnTo>
                    <a:pt x="19110" y="1976"/>
                  </a:lnTo>
                  <a:lnTo>
                    <a:pt x="19233" y="1980"/>
                  </a:lnTo>
                  <a:lnTo>
                    <a:pt x="19355" y="1985"/>
                  </a:lnTo>
                  <a:lnTo>
                    <a:pt x="19477" y="1990"/>
                  </a:lnTo>
                  <a:lnTo>
                    <a:pt x="19600" y="1997"/>
                  </a:lnTo>
                  <a:lnTo>
                    <a:pt x="19723" y="2004"/>
                  </a:lnTo>
                  <a:lnTo>
                    <a:pt x="19846" y="2012"/>
                  </a:lnTo>
                  <a:lnTo>
                    <a:pt x="19969" y="2021"/>
                  </a:lnTo>
                  <a:lnTo>
                    <a:pt x="20092" y="2030"/>
                  </a:lnTo>
                  <a:lnTo>
                    <a:pt x="20215" y="2039"/>
                  </a:lnTo>
                  <a:lnTo>
                    <a:pt x="20338" y="2049"/>
                  </a:lnTo>
                  <a:lnTo>
                    <a:pt x="20460" y="2058"/>
                  </a:lnTo>
                  <a:lnTo>
                    <a:pt x="20583" y="2068"/>
                  </a:lnTo>
                  <a:lnTo>
                    <a:pt x="20705" y="2076"/>
                  </a:lnTo>
                  <a:lnTo>
                    <a:pt x="20828" y="2085"/>
                  </a:lnTo>
                  <a:lnTo>
                    <a:pt x="20951" y="2093"/>
                  </a:lnTo>
                  <a:lnTo>
                    <a:pt x="21074" y="2100"/>
                  </a:lnTo>
                  <a:lnTo>
                    <a:pt x="21198" y="2107"/>
                  </a:lnTo>
                  <a:moveTo>
                    <a:pt x="309" y="1058"/>
                  </a:moveTo>
                  <a:lnTo>
                    <a:pt x="470" y="1073"/>
                  </a:lnTo>
                  <a:lnTo>
                    <a:pt x="631" y="1089"/>
                  </a:lnTo>
                  <a:lnTo>
                    <a:pt x="793" y="1105"/>
                  </a:lnTo>
                  <a:lnTo>
                    <a:pt x="956" y="1122"/>
                  </a:lnTo>
                  <a:lnTo>
                    <a:pt x="1119" y="1139"/>
                  </a:lnTo>
                  <a:lnTo>
                    <a:pt x="1283" y="1156"/>
                  </a:lnTo>
                  <a:lnTo>
                    <a:pt x="1448" y="1173"/>
                  </a:lnTo>
                  <a:lnTo>
                    <a:pt x="1613" y="1190"/>
                  </a:lnTo>
                  <a:lnTo>
                    <a:pt x="1778" y="1207"/>
                  </a:lnTo>
                  <a:lnTo>
                    <a:pt x="1944" y="1224"/>
                  </a:lnTo>
                  <a:lnTo>
                    <a:pt x="2111" y="1240"/>
                  </a:lnTo>
                  <a:lnTo>
                    <a:pt x="2278" y="1256"/>
                  </a:lnTo>
                  <a:lnTo>
                    <a:pt x="2445" y="1271"/>
                  </a:lnTo>
                  <a:lnTo>
                    <a:pt x="2613" y="1285"/>
                  </a:lnTo>
                  <a:lnTo>
                    <a:pt x="2781" y="1298"/>
                  </a:lnTo>
                  <a:lnTo>
                    <a:pt x="2950" y="1310"/>
                  </a:lnTo>
                  <a:lnTo>
                    <a:pt x="3119" y="1322"/>
                  </a:lnTo>
                  <a:lnTo>
                    <a:pt x="3288" y="1333"/>
                  </a:lnTo>
                  <a:lnTo>
                    <a:pt x="3458" y="1343"/>
                  </a:lnTo>
                  <a:lnTo>
                    <a:pt x="3628" y="1352"/>
                  </a:lnTo>
                  <a:lnTo>
                    <a:pt x="3797" y="1361"/>
                  </a:lnTo>
                  <a:lnTo>
                    <a:pt x="3967" y="1368"/>
                  </a:lnTo>
                  <a:lnTo>
                    <a:pt x="4136" y="1375"/>
                  </a:lnTo>
                  <a:lnTo>
                    <a:pt x="4305" y="1382"/>
                  </a:lnTo>
                  <a:lnTo>
                    <a:pt x="4473" y="1388"/>
                  </a:lnTo>
                  <a:lnTo>
                    <a:pt x="4640" y="1393"/>
                  </a:lnTo>
                  <a:lnTo>
                    <a:pt x="4807" y="1398"/>
                  </a:lnTo>
                  <a:lnTo>
                    <a:pt x="4972" y="1402"/>
                  </a:lnTo>
                  <a:lnTo>
                    <a:pt x="5135" y="1407"/>
                  </a:lnTo>
                  <a:lnTo>
                    <a:pt x="5297" y="1410"/>
                  </a:lnTo>
                  <a:lnTo>
                    <a:pt x="5457" y="1414"/>
                  </a:lnTo>
                  <a:lnTo>
                    <a:pt x="5615" y="1417"/>
                  </a:lnTo>
                  <a:lnTo>
                    <a:pt x="5771" y="1420"/>
                  </a:lnTo>
                  <a:lnTo>
                    <a:pt x="5924" y="1422"/>
                  </a:lnTo>
                  <a:lnTo>
                    <a:pt x="6074" y="1425"/>
                  </a:lnTo>
                  <a:lnTo>
                    <a:pt x="6221" y="1428"/>
                  </a:lnTo>
                  <a:lnTo>
                    <a:pt x="6365" y="1432"/>
                  </a:lnTo>
                  <a:lnTo>
                    <a:pt x="6506" y="1437"/>
                  </a:lnTo>
                  <a:lnTo>
                    <a:pt x="6643" y="1444"/>
                  </a:lnTo>
                  <a:lnTo>
                    <a:pt x="6776" y="1452"/>
                  </a:lnTo>
                  <a:lnTo>
                    <a:pt x="6905" y="1462"/>
                  </a:lnTo>
                  <a:lnTo>
                    <a:pt x="7030" y="1472"/>
                  </a:lnTo>
                  <a:lnTo>
                    <a:pt x="7151" y="1484"/>
                  </a:lnTo>
                  <a:lnTo>
                    <a:pt x="7267" y="1495"/>
                  </a:lnTo>
                  <a:lnTo>
                    <a:pt x="7378" y="1508"/>
                  </a:lnTo>
                  <a:lnTo>
                    <a:pt x="7486" y="1522"/>
                  </a:lnTo>
                  <a:lnTo>
                    <a:pt x="7589" y="1538"/>
                  </a:lnTo>
                  <a:lnTo>
                    <a:pt x="7690" y="1557"/>
                  </a:lnTo>
                  <a:lnTo>
                    <a:pt x="7788" y="1577"/>
                  </a:lnTo>
                  <a:lnTo>
                    <a:pt x="7884" y="1600"/>
                  </a:lnTo>
                  <a:lnTo>
                    <a:pt x="7978" y="1624"/>
                  </a:lnTo>
                  <a:lnTo>
                    <a:pt x="8072" y="1649"/>
                  </a:lnTo>
                  <a:lnTo>
                    <a:pt x="8166" y="1674"/>
                  </a:lnTo>
                  <a:lnTo>
                    <a:pt x="8262" y="1699"/>
                  </a:lnTo>
                  <a:lnTo>
                    <a:pt x="8359" y="1723"/>
                  </a:lnTo>
                  <a:lnTo>
                    <a:pt x="8459" y="1747"/>
                  </a:lnTo>
                  <a:lnTo>
                    <a:pt x="8561" y="1768"/>
                  </a:lnTo>
                  <a:lnTo>
                    <a:pt x="8665" y="1789"/>
                  </a:lnTo>
                  <a:lnTo>
                    <a:pt x="8771" y="1808"/>
                  </a:lnTo>
                  <a:lnTo>
                    <a:pt x="8878" y="1826"/>
                  </a:lnTo>
                  <a:lnTo>
                    <a:pt x="8987" y="1843"/>
                  </a:lnTo>
                  <a:lnTo>
                    <a:pt x="9096" y="1859"/>
                  </a:lnTo>
                  <a:lnTo>
                    <a:pt x="9206" y="1874"/>
                  </a:lnTo>
                  <a:lnTo>
                    <a:pt x="9317" y="1887"/>
                  </a:lnTo>
                  <a:lnTo>
                    <a:pt x="9428" y="1900"/>
                  </a:lnTo>
                  <a:lnTo>
                    <a:pt x="9541" y="1911"/>
                  </a:lnTo>
                  <a:lnTo>
                    <a:pt x="9653" y="1921"/>
                  </a:lnTo>
                  <a:lnTo>
                    <a:pt x="9766" y="1931"/>
                  </a:lnTo>
                  <a:lnTo>
                    <a:pt x="9880" y="1939"/>
                  </a:lnTo>
                  <a:lnTo>
                    <a:pt x="9993" y="1947"/>
                  </a:lnTo>
                  <a:lnTo>
                    <a:pt x="10108" y="1953"/>
                  </a:lnTo>
                  <a:lnTo>
                    <a:pt x="10222" y="1959"/>
                  </a:lnTo>
                  <a:lnTo>
                    <a:pt x="10337" y="1963"/>
                  </a:lnTo>
                  <a:lnTo>
                    <a:pt x="10453" y="1967"/>
                  </a:lnTo>
                  <a:lnTo>
                    <a:pt x="10568" y="1970"/>
                  </a:lnTo>
                  <a:lnTo>
                    <a:pt x="10685" y="1972"/>
                  </a:lnTo>
                  <a:lnTo>
                    <a:pt x="10801" y="1973"/>
                  </a:lnTo>
                  <a:lnTo>
                    <a:pt x="10918" y="1974"/>
                  </a:lnTo>
                  <a:lnTo>
                    <a:pt x="11035" y="1973"/>
                  </a:lnTo>
                  <a:lnTo>
                    <a:pt x="11152" y="1972"/>
                  </a:lnTo>
                  <a:lnTo>
                    <a:pt x="11270" y="1970"/>
                  </a:lnTo>
                  <a:lnTo>
                    <a:pt x="11389" y="1968"/>
                  </a:lnTo>
                  <a:lnTo>
                    <a:pt x="11507" y="1965"/>
                  </a:lnTo>
                  <a:lnTo>
                    <a:pt x="11626" y="1961"/>
                  </a:lnTo>
                  <a:lnTo>
                    <a:pt x="11746" y="1956"/>
                  </a:lnTo>
                  <a:lnTo>
                    <a:pt x="11865" y="1951"/>
                  </a:lnTo>
                  <a:lnTo>
                    <a:pt x="11985" y="1945"/>
                  </a:lnTo>
                  <a:lnTo>
                    <a:pt x="12106" y="1939"/>
                  </a:lnTo>
                  <a:lnTo>
                    <a:pt x="12227" y="1932"/>
                  </a:lnTo>
                  <a:lnTo>
                    <a:pt x="12349" y="1925"/>
                  </a:lnTo>
                  <a:lnTo>
                    <a:pt x="12471" y="1917"/>
                  </a:lnTo>
                  <a:lnTo>
                    <a:pt x="12594" y="1909"/>
                  </a:lnTo>
                  <a:lnTo>
                    <a:pt x="12718" y="1900"/>
                  </a:lnTo>
                  <a:lnTo>
                    <a:pt x="12841" y="1891"/>
                  </a:lnTo>
                  <a:lnTo>
                    <a:pt x="12965" y="1882"/>
                  </a:lnTo>
                  <a:lnTo>
                    <a:pt x="13090" y="1872"/>
                  </a:lnTo>
                  <a:lnTo>
                    <a:pt x="13214" y="1862"/>
                  </a:lnTo>
                  <a:lnTo>
                    <a:pt x="13338" y="1852"/>
                  </a:lnTo>
                  <a:lnTo>
                    <a:pt x="13463" y="1841"/>
                  </a:lnTo>
                  <a:lnTo>
                    <a:pt x="13588" y="1831"/>
                  </a:lnTo>
                  <a:lnTo>
                    <a:pt x="13712" y="1820"/>
                  </a:lnTo>
                  <a:lnTo>
                    <a:pt x="13836" y="1809"/>
                  </a:lnTo>
                  <a:lnTo>
                    <a:pt x="13961" y="1798"/>
                  </a:lnTo>
                  <a:lnTo>
                    <a:pt x="14085" y="1787"/>
                  </a:lnTo>
                  <a:lnTo>
                    <a:pt x="14208" y="1776"/>
                  </a:lnTo>
                  <a:lnTo>
                    <a:pt x="14332" y="1765"/>
                  </a:lnTo>
                  <a:lnTo>
                    <a:pt x="14455" y="1754"/>
                  </a:lnTo>
                  <a:lnTo>
                    <a:pt x="14578" y="1743"/>
                  </a:lnTo>
                  <a:lnTo>
                    <a:pt x="14700" y="1732"/>
                  </a:lnTo>
                  <a:lnTo>
                    <a:pt x="14821" y="1721"/>
                  </a:lnTo>
                  <a:lnTo>
                    <a:pt x="14942" y="1710"/>
                  </a:lnTo>
                  <a:lnTo>
                    <a:pt x="15061" y="1699"/>
                  </a:lnTo>
                  <a:lnTo>
                    <a:pt x="15180" y="1688"/>
                  </a:lnTo>
                  <a:lnTo>
                    <a:pt x="15298" y="1677"/>
                  </a:lnTo>
                  <a:lnTo>
                    <a:pt x="15415" y="1666"/>
                  </a:lnTo>
                  <a:lnTo>
                    <a:pt x="15532" y="1655"/>
                  </a:lnTo>
                  <a:lnTo>
                    <a:pt x="15648" y="1645"/>
                  </a:lnTo>
                  <a:lnTo>
                    <a:pt x="15764" y="1635"/>
                  </a:lnTo>
                  <a:lnTo>
                    <a:pt x="15880" y="1625"/>
                  </a:lnTo>
                  <a:lnTo>
                    <a:pt x="15995" y="1615"/>
                  </a:lnTo>
                  <a:lnTo>
                    <a:pt x="16110" y="1605"/>
                  </a:lnTo>
                  <a:lnTo>
                    <a:pt x="16224" y="1596"/>
                  </a:lnTo>
                  <a:lnTo>
                    <a:pt x="16338" y="1588"/>
                  </a:lnTo>
                  <a:lnTo>
                    <a:pt x="16452" y="1579"/>
                  </a:lnTo>
                  <a:lnTo>
                    <a:pt x="16565" y="1571"/>
                  </a:lnTo>
                  <a:lnTo>
                    <a:pt x="16679" y="1563"/>
                  </a:lnTo>
                  <a:lnTo>
                    <a:pt x="16792" y="1556"/>
                  </a:lnTo>
                  <a:lnTo>
                    <a:pt x="16905" y="1549"/>
                  </a:lnTo>
                  <a:lnTo>
                    <a:pt x="17018" y="1542"/>
                  </a:lnTo>
                  <a:lnTo>
                    <a:pt x="17131" y="1535"/>
                  </a:lnTo>
                  <a:lnTo>
                    <a:pt x="17244" y="1529"/>
                  </a:lnTo>
                  <a:lnTo>
                    <a:pt x="17357" y="1524"/>
                  </a:lnTo>
                  <a:lnTo>
                    <a:pt x="17471" y="1518"/>
                  </a:lnTo>
                  <a:lnTo>
                    <a:pt x="17585" y="1513"/>
                  </a:lnTo>
                  <a:lnTo>
                    <a:pt x="17699" y="1508"/>
                  </a:lnTo>
                  <a:lnTo>
                    <a:pt x="17814" y="1503"/>
                  </a:lnTo>
                  <a:lnTo>
                    <a:pt x="17929" y="1499"/>
                  </a:lnTo>
                  <a:lnTo>
                    <a:pt x="18045" y="1495"/>
                  </a:lnTo>
                  <a:lnTo>
                    <a:pt x="18161" y="1491"/>
                  </a:lnTo>
                  <a:lnTo>
                    <a:pt x="18278" y="1488"/>
                  </a:lnTo>
                  <a:lnTo>
                    <a:pt x="18396" y="1485"/>
                  </a:lnTo>
                  <a:lnTo>
                    <a:pt x="18514" y="1483"/>
                  </a:lnTo>
                  <a:lnTo>
                    <a:pt x="18633" y="1482"/>
                  </a:lnTo>
                  <a:lnTo>
                    <a:pt x="18752" y="1481"/>
                  </a:lnTo>
                  <a:lnTo>
                    <a:pt x="18872" y="1481"/>
                  </a:lnTo>
                  <a:lnTo>
                    <a:pt x="18992" y="1482"/>
                  </a:lnTo>
                  <a:lnTo>
                    <a:pt x="19112" y="1483"/>
                  </a:lnTo>
                  <a:lnTo>
                    <a:pt x="19233" y="1486"/>
                  </a:lnTo>
                  <a:lnTo>
                    <a:pt x="19354" y="1489"/>
                  </a:lnTo>
                  <a:lnTo>
                    <a:pt x="19475" y="1493"/>
                  </a:lnTo>
                  <a:lnTo>
                    <a:pt x="19597" y="1497"/>
                  </a:lnTo>
                  <a:lnTo>
                    <a:pt x="19719" y="1503"/>
                  </a:lnTo>
                  <a:lnTo>
                    <a:pt x="19841" y="1508"/>
                  </a:lnTo>
                  <a:lnTo>
                    <a:pt x="19963" y="1515"/>
                  </a:lnTo>
                  <a:lnTo>
                    <a:pt x="20086" y="1521"/>
                  </a:lnTo>
                  <a:lnTo>
                    <a:pt x="20208" y="1528"/>
                  </a:lnTo>
                  <a:lnTo>
                    <a:pt x="20331" y="1535"/>
                  </a:lnTo>
                  <a:lnTo>
                    <a:pt x="20454" y="1543"/>
                  </a:lnTo>
                  <a:lnTo>
                    <a:pt x="20577" y="1550"/>
                  </a:lnTo>
                  <a:lnTo>
                    <a:pt x="20700" y="1557"/>
                  </a:lnTo>
                  <a:lnTo>
                    <a:pt x="20823" y="1563"/>
                  </a:lnTo>
                  <a:lnTo>
                    <a:pt x="20947" y="1570"/>
                  </a:lnTo>
                  <a:lnTo>
                    <a:pt x="21070" y="1576"/>
                  </a:lnTo>
                  <a:lnTo>
                    <a:pt x="21194" y="1583"/>
                  </a:lnTo>
                  <a:moveTo>
                    <a:pt x="320" y="527"/>
                  </a:moveTo>
                  <a:lnTo>
                    <a:pt x="479" y="543"/>
                  </a:lnTo>
                  <a:lnTo>
                    <a:pt x="639" y="559"/>
                  </a:lnTo>
                  <a:lnTo>
                    <a:pt x="800" y="576"/>
                  </a:lnTo>
                  <a:lnTo>
                    <a:pt x="961" y="592"/>
                  </a:lnTo>
                  <a:lnTo>
                    <a:pt x="1122" y="609"/>
                  </a:lnTo>
                  <a:lnTo>
                    <a:pt x="1284" y="626"/>
                  </a:lnTo>
                  <a:lnTo>
                    <a:pt x="1447" y="643"/>
                  </a:lnTo>
                  <a:lnTo>
                    <a:pt x="1610" y="660"/>
                  </a:lnTo>
                  <a:lnTo>
                    <a:pt x="1773" y="677"/>
                  </a:lnTo>
                  <a:lnTo>
                    <a:pt x="1936" y="694"/>
                  </a:lnTo>
                  <a:lnTo>
                    <a:pt x="2100" y="711"/>
                  </a:lnTo>
                  <a:lnTo>
                    <a:pt x="2264" y="727"/>
                  </a:lnTo>
                  <a:lnTo>
                    <a:pt x="2428" y="743"/>
                  </a:lnTo>
                  <a:lnTo>
                    <a:pt x="2593" y="758"/>
                  </a:lnTo>
                  <a:lnTo>
                    <a:pt x="2758" y="773"/>
                  </a:lnTo>
                  <a:lnTo>
                    <a:pt x="2922" y="787"/>
                  </a:lnTo>
                  <a:lnTo>
                    <a:pt x="3087" y="801"/>
                  </a:lnTo>
                  <a:lnTo>
                    <a:pt x="3252" y="815"/>
                  </a:lnTo>
                  <a:lnTo>
                    <a:pt x="3417" y="828"/>
                  </a:lnTo>
                  <a:lnTo>
                    <a:pt x="3581" y="840"/>
                  </a:lnTo>
                  <a:lnTo>
                    <a:pt x="3745" y="852"/>
                  </a:lnTo>
                  <a:lnTo>
                    <a:pt x="3909" y="864"/>
                  </a:lnTo>
                  <a:lnTo>
                    <a:pt x="4072" y="875"/>
                  </a:lnTo>
                  <a:lnTo>
                    <a:pt x="4235" y="886"/>
                  </a:lnTo>
                  <a:lnTo>
                    <a:pt x="4396" y="896"/>
                  </a:lnTo>
                  <a:lnTo>
                    <a:pt x="4557" y="906"/>
                  </a:lnTo>
                  <a:lnTo>
                    <a:pt x="4716" y="917"/>
                  </a:lnTo>
                  <a:lnTo>
                    <a:pt x="4874" y="927"/>
                  </a:lnTo>
                  <a:lnTo>
                    <a:pt x="5030" y="936"/>
                  </a:lnTo>
                  <a:lnTo>
                    <a:pt x="5185" y="946"/>
                  </a:lnTo>
                  <a:lnTo>
                    <a:pt x="5337" y="956"/>
                  </a:lnTo>
                  <a:lnTo>
                    <a:pt x="5488" y="966"/>
                  </a:lnTo>
                  <a:lnTo>
                    <a:pt x="5636" y="976"/>
                  </a:lnTo>
                  <a:lnTo>
                    <a:pt x="5782" y="986"/>
                  </a:lnTo>
                  <a:lnTo>
                    <a:pt x="5924" y="996"/>
                  </a:lnTo>
                  <a:lnTo>
                    <a:pt x="6064" y="1008"/>
                  </a:lnTo>
                  <a:lnTo>
                    <a:pt x="6202" y="1020"/>
                  </a:lnTo>
                  <a:lnTo>
                    <a:pt x="6336" y="1032"/>
                  </a:lnTo>
                  <a:lnTo>
                    <a:pt x="6466" y="1046"/>
                  </a:lnTo>
                  <a:lnTo>
                    <a:pt x="6593" y="1061"/>
                  </a:lnTo>
                  <a:lnTo>
                    <a:pt x="6717" y="1076"/>
                  </a:lnTo>
                  <a:lnTo>
                    <a:pt x="6837" y="1091"/>
                  </a:lnTo>
                  <a:lnTo>
                    <a:pt x="6953" y="1106"/>
                  </a:lnTo>
                  <a:lnTo>
                    <a:pt x="7065" y="1119"/>
                  </a:lnTo>
                  <a:lnTo>
                    <a:pt x="7174" y="1131"/>
                  </a:lnTo>
                  <a:lnTo>
                    <a:pt x="7279" y="1143"/>
                  </a:lnTo>
                  <a:lnTo>
                    <a:pt x="7381" y="1156"/>
                  </a:lnTo>
                  <a:lnTo>
                    <a:pt x="7481" y="1170"/>
                  </a:lnTo>
                  <a:lnTo>
                    <a:pt x="7578" y="1185"/>
                  </a:lnTo>
                  <a:lnTo>
                    <a:pt x="7674" y="1202"/>
                  </a:lnTo>
                  <a:lnTo>
                    <a:pt x="7768" y="1220"/>
                  </a:lnTo>
                  <a:lnTo>
                    <a:pt x="7863" y="1238"/>
                  </a:lnTo>
                  <a:lnTo>
                    <a:pt x="7957" y="1256"/>
                  </a:lnTo>
                  <a:lnTo>
                    <a:pt x="8054" y="1275"/>
                  </a:lnTo>
                  <a:lnTo>
                    <a:pt x="8154" y="1292"/>
                  </a:lnTo>
                  <a:lnTo>
                    <a:pt x="8261" y="1306"/>
                  </a:lnTo>
                  <a:lnTo>
                    <a:pt x="8371" y="1319"/>
                  </a:lnTo>
                  <a:lnTo>
                    <a:pt x="8482" y="1332"/>
                  </a:lnTo>
                  <a:lnTo>
                    <a:pt x="8596" y="1344"/>
                  </a:lnTo>
                  <a:lnTo>
                    <a:pt x="8710" y="1355"/>
                  </a:lnTo>
                  <a:lnTo>
                    <a:pt x="8825" y="1365"/>
                  </a:lnTo>
                  <a:lnTo>
                    <a:pt x="8941" y="1375"/>
                  </a:lnTo>
                  <a:lnTo>
                    <a:pt x="9057" y="1384"/>
                  </a:lnTo>
                  <a:lnTo>
                    <a:pt x="9174" y="1393"/>
                  </a:lnTo>
                  <a:lnTo>
                    <a:pt x="9291" y="1401"/>
                  </a:lnTo>
                  <a:lnTo>
                    <a:pt x="9408" y="1408"/>
                  </a:lnTo>
                  <a:lnTo>
                    <a:pt x="9526" y="1415"/>
                  </a:lnTo>
                  <a:lnTo>
                    <a:pt x="9644" y="1421"/>
                  </a:lnTo>
                  <a:lnTo>
                    <a:pt x="9762" y="1426"/>
                  </a:lnTo>
                  <a:lnTo>
                    <a:pt x="9881" y="1431"/>
                  </a:lnTo>
                  <a:lnTo>
                    <a:pt x="9999" y="1435"/>
                  </a:lnTo>
                  <a:lnTo>
                    <a:pt x="10118" y="1438"/>
                  </a:lnTo>
                  <a:lnTo>
                    <a:pt x="10237" y="1441"/>
                  </a:lnTo>
                  <a:lnTo>
                    <a:pt x="10356" y="1443"/>
                  </a:lnTo>
                  <a:lnTo>
                    <a:pt x="10475" y="1444"/>
                  </a:lnTo>
                  <a:lnTo>
                    <a:pt x="10595" y="1445"/>
                  </a:lnTo>
                  <a:lnTo>
                    <a:pt x="10715" y="1445"/>
                  </a:lnTo>
                  <a:lnTo>
                    <a:pt x="10835" y="1444"/>
                  </a:lnTo>
                  <a:lnTo>
                    <a:pt x="10955" y="1443"/>
                  </a:lnTo>
                  <a:lnTo>
                    <a:pt x="11075" y="1442"/>
                  </a:lnTo>
                  <a:lnTo>
                    <a:pt x="11196" y="1439"/>
                  </a:lnTo>
                  <a:lnTo>
                    <a:pt x="11316" y="1436"/>
                  </a:lnTo>
                  <a:lnTo>
                    <a:pt x="11437" y="1433"/>
                  </a:lnTo>
                  <a:lnTo>
                    <a:pt x="11559" y="1429"/>
                  </a:lnTo>
                  <a:lnTo>
                    <a:pt x="11680" y="1425"/>
                  </a:lnTo>
                  <a:lnTo>
                    <a:pt x="11802" y="1420"/>
                  </a:lnTo>
                  <a:lnTo>
                    <a:pt x="11924" y="1415"/>
                  </a:lnTo>
                  <a:lnTo>
                    <a:pt x="12047" y="1409"/>
                  </a:lnTo>
                  <a:lnTo>
                    <a:pt x="12170" y="1403"/>
                  </a:lnTo>
                  <a:lnTo>
                    <a:pt x="12294" y="1396"/>
                  </a:lnTo>
                  <a:lnTo>
                    <a:pt x="12418" y="1389"/>
                  </a:lnTo>
                  <a:lnTo>
                    <a:pt x="12542" y="1381"/>
                  </a:lnTo>
                  <a:lnTo>
                    <a:pt x="12667" y="1373"/>
                  </a:lnTo>
                  <a:lnTo>
                    <a:pt x="12793" y="1365"/>
                  </a:lnTo>
                  <a:lnTo>
                    <a:pt x="12918" y="1356"/>
                  </a:lnTo>
                  <a:lnTo>
                    <a:pt x="13044" y="1348"/>
                  </a:lnTo>
                  <a:lnTo>
                    <a:pt x="13170" y="1339"/>
                  </a:lnTo>
                  <a:lnTo>
                    <a:pt x="13296" y="1329"/>
                  </a:lnTo>
                  <a:lnTo>
                    <a:pt x="13422" y="1320"/>
                  </a:lnTo>
                  <a:lnTo>
                    <a:pt x="13548" y="1311"/>
                  </a:lnTo>
                  <a:lnTo>
                    <a:pt x="13674" y="1301"/>
                  </a:lnTo>
                  <a:lnTo>
                    <a:pt x="13799" y="1291"/>
                  </a:lnTo>
                  <a:lnTo>
                    <a:pt x="13925" y="1281"/>
                  </a:lnTo>
                  <a:lnTo>
                    <a:pt x="14050" y="1272"/>
                  </a:lnTo>
                  <a:lnTo>
                    <a:pt x="14175" y="1262"/>
                  </a:lnTo>
                  <a:lnTo>
                    <a:pt x="14299" y="1252"/>
                  </a:lnTo>
                  <a:lnTo>
                    <a:pt x="14424" y="1242"/>
                  </a:lnTo>
                  <a:lnTo>
                    <a:pt x="14547" y="1232"/>
                  </a:lnTo>
                  <a:lnTo>
                    <a:pt x="14670" y="1222"/>
                  </a:lnTo>
                  <a:lnTo>
                    <a:pt x="14793" y="1212"/>
                  </a:lnTo>
                  <a:lnTo>
                    <a:pt x="14915" y="1202"/>
                  </a:lnTo>
                  <a:lnTo>
                    <a:pt x="15036" y="1192"/>
                  </a:lnTo>
                  <a:lnTo>
                    <a:pt x="15156" y="1182"/>
                  </a:lnTo>
                  <a:lnTo>
                    <a:pt x="15275" y="1172"/>
                  </a:lnTo>
                  <a:lnTo>
                    <a:pt x="15394" y="1162"/>
                  </a:lnTo>
                  <a:lnTo>
                    <a:pt x="15512" y="1152"/>
                  </a:lnTo>
                  <a:lnTo>
                    <a:pt x="15630" y="1142"/>
                  </a:lnTo>
                  <a:lnTo>
                    <a:pt x="15747" y="1133"/>
                  </a:lnTo>
                  <a:lnTo>
                    <a:pt x="15864" y="1123"/>
                  </a:lnTo>
                  <a:lnTo>
                    <a:pt x="15980" y="1114"/>
                  </a:lnTo>
                  <a:lnTo>
                    <a:pt x="16096" y="1105"/>
                  </a:lnTo>
                  <a:lnTo>
                    <a:pt x="16212" y="1097"/>
                  </a:lnTo>
                  <a:lnTo>
                    <a:pt x="16327" y="1089"/>
                  </a:lnTo>
                  <a:lnTo>
                    <a:pt x="16442" y="1081"/>
                  </a:lnTo>
                  <a:lnTo>
                    <a:pt x="16557" y="1073"/>
                  </a:lnTo>
                  <a:lnTo>
                    <a:pt x="16672" y="1066"/>
                  </a:lnTo>
                  <a:lnTo>
                    <a:pt x="16787" y="1059"/>
                  </a:lnTo>
                  <a:lnTo>
                    <a:pt x="16902" y="1052"/>
                  </a:lnTo>
                  <a:lnTo>
                    <a:pt x="17016" y="1046"/>
                  </a:lnTo>
                  <a:lnTo>
                    <a:pt x="17131" y="1039"/>
                  </a:lnTo>
                  <a:lnTo>
                    <a:pt x="17245" y="1034"/>
                  </a:lnTo>
                  <a:lnTo>
                    <a:pt x="17360" y="1028"/>
                  </a:lnTo>
                  <a:lnTo>
                    <a:pt x="17475" y="1023"/>
                  </a:lnTo>
                  <a:lnTo>
                    <a:pt x="17590" y="1018"/>
                  </a:lnTo>
                  <a:lnTo>
                    <a:pt x="17705" y="1013"/>
                  </a:lnTo>
                  <a:lnTo>
                    <a:pt x="17820" y="1009"/>
                  </a:lnTo>
                  <a:lnTo>
                    <a:pt x="17936" y="1004"/>
                  </a:lnTo>
                  <a:lnTo>
                    <a:pt x="18053" y="1001"/>
                  </a:lnTo>
                  <a:lnTo>
                    <a:pt x="18169" y="997"/>
                  </a:lnTo>
                  <a:lnTo>
                    <a:pt x="18286" y="994"/>
                  </a:lnTo>
                  <a:lnTo>
                    <a:pt x="18403" y="992"/>
                  </a:lnTo>
                  <a:lnTo>
                    <a:pt x="18521" y="989"/>
                  </a:lnTo>
                  <a:lnTo>
                    <a:pt x="18639" y="988"/>
                  </a:lnTo>
                  <a:lnTo>
                    <a:pt x="18758" y="987"/>
                  </a:lnTo>
                  <a:lnTo>
                    <a:pt x="18877" y="986"/>
                  </a:lnTo>
                  <a:lnTo>
                    <a:pt x="18996" y="987"/>
                  </a:lnTo>
                  <a:lnTo>
                    <a:pt x="19116" y="987"/>
                  </a:lnTo>
                  <a:lnTo>
                    <a:pt x="19236" y="989"/>
                  </a:lnTo>
                  <a:lnTo>
                    <a:pt x="19356" y="991"/>
                  </a:lnTo>
                  <a:lnTo>
                    <a:pt x="19477" y="993"/>
                  </a:lnTo>
                  <a:lnTo>
                    <a:pt x="19598" y="996"/>
                  </a:lnTo>
                  <a:lnTo>
                    <a:pt x="19719" y="1000"/>
                  </a:lnTo>
                  <a:lnTo>
                    <a:pt x="19841" y="1004"/>
                  </a:lnTo>
                  <a:lnTo>
                    <a:pt x="19963" y="1008"/>
                  </a:lnTo>
                  <a:lnTo>
                    <a:pt x="20085" y="1013"/>
                  </a:lnTo>
                  <a:lnTo>
                    <a:pt x="20207" y="1018"/>
                  </a:lnTo>
                  <a:lnTo>
                    <a:pt x="20330" y="1023"/>
                  </a:lnTo>
                  <a:lnTo>
                    <a:pt x="20453" y="1028"/>
                  </a:lnTo>
                  <a:lnTo>
                    <a:pt x="20575" y="1033"/>
                  </a:lnTo>
                  <a:lnTo>
                    <a:pt x="20699" y="1039"/>
                  </a:lnTo>
                  <a:lnTo>
                    <a:pt x="20822" y="1044"/>
                  </a:lnTo>
                  <a:lnTo>
                    <a:pt x="20945" y="1049"/>
                  </a:lnTo>
                  <a:lnTo>
                    <a:pt x="21069" y="1054"/>
                  </a:lnTo>
                  <a:lnTo>
                    <a:pt x="21193" y="1059"/>
                  </a:lnTo>
                  <a:moveTo>
                    <a:pt x="321" y="0"/>
                  </a:moveTo>
                  <a:lnTo>
                    <a:pt x="479" y="16"/>
                  </a:lnTo>
                  <a:lnTo>
                    <a:pt x="637" y="33"/>
                  </a:lnTo>
                  <a:lnTo>
                    <a:pt x="796" y="50"/>
                  </a:lnTo>
                  <a:lnTo>
                    <a:pt x="955" y="67"/>
                  </a:lnTo>
                  <a:lnTo>
                    <a:pt x="1114" y="84"/>
                  </a:lnTo>
                  <a:lnTo>
                    <a:pt x="1274" y="101"/>
                  </a:lnTo>
                  <a:lnTo>
                    <a:pt x="1434" y="118"/>
                  </a:lnTo>
                  <a:lnTo>
                    <a:pt x="1594" y="136"/>
                  </a:lnTo>
                  <a:lnTo>
                    <a:pt x="1754" y="153"/>
                  </a:lnTo>
                  <a:lnTo>
                    <a:pt x="1915" y="170"/>
                  </a:lnTo>
                  <a:lnTo>
                    <a:pt x="2076" y="188"/>
                  </a:lnTo>
                  <a:lnTo>
                    <a:pt x="2236" y="205"/>
                  </a:lnTo>
                  <a:lnTo>
                    <a:pt x="2397" y="222"/>
                  </a:lnTo>
                  <a:lnTo>
                    <a:pt x="2558" y="238"/>
                  </a:lnTo>
                  <a:lnTo>
                    <a:pt x="2719" y="254"/>
                  </a:lnTo>
                  <a:lnTo>
                    <a:pt x="2879" y="271"/>
                  </a:lnTo>
                  <a:lnTo>
                    <a:pt x="3040" y="286"/>
                  </a:lnTo>
                  <a:lnTo>
                    <a:pt x="3200" y="302"/>
                  </a:lnTo>
                  <a:lnTo>
                    <a:pt x="3360" y="317"/>
                  </a:lnTo>
                  <a:lnTo>
                    <a:pt x="3519" y="332"/>
                  </a:lnTo>
                  <a:lnTo>
                    <a:pt x="3678" y="347"/>
                  </a:lnTo>
                  <a:lnTo>
                    <a:pt x="3836" y="362"/>
                  </a:lnTo>
                  <a:lnTo>
                    <a:pt x="3993" y="376"/>
                  </a:lnTo>
                  <a:lnTo>
                    <a:pt x="4150" y="390"/>
                  </a:lnTo>
                  <a:lnTo>
                    <a:pt x="4305" y="404"/>
                  </a:lnTo>
                  <a:lnTo>
                    <a:pt x="4459" y="418"/>
                  </a:lnTo>
                  <a:lnTo>
                    <a:pt x="4612" y="432"/>
                  </a:lnTo>
                  <a:lnTo>
                    <a:pt x="4764" y="446"/>
                  </a:lnTo>
                  <a:lnTo>
                    <a:pt x="4913" y="460"/>
                  </a:lnTo>
                  <a:lnTo>
                    <a:pt x="5062" y="474"/>
                  </a:lnTo>
                  <a:lnTo>
                    <a:pt x="5208" y="488"/>
                  </a:lnTo>
                  <a:lnTo>
                    <a:pt x="5352" y="502"/>
                  </a:lnTo>
                  <a:lnTo>
                    <a:pt x="5494" y="516"/>
                  </a:lnTo>
                  <a:lnTo>
                    <a:pt x="5633" y="531"/>
                  </a:lnTo>
                  <a:lnTo>
                    <a:pt x="5771" y="545"/>
                  </a:lnTo>
                  <a:lnTo>
                    <a:pt x="5905" y="560"/>
                  </a:lnTo>
                  <a:lnTo>
                    <a:pt x="6037" y="576"/>
                  </a:lnTo>
                  <a:lnTo>
                    <a:pt x="6166" y="591"/>
                  </a:lnTo>
                  <a:lnTo>
                    <a:pt x="6293" y="607"/>
                  </a:lnTo>
                  <a:lnTo>
                    <a:pt x="6416" y="623"/>
                  </a:lnTo>
                  <a:lnTo>
                    <a:pt x="6537" y="638"/>
                  </a:lnTo>
                  <a:lnTo>
                    <a:pt x="6654" y="653"/>
                  </a:lnTo>
                  <a:lnTo>
                    <a:pt x="6768" y="668"/>
                  </a:lnTo>
                  <a:lnTo>
                    <a:pt x="6880" y="683"/>
                  </a:lnTo>
                  <a:lnTo>
                    <a:pt x="6989" y="697"/>
                  </a:lnTo>
                  <a:lnTo>
                    <a:pt x="7096" y="710"/>
                  </a:lnTo>
                  <a:lnTo>
                    <a:pt x="7200" y="724"/>
                  </a:lnTo>
                  <a:lnTo>
                    <a:pt x="7303" y="737"/>
                  </a:lnTo>
                  <a:lnTo>
                    <a:pt x="7404" y="751"/>
                  </a:lnTo>
                  <a:lnTo>
                    <a:pt x="7504" y="764"/>
                  </a:lnTo>
                  <a:lnTo>
                    <a:pt x="7604" y="778"/>
                  </a:lnTo>
                  <a:lnTo>
                    <a:pt x="7705" y="792"/>
                  </a:lnTo>
                  <a:lnTo>
                    <a:pt x="7806" y="805"/>
                  </a:lnTo>
                  <a:lnTo>
                    <a:pt x="7909" y="817"/>
                  </a:lnTo>
                  <a:lnTo>
                    <a:pt x="8015" y="829"/>
                  </a:lnTo>
                  <a:lnTo>
                    <a:pt x="8123" y="840"/>
                  </a:lnTo>
                  <a:lnTo>
                    <a:pt x="8234" y="850"/>
                  </a:lnTo>
                  <a:lnTo>
                    <a:pt x="8347" y="858"/>
                  </a:lnTo>
                  <a:lnTo>
                    <a:pt x="8462" y="866"/>
                  </a:lnTo>
                  <a:lnTo>
                    <a:pt x="8578" y="874"/>
                  </a:lnTo>
                  <a:lnTo>
                    <a:pt x="8696" y="881"/>
                  </a:lnTo>
                  <a:lnTo>
                    <a:pt x="8814" y="887"/>
                  </a:lnTo>
                  <a:lnTo>
                    <a:pt x="8933" y="893"/>
                  </a:lnTo>
                  <a:lnTo>
                    <a:pt x="9053" y="898"/>
                  </a:lnTo>
                  <a:lnTo>
                    <a:pt x="9173" y="903"/>
                  </a:lnTo>
                  <a:lnTo>
                    <a:pt x="9293" y="907"/>
                  </a:lnTo>
                  <a:lnTo>
                    <a:pt x="9414" y="911"/>
                  </a:lnTo>
                  <a:lnTo>
                    <a:pt x="9535" y="914"/>
                  </a:lnTo>
                  <a:lnTo>
                    <a:pt x="9656" y="917"/>
                  </a:lnTo>
                  <a:lnTo>
                    <a:pt x="9778" y="919"/>
                  </a:lnTo>
                  <a:lnTo>
                    <a:pt x="9899" y="921"/>
                  </a:lnTo>
                  <a:lnTo>
                    <a:pt x="10021" y="922"/>
                  </a:lnTo>
                  <a:lnTo>
                    <a:pt x="10143" y="923"/>
                  </a:lnTo>
                  <a:lnTo>
                    <a:pt x="10265" y="924"/>
                  </a:lnTo>
                  <a:lnTo>
                    <a:pt x="10387" y="924"/>
                  </a:lnTo>
                  <a:lnTo>
                    <a:pt x="10509" y="923"/>
                  </a:lnTo>
                  <a:lnTo>
                    <a:pt x="10632" y="922"/>
                  </a:lnTo>
                  <a:lnTo>
                    <a:pt x="10754" y="921"/>
                  </a:lnTo>
                  <a:lnTo>
                    <a:pt x="10877" y="919"/>
                  </a:lnTo>
                  <a:lnTo>
                    <a:pt x="11000" y="917"/>
                  </a:lnTo>
                  <a:lnTo>
                    <a:pt x="11123" y="914"/>
                  </a:lnTo>
                  <a:lnTo>
                    <a:pt x="11246" y="910"/>
                  </a:lnTo>
                  <a:lnTo>
                    <a:pt x="11369" y="907"/>
                  </a:lnTo>
                  <a:lnTo>
                    <a:pt x="11493" y="903"/>
                  </a:lnTo>
                  <a:lnTo>
                    <a:pt x="11617" y="898"/>
                  </a:lnTo>
                  <a:lnTo>
                    <a:pt x="11741" y="893"/>
                  </a:lnTo>
                  <a:lnTo>
                    <a:pt x="11865" y="888"/>
                  </a:lnTo>
                  <a:lnTo>
                    <a:pt x="11990" y="882"/>
                  </a:lnTo>
                  <a:lnTo>
                    <a:pt x="12114" y="876"/>
                  </a:lnTo>
                  <a:lnTo>
                    <a:pt x="12240" y="870"/>
                  </a:lnTo>
                  <a:lnTo>
                    <a:pt x="12365" y="863"/>
                  </a:lnTo>
                  <a:lnTo>
                    <a:pt x="12491" y="856"/>
                  </a:lnTo>
                  <a:lnTo>
                    <a:pt x="12617" y="849"/>
                  </a:lnTo>
                  <a:lnTo>
                    <a:pt x="12744" y="841"/>
                  </a:lnTo>
                  <a:lnTo>
                    <a:pt x="12870" y="833"/>
                  </a:lnTo>
                  <a:lnTo>
                    <a:pt x="12997" y="825"/>
                  </a:lnTo>
                  <a:lnTo>
                    <a:pt x="13124" y="817"/>
                  </a:lnTo>
                  <a:lnTo>
                    <a:pt x="13251" y="809"/>
                  </a:lnTo>
                  <a:lnTo>
                    <a:pt x="13377" y="800"/>
                  </a:lnTo>
                  <a:lnTo>
                    <a:pt x="13504" y="791"/>
                  </a:lnTo>
                  <a:lnTo>
                    <a:pt x="13631" y="783"/>
                  </a:lnTo>
                  <a:lnTo>
                    <a:pt x="13757" y="774"/>
                  </a:lnTo>
                  <a:lnTo>
                    <a:pt x="13883" y="765"/>
                  </a:lnTo>
                  <a:lnTo>
                    <a:pt x="14009" y="756"/>
                  </a:lnTo>
                  <a:lnTo>
                    <a:pt x="14135" y="747"/>
                  </a:lnTo>
                  <a:lnTo>
                    <a:pt x="14260" y="738"/>
                  </a:lnTo>
                  <a:lnTo>
                    <a:pt x="14385" y="728"/>
                  </a:lnTo>
                  <a:lnTo>
                    <a:pt x="14509" y="719"/>
                  </a:lnTo>
                  <a:lnTo>
                    <a:pt x="14633" y="710"/>
                  </a:lnTo>
                  <a:lnTo>
                    <a:pt x="14756" y="701"/>
                  </a:lnTo>
                  <a:lnTo>
                    <a:pt x="14879" y="692"/>
                  </a:lnTo>
                  <a:lnTo>
                    <a:pt x="15001" y="682"/>
                  </a:lnTo>
                  <a:lnTo>
                    <a:pt x="15122" y="673"/>
                  </a:lnTo>
                  <a:lnTo>
                    <a:pt x="15243" y="664"/>
                  </a:lnTo>
                  <a:lnTo>
                    <a:pt x="15363" y="655"/>
                  </a:lnTo>
                  <a:lnTo>
                    <a:pt x="15483" y="646"/>
                  </a:lnTo>
                  <a:lnTo>
                    <a:pt x="15602" y="637"/>
                  </a:lnTo>
                  <a:lnTo>
                    <a:pt x="15721" y="628"/>
                  </a:lnTo>
                  <a:lnTo>
                    <a:pt x="15839" y="619"/>
                  </a:lnTo>
                  <a:lnTo>
                    <a:pt x="15957" y="611"/>
                  </a:lnTo>
                  <a:lnTo>
                    <a:pt x="16075" y="603"/>
                  </a:lnTo>
                  <a:lnTo>
                    <a:pt x="16192" y="595"/>
                  </a:lnTo>
                  <a:lnTo>
                    <a:pt x="16309" y="587"/>
                  </a:lnTo>
                  <a:lnTo>
                    <a:pt x="16426" y="580"/>
                  </a:lnTo>
                  <a:lnTo>
                    <a:pt x="16542" y="572"/>
                  </a:lnTo>
                  <a:lnTo>
                    <a:pt x="16659" y="565"/>
                  </a:lnTo>
                  <a:lnTo>
                    <a:pt x="16775" y="559"/>
                  </a:lnTo>
                  <a:lnTo>
                    <a:pt x="16891" y="552"/>
                  </a:lnTo>
                  <a:lnTo>
                    <a:pt x="17007" y="546"/>
                  </a:lnTo>
                  <a:lnTo>
                    <a:pt x="17123" y="540"/>
                  </a:lnTo>
                  <a:lnTo>
                    <a:pt x="17239" y="534"/>
                  </a:lnTo>
                  <a:lnTo>
                    <a:pt x="17355" y="529"/>
                  </a:lnTo>
                  <a:lnTo>
                    <a:pt x="17471" y="524"/>
                  </a:lnTo>
                  <a:lnTo>
                    <a:pt x="17587" y="519"/>
                  </a:lnTo>
                  <a:lnTo>
                    <a:pt x="17703" y="514"/>
                  </a:lnTo>
                  <a:lnTo>
                    <a:pt x="17820" y="510"/>
                  </a:lnTo>
                  <a:lnTo>
                    <a:pt x="17937" y="506"/>
                  </a:lnTo>
                  <a:lnTo>
                    <a:pt x="18054" y="503"/>
                  </a:lnTo>
                  <a:lnTo>
                    <a:pt x="18171" y="499"/>
                  </a:lnTo>
                  <a:lnTo>
                    <a:pt x="18288" y="496"/>
                  </a:lnTo>
                  <a:lnTo>
                    <a:pt x="18406" y="494"/>
                  </a:lnTo>
                  <a:lnTo>
                    <a:pt x="18524" y="492"/>
                  </a:lnTo>
                  <a:lnTo>
                    <a:pt x="18642" y="490"/>
                  </a:lnTo>
                  <a:lnTo>
                    <a:pt x="18761" y="488"/>
                  </a:lnTo>
                  <a:lnTo>
                    <a:pt x="18880" y="488"/>
                  </a:lnTo>
                  <a:lnTo>
                    <a:pt x="18999" y="487"/>
                  </a:lnTo>
                  <a:lnTo>
                    <a:pt x="19119" y="487"/>
                  </a:lnTo>
                  <a:lnTo>
                    <a:pt x="19239" y="488"/>
                  </a:lnTo>
                  <a:lnTo>
                    <a:pt x="19359" y="489"/>
                  </a:lnTo>
                  <a:lnTo>
                    <a:pt x="19479" y="490"/>
                  </a:lnTo>
                  <a:lnTo>
                    <a:pt x="19600" y="492"/>
                  </a:lnTo>
                  <a:lnTo>
                    <a:pt x="19721" y="494"/>
                  </a:lnTo>
                  <a:lnTo>
                    <a:pt x="19842" y="497"/>
                  </a:lnTo>
                  <a:lnTo>
                    <a:pt x="19964" y="500"/>
                  </a:lnTo>
                  <a:lnTo>
                    <a:pt x="20086" y="503"/>
                  </a:lnTo>
                  <a:lnTo>
                    <a:pt x="20208" y="506"/>
                  </a:lnTo>
                  <a:lnTo>
                    <a:pt x="20330" y="510"/>
                  </a:lnTo>
                  <a:lnTo>
                    <a:pt x="20453" y="513"/>
                  </a:lnTo>
                  <a:lnTo>
                    <a:pt x="20576" y="517"/>
                  </a:lnTo>
                  <a:lnTo>
                    <a:pt x="20699" y="521"/>
                  </a:lnTo>
                  <a:lnTo>
                    <a:pt x="20822" y="525"/>
                  </a:lnTo>
                  <a:lnTo>
                    <a:pt x="20945" y="529"/>
                  </a:lnTo>
                  <a:lnTo>
                    <a:pt x="21069" y="533"/>
                  </a:lnTo>
                  <a:lnTo>
                    <a:pt x="21193" y="537"/>
                  </a:lnTo>
                  <a:moveTo>
                    <a:pt x="0" y="5928"/>
                  </a:moveTo>
                  <a:lnTo>
                    <a:pt x="16" y="5758"/>
                  </a:lnTo>
                  <a:lnTo>
                    <a:pt x="31" y="5590"/>
                  </a:lnTo>
                  <a:lnTo>
                    <a:pt x="45" y="5421"/>
                  </a:lnTo>
                  <a:lnTo>
                    <a:pt x="59" y="5254"/>
                  </a:lnTo>
                  <a:lnTo>
                    <a:pt x="72" y="5087"/>
                  </a:lnTo>
                  <a:lnTo>
                    <a:pt x="85" y="4920"/>
                  </a:lnTo>
                  <a:lnTo>
                    <a:pt x="98" y="4755"/>
                  </a:lnTo>
                  <a:lnTo>
                    <a:pt x="110" y="4590"/>
                  </a:lnTo>
                  <a:lnTo>
                    <a:pt x="122" y="4426"/>
                  </a:lnTo>
                  <a:lnTo>
                    <a:pt x="133" y="4263"/>
                  </a:lnTo>
                  <a:lnTo>
                    <a:pt x="143" y="4101"/>
                  </a:lnTo>
                  <a:lnTo>
                    <a:pt x="154" y="3941"/>
                  </a:lnTo>
                  <a:lnTo>
                    <a:pt x="164" y="3781"/>
                  </a:lnTo>
                  <a:lnTo>
                    <a:pt x="173" y="3623"/>
                  </a:lnTo>
                  <a:lnTo>
                    <a:pt x="182" y="3467"/>
                  </a:lnTo>
                  <a:lnTo>
                    <a:pt x="191" y="3312"/>
                  </a:lnTo>
                  <a:lnTo>
                    <a:pt x="200" y="3158"/>
                  </a:lnTo>
                  <a:lnTo>
                    <a:pt x="209" y="3007"/>
                  </a:lnTo>
                  <a:lnTo>
                    <a:pt x="217" y="2858"/>
                  </a:lnTo>
                  <a:lnTo>
                    <a:pt x="226" y="2711"/>
                  </a:lnTo>
                  <a:lnTo>
                    <a:pt x="235" y="2566"/>
                  </a:lnTo>
                  <a:lnTo>
                    <a:pt x="243" y="2423"/>
                  </a:lnTo>
                  <a:lnTo>
                    <a:pt x="252" y="2282"/>
                  </a:lnTo>
                  <a:lnTo>
                    <a:pt x="260" y="2143"/>
                  </a:lnTo>
                  <a:lnTo>
                    <a:pt x="267" y="2005"/>
                  </a:lnTo>
                  <a:lnTo>
                    <a:pt x="275" y="1867"/>
                  </a:lnTo>
                  <a:lnTo>
                    <a:pt x="282" y="1731"/>
                  </a:lnTo>
                  <a:lnTo>
                    <a:pt x="288" y="1595"/>
                  </a:lnTo>
                  <a:lnTo>
                    <a:pt x="294" y="1460"/>
                  </a:lnTo>
                  <a:lnTo>
                    <a:pt x="300" y="1326"/>
                  </a:lnTo>
                  <a:lnTo>
                    <a:pt x="305" y="1192"/>
                  </a:lnTo>
                  <a:lnTo>
                    <a:pt x="309" y="1058"/>
                  </a:lnTo>
                  <a:lnTo>
                    <a:pt x="312" y="925"/>
                  </a:lnTo>
                  <a:lnTo>
                    <a:pt x="315" y="792"/>
                  </a:lnTo>
                  <a:lnTo>
                    <a:pt x="318" y="660"/>
                  </a:lnTo>
                  <a:lnTo>
                    <a:pt x="320" y="527"/>
                  </a:lnTo>
                  <a:lnTo>
                    <a:pt x="321" y="395"/>
                  </a:lnTo>
                  <a:lnTo>
                    <a:pt x="321" y="263"/>
                  </a:lnTo>
                  <a:lnTo>
                    <a:pt x="321" y="132"/>
                  </a:lnTo>
                  <a:lnTo>
                    <a:pt x="321" y="0"/>
                  </a:lnTo>
                  <a:moveTo>
                    <a:pt x="635" y="5998"/>
                  </a:moveTo>
                  <a:lnTo>
                    <a:pt x="652" y="5827"/>
                  </a:lnTo>
                  <a:lnTo>
                    <a:pt x="669" y="5657"/>
                  </a:lnTo>
                  <a:lnTo>
                    <a:pt x="685" y="5487"/>
                  </a:lnTo>
                  <a:lnTo>
                    <a:pt x="700" y="5318"/>
                  </a:lnTo>
                  <a:lnTo>
                    <a:pt x="715" y="5149"/>
                  </a:lnTo>
                  <a:lnTo>
                    <a:pt x="730" y="4982"/>
                  </a:lnTo>
                  <a:lnTo>
                    <a:pt x="744" y="4815"/>
                  </a:lnTo>
                  <a:lnTo>
                    <a:pt x="757" y="4648"/>
                  </a:lnTo>
                  <a:lnTo>
                    <a:pt x="769" y="4483"/>
                  </a:lnTo>
                  <a:lnTo>
                    <a:pt x="781" y="4319"/>
                  </a:lnTo>
                  <a:lnTo>
                    <a:pt x="793" y="4156"/>
                  </a:lnTo>
                  <a:lnTo>
                    <a:pt x="804" y="3995"/>
                  </a:lnTo>
                  <a:lnTo>
                    <a:pt x="814" y="3834"/>
                  </a:lnTo>
                  <a:lnTo>
                    <a:pt x="824" y="3675"/>
                  </a:lnTo>
                  <a:lnTo>
                    <a:pt x="833" y="3518"/>
                  </a:lnTo>
                  <a:lnTo>
                    <a:pt x="842" y="3362"/>
                  </a:lnTo>
                  <a:lnTo>
                    <a:pt x="851" y="3208"/>
                  </a:lnTo>
                  <a:lnTo>
                    <a:pt x="859" y="3056"/>
                  </a:lnTo>
                  <a:lnTo>
                    <a:pt x="868" y="2906"/>
                  </a:lnTo>
                  <a:lnTo>
                    <a:pt x="876" y="2760"/>
                  </a:lnTo>
                  <a:lnTo>
                    <a:pt x="885" y="2617"/>
                  </a:lnTo>
                  <a:lnTo>
                    <a:pt x="894" y="2476"/>
                  </a:lnTo>
                  <a:lnTo>
                    <a:pt x="903" y="2337"/>
                  </a:lnTo>
                  <a:lnTo>
                    <a:pt x="911" y="2200"/>
                  </a:lnTo>
                  <a:lnTo>
                    <a:pt x="919" y="2063"/>
                  </a:lnTo>
                  <a:lnTo>
                    <a:pt x="926" y="1927"/>
                  </a:lnTo>
                  <a:lnTo>
                    <a:pt x="933" y="1792"/>
                  </a:lnTo>
                  <a:lnTo>
                    <a:pt x="939" y="1657"/>
                  </a:lnTo>
                  <a:lnTo>
                    <a:pt x="944" y="1522"/>
                  </a:lnTo>
                  <a:lnTo>
                    <a:pt x="949" y="1388"/>
                  </a:lnTo>
                  <a:lnTo>
                    <a:pt x="953" y="1255"/>
                  </a:lnTo>
                  <a:lnTo>
                    <a:pt x="956" y="1122"/>
                  </a:lnTo>
                  <a:lnTo>
                    <a:pt x="958" y="989"/>
                  </a:lnTo>
                  <a:lnTo>
                    <a:pt x="960" y="856"/>
                  </a:lnTo>
                  <a:lnTo>
                    <a:pt x="961" y="724"/>
                  </a:lnTo>
                  <a:lnTo>
                    <a:pt x="961" y="592"/>
                  </a:lnTo>
                  <a:lnTo>
                    <a:pt x="960" y="460"/>
                  </a:lnTo>
                  <a:lnTo>
                    <a:pt x="959" y="329"/>
                  </a:lnTo>
                  <a:lnTo>
                    <a:pt x="957" y="198"/>
                  </a:lnTo>
                  <a:lnTo>
                    <a:pt x="955" y="67"/>
                  </a:lnTo>
                  <a:moveTo>
                    <a:pt x="1277" y="6076"/>
                  </a:moveTo>
                  <a:lnTo>
                    <a:pt x="1296" y="5903"/>
                  </a:lnTo>
                  <a:lnTo>
                    <a:pt x="1315" y="5731"/>
                  </a:lnTo>
                  <a:lnTo>
                    <a:pt x="1334" y="5560"/>
                  </a:lnTo>
                  <a:lnTo>
                    <a:pt x="1351" y="5389"/>
                  </a:lnTo>
                  <a:lnTo>
                    <a:pt x="1368" y="5219"/>
                  </a:lnTo>
                  <a:lnTo>
                    <a:pt x="1385" y="5050"/>
                  </a:lnTo>
                  <a:lnTo>
                    <a:pt x="1401" y="4881"/>
                  </a:lnTo>
                  <a:lnTo>
                    <a:pt x="1416" y="4714"/>
                  </a:lnTo>
                  <a:lnTo>
                    <a:pt x="1430" y="4548"/>
                  </a:lnTo>
                  <a:lnTo>
                    <a:pt x="1443" y="4384"/>
                  </a:lnTo>
                  <a:lnTo>
                    <a:pt x="1456" y="4220"/>
                  </a:lnTo>
                  <a:lnTo>
                    <a:pt x="1468" y="4059"/>
                  </a:lnTo>
                  <a:lnTo>
                    <a:pt x="1479" y="3898"/>
                  </a:lnTo>
                  <a:lnTo>
                    <a:pt x="1490" y="3740"/>
                  </a:lnTo>
                  <a:lnTo>
                    <a:pt x="1500" y="3583"/>
                  </a:lnTo>
                  <a:lnTo>
                    <a:pt x="1510" y="3429"/>
                  </a:lnTo>
                  <a:lnTo>
                    <a:pt x="1519" y="3276"/>
                  </a:lnTo>
                  <a:lnTo>
                    <a:pt x="1528" y="3126"/>
                  </a:lnTo>
                  <a:lnTo>
                    <a:pt x="1537" y="2979"/>
                  </a:lnTo>
                  <a:lnTo>
                    <a:pt x="1546" y="2833"/>
                  </a:lnTo>
                  <a:lnTo>
                    <a:pt x="1554" y="2691"/>
                  </a:lnTo>
                  <a:lnTo>
                    <a:pt x="1563" y="2550"/>
                  </a:lnTo>
                  <a:lnTo>
                    <a:pt x="1571" y="2411"/>
                  </a:lnTo>
                  <a:lnTo>
                    <a:pt x="1579" y="2273"/>
                  </a:lnTo>
                  <a:lnTo>
                    <a:pt x="1586" y="2136"/>
                  </a:lnTo>
                  <a:lnTo>
                    <a:pt x="1592" y="1999"/>
                  </a:lnTo>
                  <a:lnTo>
                    <a:pt x="1597" y="1863"/>
                  </a:lnTo>
                  <a:lnTo>
                    <a:pt x="1602" y="1728"/>
                  </a:lnTo>
                  <a:lnTo>
                    <a:pt x="1606" y="1593"/>
                  </a:lnTo>
                  <a:lnTo>
                    <a:pt x="1609" y="1458"/>
                  </a:lnTo>
                  <a:lnTo>
                    <a:pt x="1611" y="1324"/>
                  </a:lnTo>
                  <a:lnTo>
                    <a:pt x="1613" y="1190"/>
                  </a:lnTo>
                  <a:lnTo>
                    <a:pt x="1613" y="1057"/>
                  </a:lnTo>
                  <a:lnTo>
                    <a:pt x="1613" y="925"/>
                  </a:lnTo>
                  <a:lnTo>
                    <a:pt x="1612" y="792"/>
                  </a:lnTo>
                  <a:lnTo>
                    <a:pt x="1610" y="660"/>
                  </a:lnTo>
                  <a:lnTo>
                    <a:pt x="1607" y="529"/>
                  </a:lnTo>
                  <a:lnTo>
                    <a:pt x="1603" y="398"/>
                  </a:lnTo>
                  <a:lnTo>
                    <a:pt x="1599" y="267"/>
                  </a:lnTo>
                  <a:lnTo>
                    <a:pt x="1594" y="136"/>
                  </a:lnTo>
                  <a:moveTo>
                    <a:pt x="1924" y="6158"/>
                  </a:moveTo>
                  <a:lnTo>
                    <a:pt x="1947" y="5984"/>
                  </a:lnTo>
                  <a:lnTo>
                    <a:pt x="1969" y="5810"/>
                  </a:lnTo>
                  <a:lnTo>
                    <a:pt x="1990" y="5636"/>
                  </a:lnTo>
                  <a:lnTo>
                    <a:pt x="2011" y="5464"/>
                  </a:lnTo>
                  <a:lnTo>
                    <a:pt x="2031" y="5292"/>
                  </a:lnTo>
                  <a:lnTo>
                    <a:pt x="2050" y="5121"/>
                  </a:lnTo>
                  <a:lnTo>
                    <a:pt x="2069" y="4951"/>
                  </a:lnTo>
                  <a:lnTo>
                    <a:pt x="2086" y="4783"/>
                  </a:lnTo>
                  <a:lnTo>
                    <a:pt x="2103" y="4616"/>
                  </a:lnTo>
                  <a:lnTo>
                    <a:pt x="2118" y="4450"/>
                  </a:lnTo>
                  <a:lnTo>
                    <a:pt x="2133" y="4286"/>
                  </a:lnTo>
                  <a:lnTo>
                    <a:pt x="2146" y="4124"/>
                  </a:lnTo>
                  <a:lnTo>
                    <a:pt x="2159" y="3964"/>
                  </a:lnTo>
                  <a:lnTo>
                    <a:pt x="2171" y="3806"/>
                  </a:lnTo>
                  <a:lnTo>
                    <a:pt x="2182" y="3650"/>
                  </a:lnTo>
                  <a:lnTo>
                    <a:pt x="2192" y="3496"/>
                  </a:lnTo>
                  <a:lnTo>
                    <a:pt x="2201" y="3344"/>
                  </a:lnTo>
                  <a:lnTo>
                    <a:pt x="2210" y="3195"/>
                  </a:lnTo>
                  <a:lnTo>
                    <a:pt x="2219" y="3048"/>
                  </a:lnTo>
                  <a:lnTo>
                    <a:pt x="2227" y="2904"/>
                  </a:lnTo>
                  <a:lnTo>
                    <a:pt x="2235" y="2761"/>
                  </a:lnTo>
                  <a:lnTo>
                    <a:pt x="2243" y="2621"/>
                  </a:lnTo>
                  <a:lnTo>
                    <a:pt x="2250" y="2482"/>
                  </a:lnTo>
                  <a:lnTo>
                    <a:pt x="2257" y="2344"/>
                  </a:lnTo>
                  <a:lnTo>
                    <a:pt x="2264" y="2207"/>
                  </a:lnTo>
                  <a:lnTo>
                    <a:pt x="2269" y="2069"/>
                  </a:lnTo>
                  <a:lnTo>
                    <a:pt x="2273" y="1931"/>
                  </a:lnTo>
                  <a:lnTo>
                    <a:pt x="2276" y="1795"/>
                  </a:lnTo>
                  <a:lnTo>
                    <a:pt x="2278" y="1659"/>
                  </a:lnTo>
                  <a:lnTo>
                    <a:pt x="2279" y="1524"/>
                  </a:lnTo>
                  <a:lnTo>
                    <a:pt x="2279" y="1390"/>
                  </a:lnTo>
                  <a:lnTo>
                    <a:pt x="2278" y="1256"/>
                  </a:lnTo>
                  <a:lnTo>
                    <a:pt x="2276" y="1123"/>
                  </a:lnTo>
                  <a:lnTo>
                    <a:pt x="2273" y="990"/>
                  </a:lnTo>
                  <a:lnTo>
                    <a:pt x="2269" y="858"/>
                  </a:lnTo>
                  <a:lnTo>
                    <a:pt x="2264" y="727"/>
                  </a:lnTo>
                  <a:lnTo>
                    <a:pt x="2258" y="596"/>
                  </a:lnTo>
                  <a:lnTo>
                    <a:pt x="2252" y="465"/>
                  </a:lnTo>
                  <a:lnTo>
                    <a:pt x="2244" y="335"/>
                  </a:lnTo>
                  <a:lnTo>
                    <a:pt x="2236" y="205"/>
                  </a:lnTo>
                  <a:moveTo>
                    <a:pt x="2575" y="6244"/>
                  </a:moveTo>
                  <a:lnTo>
                    <a:pt x="2602" y="6067"/>
                  </a:lnTo>
                  <a:lnTo>
                    <a:pt x="2628" y="5890"/>
                  </a:lnTo>
                  <a:lnTo>
                    <a:pt x="2654" y="5714"/>
                  </a:lnTo>
                  <a:lnTo>
                    <a:pt x="2678" y="5539"/>
                  </a:lnTo>
                  <a:lnTo>
                    <a:pt x="2702" y="5364"/>
                  </a:lnTo>
                  <a:lnTo>
                    <a:pt x="2725" y="5191"/>
                  </a:lnTo>
                  <a:lnTo>
                    <a:pt x="2747" y="5019"/>
                  </a:lnTo>
                  <a:lnTo>
                    <a:pt x="2768" y="4848"/>
                  </a:lnTo>
                  <a:lnTo>
                    <a:pt x="2787" y="4678"/>
                  </a:lnTo>
                  <a:lnTo>
                    <a:pt x="2806" y="4511"/>
                  </a:lnTo>
                  <a:lnTo>
                    <a:pt x="2823" y="4345"/>
                  </a:lnTo>
                  <a:lnTo>
                    <a:pt x="2839" y="4181"/>
                  </a:lnTo>
                  <a:lnTo>
                    <a:pt x="2853" y="4020"/>
                  </a:lnTo>
                  <a:lnTo>
                    <a:pt x="2867" y="3860"/>
                  </a:lnTo>
                  <a:lnTo>
                    <a:pt x="2879" y="3703"/>
                  </a:lnTo>
                  <a:lnTo>
                    <a:pt x="2889" y="3548"/>
                  </a:lnTo>
                  <a:lnTo>
                    <a:pt x="2899" y="3396"/>
                  </a:lnTo>
                  <a:lnTo>
                    <a:pt x="2907" y="3246"/>
                  </a:lnTo>
                  <a:lnTo>
                    <a:pt x="2915" y="3098"/>
                  </a:lnTo>
                  <a:lnTo>
                    <a:pt x="2921" y="2952"/>
                  </a:lnTo>
                  <a:lnTo>
                    <a:pt x="2927" y="2809"/>
                  </a:lnTo>
                  <a:lnTo>
                    <a:pt x="2933" y="2667"/>
                  </a:lnTo>
                  <a:lnTo>
                    <a:pt x="2939" y="2527"/>
                  </a:lnTo>
                  <a:lnTo>
                    <a:pt x="2945" y="2389"/>
                  </a:lnTo>
                  <a:lnTo>
                    <a:pt x="2950" y="2251"/>
                  </a:lnTo>
                  <a:lnTo>
                    <a:pt x="2954" y="2114"/>
                  </a:lnTo>
                  <a:lnTo>
                    <a:pt x="2957" y="1978"/>
                  </a:lnTo>
                  <a:lnTo>
                    <a:pt x="2958" y="1843"/>
                  </a:lnTo>
                  <a:lnTo>
                    <a:pt x="2958" y="1709"/>
                  </a:lnTo>
                  <a:lnTo>
                    <a:pt x="2957" y="1575"/>
                  </a:lnTo>
                  <a:lnTo>
                    <a:pt x="2954" y="1443"/>
                  </a:lnTo>
                  <a:lnTo>
                    <a:pt x="2950" y="1310"/>
                  </a:lnTo>
                  <a:lnTo>
                    <a:pt x="2945" y="1179"/>
                  </a:lnTo>
                  <a:lnTo>
                    <a:pt x="2938" y="1048"/>
                  </a:lnTo>
                  <a:lnTo>
                    <a:pt x="2931" y="917"/>
                  </a:lnTo>
                  <a:lnTo>
                    <a:pt x="2922" y="787"/>
                  </a:lnTo>
                  <a:lnTo>
                    <a:pt x="2913" y="658"/>
                  </a:lnTo>
                  <a:lnTo>
                    <a:pt x="2903" y="528"/>
                  </a:lnTo>
                  <a:lnTo>
                    <a:pt x="2891" y="399"/>
                  </a:lnTo>
                  <a:lnTo>
                    <a:pt x="2879" y="271"/>
                  </a:lnTo>
                  <a:moveTo>
                    <a:pt x="3226" y="6332"/>
                  </a:moveTo>
                  <a:lnTo>
                    <a:pt x="3258" y="6152"/>
                  </a:lnTo>
                  <a:lnTo>
                    <a:pt x="3289" y="5971"/>
                  </a:lnTo>
                  <a:lnTo>
                    <a:pt x="3320" y="5791"/>
                  </a:lnTo>
                  <a:lnTo>
                    <a:pt x="3350" y="5612"/>
                  </a:lnTo>
                  <a:lnTo>
                    <a:pt x="3379" y="5433"/>
                  </a:lnTo>
                  <a:lnTo>
                    <a:pt x="3406" y="5256"/>
                  </a:lnTo>
                  <a:lnTo>
                    <a:pt x="3433" y="5080"/>
                  </a:lnTo>
                  <a:lnTo>
                    <a:pt x="3458" y="4905"/>
                  </a:lnTo>
                  <a:lnTo>
                    <a:pt x="3482" y="4732"/>
                  </a:lnTo>
                  <a:lnTo>
                    <a:pt x="3504" y="4561"/>
                  </a:lnTo>
                  <a:lnTo>
                    <a:pt x="3525" y="4391"/>
                  </a:lnTo>
                  <a:lnTo>
                    <a:pt x="3544" y="4224"/>
                  </a:lnTo>
                  <a:lnTo>
                    <a:pt x="3562" y="4060"/>
                  </a:lnTo>
                  <a:lnTo>
                    <a:pt x="3578" y="3897"/>
                  </a:lnTo>
                  <a:lnTo>
                    <a:pt x="3592" y="3737"/>
                  </a:lnTo>
                  <a:lnTo>
                    <a:pt x="3604" y="3580"/>
                  </a:lnTo>
                  <a:lnTo>
                    <a:pt x="3615" y="3426"/>
                  </a:lnTo>
                  <a:lnTo>
                    <a:pt x="3624" y="3274"/>
                  </a:lnTo>
                  <a:lnTo>
                    <a:pt x="3632" y="3124"/>
                  </a:lnTo>
                  <a:lnTo>
                    <a:pt x="3639" y="2977"/>
                  </a:lnTo>
                  <a:lnTo>
                    <a:pt x="3644" y="2832"/>
                  </a:lnTo>
                  <a:lnTo>
                    <a:pt x="3648" y="2690"/>
                  </a:lnTo>
                  <a:lnTo>
                    <a:pt x="3652" y="2550"/>
                  </a:lnTo>
                  <a:lnTo>
                    <a:pt x="3655" y="2412"/>
                  </a:lnTo>
                  <a:lnTo>
                    <a:pt x="3656" y="2275"/>
                  </a:lnTo>
                  <a:lnTo>
                    <a:pt x="3657" y="2140"/>
                  </a:lnTo>
                  <a:lnTo>
                    <a:pt x="3655" y="2006"/>
                  </a:lnTo>
                  <a:lnTo>
                    <a:pt x="3653" y="1874"/>
                  </a:lnTo>
                  <a:lnTo>
                    <a:pt x="3649" y="1742"/>
                  </a:lnTo>
                  <a:lnTo>
                    <a:pt x="3643" y="1611"/>
                  </a:lnTo>
                  <a:lnTo>
                    <a:pt x="3636" y="1481"/>
                  </a:lnTo>
                  <a:lnTo>
                    <a:pt x="3628" y="1352"/>
                  </a:lnTo>
                  <a:lnTo>
                    <a:pt x="3618" y="1223"/>
                  </a:lnTo>
                  <a:lnTo>
                    <a:pt x="3607" y="1095"/>
                  </a:lnTo>
                  <a:lnTo>
                    <a:pt x="3595" y="967"/>
                  </a:lnTo>
                  <a:lnTo>
                    <a:pt x="3581" y="840"/>
                  </a:lnTo>
                  <a:lnTo>
                    <a:pt x="3567" y="713"/>
                  </a:lnTo>
                  <a:lnTo>
                    <a:pt x="3552" y="586"/>
                  </a:lnTo>
                  <a:lnTo>
                    <a:pt x="3536" y="459"/>
                  </a:lnTo>
                  <a:lnTo>
                    <a:pt x="3519" y="332"/>
                  </a:lnTo>
                  <a:moveTo>
                    <a:pt x="3873" y="6423"/>
                  </a:moveTo>
                  <a:lnTo>
                    <a:pt x="3910" y="6237"/>
                  </a:lnTo>
                  <a:lnTo>
                    <a:pt x="3948" y="6052"/>
                  </a:lnTo>
                  <a:lnTo>
                    <a:pt x="3985" y="5867"/>
                  </a:lnTo>
                  <a:lnTo>
                    <a:pt x="4021" y="5682"/>
                  </a:lnTo>
                  <a:lnTo>
                    <a:pt x="4055" y="5498"/>
                  </a:lnTo>
                  <a:lnTo>
                    <a:pt x="4089" y="5315"/>
                  </a:lnTo>
                  <a:lnTo>
                    <a:pt x="4122" y="5133"/>
                  </a:lnTo>
                  <a:lnTo>
                    <a:pt x="4153" y="4953"/>
                  </a:lnTo>
                  <a:lnTo>
                    <a:pt x="4182" y="4774"/>
                  </a:lnTo>
                  <a:lnTo>
                    <a:pt x="4209" y="4598"/>
                  </a:lnTo>
                  <a:lnTo>
                    <a:pt x="4235" y="4423"/>
                  </a:lnTo>
                  <a:lnTo>
                    <a:pt x="4258" y="4251"/>
                  </a:lnTo>
                  <a:lnTo>
                    <a:pt x="4280" y="4082"/>
                  </a:lnTo>
                  <a:lnTo>
                    <a:pt x="4299" y="3915"/>
                  </a:lnTo>
                  <a:lnTo>
                    <a:pt x="4316" y="3751"/>
                  </a:lnTo>
                  <a:lnTo>
                    <a:pt x="4331" y="3591"/>
                  </a:lnTo>
                  <a:lnTo>
                    <a:pt x="4343" y="3433"/>
                  </a:lnTo>
                  <a:lnTo>
                    <a:pt x="4353" y="3278"/>
                  </a:lnTo>
                  <a:lnTo>
                    <a:pt x="4362" y="3127"/>
                  </a:lnTo>
                  <a:lnTo>
                    <a:pt x="4368" y="2979"/>
                  </a:lnTo>
                  <a:lnTo>
                    <a:pt x="4373" y="2833"/>
                  </a:lnTo>
                  <a:lnTo>
                    <a:pt x="4375" y="2691"/>
                  </a:lnTo>
                  <a:lnTo>
                    <a:pt x="4376" y="2551"/>
                  </a:lnTo>
                  <a:lnTo>
                    <a:pt x="4375" y="2414"/>
                  </a:lnTo>
                  <a:lnTo>
                    <a:pt x="4372" y="2279"/>
                  </a:lnTo>
                  <a:lnTo>
                    <a:pt x="4367" y="2147"/>
                  </a:lnTo>
                  <a:lnTo>
                    <a:pt x="4361" y="2016"/>
                  </a:lnTo>
                  <a:lnTo>
                    <a:pt x="4353" y="1887"/>
                  </a:lnTo>
                  <a:lnTo>
                    <a:pt x="4344" y="1759"/>
                  </a:lnTo>
                  <a:lnTo>
                    <a:pt x="4332" y="1633"/>
                  </a:lnTo>
                  <a:lnTo>
                    <a:pt x="4319" y="1507"/>
                  </a:lnTo>
                  <a:lnTo>
                    <a:pt x="4305" y="1382"/>
                  </a:lnTo>
                  <a:lnTo>
                    <a:pt x="4289" y="1257"/>
                  </a:lnTo>
                  <a:lnTo>
                    <a:pt x="4272" y="1133"/>
                  </a:lnTo>
                  <a:lnTo>
                    <a:pt x="4254" y="1009"/>
                  </a:lnTo>
                  <a:lnTo>
                    <a:pt x="4235" y="886"/>
                  </a:lnTo>
                  <a:lnTo>
                    <a:pt x="4214" y="762"/>
                  </a:lnTo>
                  <a:lnTo>
                    <a:pt x="4194" y="638"/>
                  </a:lnTo>
                  <a:lnTo>
                    <a:pt x="4172" y="514"/>
                  </a:lnTo>
                  <a:lnTo>
                    <a:pt x="4150" y="390"/>
                  </a:lnTo>
                  <a:moveTo>
                    <a:pt x="4508" y="6518"/>
                  </a:moveTo>
                  <a:lnTo>
                    <a:pt x="4553" y="6326"/>
                  </a:lnTo>
                  <a:lnTo>
                    <a:pt x="4597" y="6135"/>
                  </a:lnTo>
                  <a:lnTo>
                    <a:pt x="4641" y="5943"/>
                  </a:lnTo>
                  <a:lnTo>
                    <a:pt x="4684" y="5751"/>
                  </a:lnTo>
                  <a:lnTo>
                    <a:pt x="4727" y="5560"/>
                  </a:lnTo>
                  <a:lnTo>
                    <a:pt x="4768" y="5369"/>
                  </a:lnTo>
                  <a:lnTo>
                    <a:pt x="4807" y="5180"/>
                  </a:lnTo>
                  <a:lnTo>
                    <a:pt x="4845" y="4992"/>
                  </a:lnTo>
                  <a:lnTo>
                    <a:pt x="4881" y="4806"/>
                  </a:lnTo>
                  <a:lnTo>
                    <a:pt x="4915" y="4622"/>
                  </a:lnTo>
                  <a:lnTo>
                    <a:pt x="4946" y="4441"/>
                  </a:lnTo>
                  <a:lnTo>
                    <a:pt x="4974" y="4262"/>
                  </a:lnTo>
                  <a:lnTo>
                    <a:pt x="5000" y="4087"/>
                  </a:lnTo>
                  <a:lnTo>
                    <a:pt x="5022" y="3915"/>
                  </a:lnTo>
                  <a:lnTo>
                    <a:pt x="5042" y="3746"/>
                  </a:lnTo>
                  <a:lnTo>
                    <a:pt x="5059" y="3581"/>
                  </a:lnTo>
                  <a:lnTo>
                    <a:pt x="5073" y="3419"/>
                  </a:lnTo>
                  <a:lnTo>
                    <a:pt x="5083" y="3262"/>
                  </a:lnTo>
                  <a:lnTo>
                    <a:pt x="5091" y="3108"/>
                  </a:lnTo>
                  <a:lnTo>
                    <a:pt x="5097" y="2958"/>
                  </a:lnTo>
                  <a:lnTo>
                    <a:pt x="5099" y="2812"/>
                  </a:lnTo>
                  <a:lnTo>
                    <a:pt x="5099" y="2670"/>
                  </a:lnTo>
                  <a:lnTo>
                    <a:pt x="5096" y="2531"/>
                  </a:lnTo>
                  <a:lnTo>
                    <a:pt x="5091" y="2396"/>
                  </a:lnTo>
                  <a:lnTo>
                    <a:pt x="5083" y="2264"/>
                  </a:lnTo>
                  <a:lnTo>
                    <a:pt x="5073" y="2135"/>
                  </a:lnTo>
                  <a:lnTo>
                    <a:pt x="5061" y="2009"/>
                  </a:lnTo>
                  <a:lnTo>
                    <a:pt x="5047" y="1885"/>
                  </a:lnTo>
                  <a:lnTo>
                    <a:pt x="5031" y="1762"/>
                  </a:lnTo>
                  <a:lnTo>
                    <a:pt x="5013" y="1642"/>
                  </a:lnTo>
                  <a:lnTo>
                    <a:pt x="4993" y="1522"/>
                  </a:lnTo>
                  <a:lnTo>
                    <a:pt x="4972" y="1402"/>
                  </a:lnTo>
                  <a:lnTo>
                    <a:pt x="4949" y="1283"/>
                  </a:lnTo>
                  <a:lnTo>
                    <a:pt x="4925" y="1165"/>
                  </a:lnTo>
                  <a:lnTo>
                    <a:pt x="4900" y="1046"/>
                  </a:lnTo>
                  <a:lnTo>
                    <a:pt x="4874" y="927"/>
                  </a:lnTo>
                  <a:lnTo>
                    <a:pt x="4847" y="807"/>
                  </a:lnTo>
                  <a:lnTo>
                    <a:pt x="4820" y="687"/>
                  </a:lnTo>
                  <a:lnTo>
                    <a:pt x="4792" y="567"/>
                  </a:lnTo>
                  <a:lnTo>
                    <a:pt x="4764" y="446"/>
                  </a:lnTo>
                  <a:moveTo>
                    <a:pt x="5124" y="6620"/>
                  </a:moveTo>
                  <a:lnTo>
                    <a:pt x="5176" y="6422"/>
                  </a:lnTo>
                  <a:lnTo>
                    <a:pt x="5229" y="6223"/>
                  </a:lnTo>
                  <a:lnTo>
                    <a:pt x="5281" y="6023"/>
                  </a:lnTo>
                  <a:lnTo>
                    <a:pt x="5334" y="5822"/>
                  </a:lnTo>
                  <a:lnTo>
                    <a:pt x="5385" y="5621"/>
                  </a:lnTo>
                  <a:lnTo>
                    <a:pt x="5435" y="5421"/>
                  </a:lnTo>
                  <a:lnTo>
                    <a:pt x="5483" y="5222"/>
                  </a:lnTo>
                  <a:lnTo>
                    <a:pt x="5529" y="5025"/>
                  </a:lnTo>
                  <a:lnTo>
                    <a:pt x="5573" y="4830"/>
                  </a:lnTo>
                  <a:lnTo>
                    <a:pt x="5613" y="4637"/>
                  </a:lnTo>
                  <a:lnTo>
                    <a:pt x="5650" y="4447"/>
                  </a:lnTo>
                  <a:lnTo>
                    <a:pt x="5684" y="4261"/>
                  </a:lnTo>
                  <a:lnTo>
                    <a:pt x="5714" y="4078"/>
                  </a:lnTo>
                  <a:lnTo>
                    <a:pt x="5739" y="3899"/>
                  </a:lnTo>
                  <a:lnTo>
                    <a:pt x="5761" y="3724"/>
                  </a:lnTo>
                  <a:lnTo>
                    <a:pt x="5780" y="3554"/>
                  </a:lnTo>
                  <a:lnTo>
                    <a:pt x="5794" y="3388"/>
                  </a:lnTo>
                  <a:lnTo>
                    <a:pt x="5804" y="3226"/>
                  </a:lnTo>
                  <a:lnTo>
                    <a:pt x="5811" y="3069"/>
                  </a:lnTo>
                  <a:lnTo>
                    <a:pt x="5814" y="2917"/>
                  </a:lnTo>
                  <a:lnTo>
                    <a:pt x="5813" y="2770"/>
                  </a:lnTo>
                  <a:lnTo>
                    <a:pt x="5809" y="2628"/>
                  </a:lnTo>
                  <a:lnTo>
                    <a:pt x="5801" y="2491"/>
                  </a:lnTo>
                  <a:lnTo>
                    <a:pt x="5791" y="2358"/>
                  </a:lnTo>
                  <a:lnTo>
                    <a:pt x="5777" y="2230"/>
                  </a:lnTo>
                  <a:lnTo>
                    <a:pt x="5761" y="2106"/>
                  </a:lnTo>
                  <a:lnTo>
                    <a:pt x="5742" y="1986"/>
                  </a:lnTo>
                  <a:lnTo>
                    <a:pt x="5720" y="1869"/>
                  </a:lnTo>
                  <a:lnTo>
                    <a:pt x="5697" y="1754"/>
                  </a:lnTo>
                  <a:lnTo>
                    <a:pt x="5672" y="1641"/>
                  </a:lnTo>
                  <a:lnTo>
                    <a:pt x="5644" y="1529"/>
                  </a:lnTo>
                  <a:lnTo>
                    <a:pt x="5615" y="1417"/>
                  </a:lnTo>
                  <a:lnTo>
                    <a:pt x="5585" y="1305"/>
                  </a:lnTo>
                  <a:lnTo>
                    <a:pt x="5554" y="1193"/>
                  </a:lnTo>
                  <a:lnTo>
                    <a:pt x="5521" y="1079"/>
                  </a:lnTo>
                  <a:lnTo>
                    <a:pt x="5488" y="966"/>
                  </a:lnTo>
                  <a:lnTo>
                    <a:pt x="5454" y="851"/>
                  </a:lnTo>
                  <a:lnTo>
                    <a:pt x="5420" y="736"/>
                  </a:lnTo>
                  <a:lnTo>
                    <a:pt x="5386" y="619"/>
                  </a:lnTo>
                  <a:lnTo>
                    <a:pt x="5352" y="502"/>
                  </a:lnTo>
                  <a:moveTo>
                    <a:pt x="5712" y="6735"/>
                  </a:moveTo>
                  <a:lnTo>
                    <a:pt x="5772" y="6530"/>
                  </a:lnTo>
                  <a:lnTo>
                    <a:pt x="5833" y="6322"/>
                  </a:lnTo>
                  <a:lnTo>
                    <a:pt x="5896" y="6112"/>
                  </a:lnTo>
                  <a:lnTo>
                    <a:pt x="5958" y="5900"/>
                  </a:lnTo>
                  <a:lnTo>
                    <a:pt x="6021" y="5688"/>
                  </a:lnTo>
                  <a:lnTo>
                    <a:pt x="6082" y="5475"/>
                  </a:lnTo>
                  <a:lnTo>
                    <a:pt x="6141" y="5264"/>
                  </a:lnTo>
                  <a:lnTo>
                    <a:pt x="6198" y="5055"/>
                  </a:lnTo>
                  <a:lnTo>
                    <a:pt x="6250" y="4849"/>
                  </a:lnTo>
                  <a:lnTo>
                    <a:pt x="6299" y="4646"/>
                  </a:lnTo>
                  <a:lnTo>
                    <a:pt x="6342" y="4448"/>
                  </a:lnTo>
                  <a:lnTo>
                    <a:pt x="6380" y="4254"/>
                  </a:lnTo>
                  <a:lnTo>
                    <a:pt x="6413" y="4064"/>
                  </a:lnTo>
                  <a:lnTo>
                    <a:pt x="6441" y="3879"/>
                  </a:lnTo>
                  <a:lnTo>
                    <a:pt x="6464" y="3698"/>
                  </a:lnTo>
                  <a:lnTo>
                    <a:pt x="6482" y="3521"/>
                  </a:lnTo>
                  <a:lnTo>
                    <a:pt x="6495" y="3349"/>
                  </a:lnTo>
                  <a:lnTo>
                    <a:pt x="6503" y="3182"/>
                  </a:lnTo>
                  <a:lnTo>
                    <a:pt x="6507" y="3020"/>
                  </a:lnTo>
                  <a:lnTo>
                    <a:pt x="6506" y="2864"/>
                  </a:lnTo>
                  <a:lnTo>
                    <a:pt x="6501" y="2715"/>
                  </a:lnTo>
                  <a:lnTo>
                    <a:pt x="6492" y="2572"/>
                  </a:lnTo>
                  <a:lnTo>
                    <a:pt x="6478" y="2436"/>
                  </a:lnTo>
                  <a:lnTo>
                    <a:pt x="6461" y="2307"/>
                  </a:lnTo>
                  <a:lnTo>
                    <a:pt x="6440" y="2183"/>
                  </a:lnTo>
                  <a:lnTo>
                    <a:pt x="6416" y="2065"/>
                  </a:lnTo>
                  <a:lnTo>
                    <a:pt x="6389" y="1952"/>
                  </a:lnTo>
                  <a:lnTo>
                    <a:pt x="6360" y="1843"/>
                  </a:lnTo>
                  <a:lnTo>
                    <a:pt x="6328" y="1737"/>
                  </a:lnTo>
                  <a:lnTo>
                    <a:pt x="6294" y="1633"/>
                  </a:lnTo>
                  <a:lnTo>
                    <a:pt x="6258" y="1530"/>
                  </a:lnTo>
                  <a:lnTo>
                    <a:pt x="6221" y="1428"/>
                  </a:lnTo>
                  <a:lnTo>
                    <a:pt x="6183" y="1325"/>
                  </a:lnTo>
                  <a:lnTo>
                    <a:pt x="6144" y="1220"/>
                  </a:lnTo>
                  <a:lnTo>
                    <a:pt x="6104" y="1115"/>
                  </a:lnTo>
                  <a:lnTo>
                    <a:pt x="6064" y="1008"/>
                  </a:lnTo>
                  <a:lnTo>
                    <a:pt x="6024" y="898"/>
                  </a:lnTo>
                  <a:lnTo>
                    <a:pt x="5984" y="788"/>
                  </a:lnTo>
                  <a:lnTo>
                    <a:pt x="5945" y="675"/>
                  </a:lnTo>
                  <a:lnTo>
                    <a:pt x="5905" y="560"/>
                  </a:lnTo>
                  <a:moveTo>
                    <a:pt x="6262" y="6865"/>
                  </a:moveTo>
                  <a:lnTo>
                    <a:pt x="6329" y="6655"/>
                  </a:lnTo>
                  <a:lnTo>
                    <a:pt x="6398" y="6439"/>
                  </a:lnTo>
                  <a:lnTo>
                    <a:pt x="6471" y="6218"/>
                  </a:lnTo>
                  <a:lnTo>
                    <a:pt x="6547" y="5992"/>
                  </a:lnTo>
                  <a:lnTo>
                    <a:pt x="6624" y="5763"/>
                  </a:lnTo>
                  <a:lnTo>
                    <a:pt x="6701" y="5534"/>
                  </a:lnTo>
                  <a:lnTo>
                    <a:pt x="6776" y="5305"/>
                  </a:lnTo>
                  <a:lnTo>
                    <a:pt x="6846" y="5080"/>
                  </a:lnTo>
                  <a:lnTo>
                    <a:pt x="6911" y="4861"/>
                  </a:lnTo>
                  <a:lnTo>
                    <a:pt x="6967" y="4649"/>
                  </a:lnTo>
                  <a:lnTo>
                    <a:pt x="7016" y="4446"/>
                  </a:lnTo>
                  <a:lnTo>
                    <a:pt x="7056" y="4250"/>
                  </a:lnTo>
                  <a:lnTo>
                    <a:pt x="7088" y="4060"/>
                  </a:lnTo>
                  <a:lnTo>
                    <a:pt x="7112" y="3875"/>
                  </a:lnTo>
                  <a:lnTo>
                    <a:pt x="7131" y="3693"/>
                  </a:lnTo>
                  <a:lnTo>
                    <a:pt x="7145" y="3512"/>
                  </a:lnTo>
                  <a:lnTo>
                    <a:pt x="7154" y="3333"/>
                  </a:lnTo>
                  <a:lnTo>
                    <a:pt x="7159" y="3157"/>
                  </a:lnTo>
                  <a:lnTo>
                    <a:pt x="7160" y="2985"/>
                  </a:lnTo>
                  <a:lnTo>
                    <a:pt x="7156" y="2819"/>
                  </a:lnTo>
                  <a:lnTo>
                    <a:pt x="7146" y="2663"/>
                  </a:lnTo>
                  <a:lnTo>
                    <a:pt x="7132" y="2516"/>
                  </a:lnTo>
                  <a:lnTo>
                    <a:pt x="7111" y="2380"/>
                  </a:lnTo>
                  <a:lnTo>
                    <a:pt x="7086" y="2254"/>
                  </a:lnTo>
                  <a:lnTo>
                    <a:pt x="7057" y="2137"/>
                  </a:lnTo>
                  <a:lnTo>
                    <a:pt x="7023" y="2027"/>
                  </a:lnTo>
                  <a:lnTo>
                    <a:pt x="6987" y="1924"/>
                  </a:lnTo>
                  <a:lnTo>
                    <a:pt x="6948" y="1825"/>
                  </a:lnTo>
                  <a:lnTo>
                    <a:pt x="6907" y="1730"/>
                  </a:lnTo>
                  <a:lnTo>
                    <a:pt x="6865" y="1637"/>
                  </a:lnTo>
                  <a:lnTo>
                    <a:pt x="6821" y="1544"/>
                  </a:lnTo>
                  <a:lnTo>
                    <a:pt x="6776" y="1452"/>
                  </a:lnTo>
                  <a:lnTo>
                    <a:pt x="6731" y="1359"/>
                  </a:lnTo>
                  <a:lnTo>
                    <a:pt x="6685" y="1263"/>
                  </a:lnTo>
                  <a:lnTo>
                    <a:pt x="6639" y="1163"/>
                  </a:lnTo>
                  <a:lnTo>
                    <a:pt x="6593" y="1061"/>
                  </a:lnTo>
                  <a:lnTo>
                    <a:pt x="6548" y="955"/>
                  </a:lnTo>
                  <a:lnTo>
                    <a:pt x="6503" y="847"/>
                  </a:lnTo>
                  <a:lnTo>
                    <a:pt x="6459" y="736"/>
                  </a:lnTo>
                  <a:lnTo>
                    <a:pt x="6416" y="623"/>
                  </a:lnTo>
                  <a:moveTo>
                    <a:pt x="6776" y="7002"/>
                  </a:moveTo>
                  <a:lnTo>
                    <a:pt x="6842" y="6794"/>
                  </a:lnTo>
                  <a:lnTo>
                    <a:pt x="6914" y="6577"/>
                  </a:lnTo>
                  <a:lnTo>
                    <a:pt x="6993" y="6349"/>
                  </a:lnTo>
                  <a:lnTo>
                    <a:pt x="7081" y="6110"/>
                  </a:lnTo>
                  <a:lnTo>
                    <a:pt x="7177" y="5858"/>
                  </a:lnTo>
                  <a:lnTo>
                    <a:pt x="7278" y="5600"/>
                  </a:lnTo>
                  <a:lnTo>
                    <a:pt x="7378" y="5341"/>
                  </a:lnTo>
                  <a:lnTo>
                    <a:pt x="7471" y="5089"/>
                  </a:lnTo>
                  <a:lnTo>
                    <a:pt x="7553" y="4851"/>
                  </a:lnTo>
                  <a:lnTo>
                    <a:pt x="7618" y="4634"/>
                  </a:lnTo>
                  <a:lnTo>
                    <a:pt x="7665" y="4437"/>
                  </a:lnTo>
                  <a:lnTo>
                    <a:pt x="7695" y="4259"/>
                  </a:lnTo>
                  <a:lnTo>
                    <a:pt x="7713" y="4093"/>
                  </a:lnTo>
                  <a:lnTo>
                    <a:pt x="7722" y="3931"/>
                  </a:lnTo>
                  <a:lnTo>
                    <a:pt x="7726" y="3768"/>
                  </a:lnTo>
                  <a:lnTo>
                    <a:pt x="7728" y="3596"/>
                  </a:lnTo>
                  <a:lnTo>
                    <a:pt x="7731" y="3411"/>
                  </a:lnTo>
                  <a:lnTo>
                    <a:pt x="7735" y="3213"/>
                  </a:lnTo>
                  <a:lnTo>
                    <a:pt x="7738" y="3012"/>
                  </a:lnTo>
                  <a:lnTo>
                    <a:pt x="7736" y="2818"/>
                  </a:lnTo>
                  <a:lnTo>
                    <a:pt x="7725" y="2644"/>
                  </a:lnTo>
                  <a:lnTo>
                    <a:pt x="7705" y="2493"/>
                  </a:lnTo>
                  <a:lnTo>
                    <a:pt x="7676" y="2361"/>
                  </a:lnTo>
                  <a:lnTo>
                    <a:pt x="7642" y="2241"/>
                  </a:lnTo>
                  <a:lnTo>
                    <a:pt x="7603" y="2132"/>
                  </a:lnTo>
                  <a:lnTo>
                    <a:pt x="7560" y="2030"/>
                  </a:lnTo>
                  <a:lnTo>
                    <a:pt x="7515" y="1935"/>
                  </a:lnTo>
                  <a:lnTo>
                    <a:pt x="7467" y="1843"/>
                  </a:lnTo>
                  <a:lnTo>
                    <a:pt x="7418" y="1754"/>
                  </a:lnTo>
                  <a:lnTo>
                    <a:pt x="7368" y="1668"/>
                  </a:lnTo>
                  <a:lnTo>
                    <a:pt x="7318" y="1582"/>
                  </a:lnTo>
                  <a:lnTo>
                    <a:pt x="7267" y="1495"/>
                  </a:lnTo>
                  <a:lnTo>
                    <a:pt x="7216" y="1407"/>
                  </a:lnTo>
                  <a:lnTo>
                    <a:pt x="7165" y="1316"/>
                  </a:lnTo>
                  <a:lnTo>
                    <a:pt x="7115" y="1220"/>
                  </a:lnTo>
                  <a:lnTo>
                    <a:pt x="7065" y="1119"/>
                  </a:lnTo>
                  <a:lnTo>
                    <a:pt x="7017" y="1014"/>
                  </a:lnTo>
                  <a:lnTo>
                    <a:pt x="6970" y="906"/>
                  </a:lnTo>
                  <a:lnTo>
                    <a:pt x="6924" y="795"/>
                  </a:lnTo>
                  <a:lnTo>
                    <a:pt x="6880" y="683"/>
                  </a:lnTo>
                  <a:moveTo>
                    <a:pt x="7293" y="7085"/>
                  </a:moveTo>
                  <a:lnTo>
                    <a:pt x="7356" y="6883"/>
                  </a:lnTo>
                  <a:lnTo>
                    <a:pt x="7423" y="6672"/>
                  </a:lnTo>
                  <a:lnTo>
                    <a:pt x="7499" y="6449"/>
                  </a:lnTo>
                  <a:lnTo>
                    <a:pt x="7587" y="6210"/>
                  </a:lnTo>
                  <a:lnTo>
                    <a:pt x="7690" y="5949"/>
                  </a:lnTo>
                  <a:lnTo>
                    <a:pt x="7802" y="5676"/>
                  </a:lnTo>
                  <a:lnTo>
                    <a:pt x="7914" y="5401"/>
                  </a:lnTo>
                  <a:lnTo>
                    <a:pt x="8020" y="5133"/>
                  </a:lnTo>
                  <a:lnTo>
                    <a:pt x="8112" y="4883"/>
                  </a:lnTo>
                  <a:lnTo>
                    <a:pt x="8179" y="4665"/>
                  </a:lnTo>
                  <a:lnTo>
                    <a:pt x="8216" y="4483"/>
                  </a:lnTo>
                  <a:lnTo>
                    <a:pt x="8233" y="4326"/>
                  </a:lnTo>
                  <a:lnTo>
                    <a:pt x="8236" y="4182"/>
                  </a:lnTo>
                  <a:lnTo>
                    <a:pt x="8230" y="4044"/>
                  </a:lnTo>
                  <a:lnTo>
                    <a:pt x="8220" y="3904"/>
                  </a:lnTo>
                  <a:lnTo>
                    <a:pt x="8209" y="3753"/>
                  </a:lnTo>
                  <a:lnTo>
                    <a:pt x="8203" y="3580"/>
                  </a:lnTo>
                  <a:lnTo>
                    <a:pt x="8202" y="3382"/>
                  </a:lnTo>
                  <a:lnTo>
                    <a:pt x="8201" y="3177"/>
                  </a:lnTo>
                  <a:lnTo>
                    <a:pt x="8196" y="2978"/>
                  </a:lnTo>
                  <a:lnTo>
                    <a:pt x="8183" y="2795"/>
                  </a:lnTo>
                  <a:lnTo>
                    <a:pt x="8160" y="2633"/>
                  </a:lnTo>
                  <a:lnTo>
                    <a:pt x="8130" y="2489"/>
                  </a:lnTo>
                  <a:lnTo>
                    <a:pt x="8094" y="2359"/>
                  </a:lnTo>
                  <a:lnTo>
                    <a:pt x="8052" y="2240"/>
                  </a:lnTo>
                  <a:lnTo>
                    <a:pt x="8007" y="2130"/>
                  </a:lnTo>
                  <a:lnTo>
                    <a:pt x="7958" y="2027"/>
                  </a:lnTo>
                  <a:lnTo>
                    <a:pt x="7907" y="1928"/>
                  </a:lnTo>
                  <a:lnTo>
                    <a:pt x="7854" y="1833"/>
                  </a:lnTo>
                  <a:lnTo>
                    <a:pt x="7799" y="1740"/>
                  </a:lnTo>
                  <a:lnTo>
                    <a:pt x="7745" y="1648"/>
                  </a:lnTo>
                  <a:lnTo>
                    <a:pt x="7690" y="1557"/>
                  </a:lnTo>
                  <a:lnTo>
                    <a:pt x="7636" y="1464"/>
                  </a:lnTo>
                  <a:lnTo>
                    <a:pt x="7582" y="1369"/>
                  </a:lnTo>
                  <a:lnTo>
                    <a:pt x="7531" y="1271"/>
                  </a:lnTo>
                  <a:lnTo>
                    <a:pt x="7481" y="1170"/>
                  </a:lnTo>
                  <a:lnTo>
                    <a:pt x="7433" y="1066"/>
                  </a:lnTo>
                  <a:lnTo>
                    <a:pt x="7387" y="959"/>
                  </a:lnTo>
                  <a:lnTo>
                    <a:pt x="7344" y="850"/>
                  </a:lnTo>
                  <a:lnTo>
                    <a:pt x="7303" y="737"/>
                  </a:lnTo>
                  <a:moveTo>
                    <a:pt x="7842" y="7078"/>
                  </a:moveTo>
                  <a:lnTo>
                    <a:pt x="7905" y="6872"/>
                  </a:lnTo>
                  <a:lnTo>
                    <a:pt x="7973" y="6660"/>
                  </a:lnTo>
                  <a:lnTo>
                    <a:pt x="8046" y="6440"/>
                  </a:lnTo>
                  <a:lnTo>
                    <a:pt x="8123" y="6213"/>
                  </a:lnTo>
                  <a:lnTo>
                    <a:pt x="8203" y="5980"/>
                  </a:lnTo>
                  <a:lnTo>
                    <a:pt x="8284" y="5746"/>
                  </a:lnTo>
                  <a:lnTo>
                    <a:pt x="8363" y="5512"/>
                  </a:lnTo>
                  <a:lnTo>
                    <a:pt x="8436" y="5284"/>
                  </a:lnTo>
                  <a:lnTo>
                    <a:pt x="8500" y="5066"/>
                  </a:lnTo>
                  <a:lnTo>
                    <a:pt x="8552" y="4861"/>
                  </a:lnTo>
                  <a:lnTo>
                    <a:pt x="8591" y="4669"/>
                  </a:lnTo>
                  <a:lnTo>
                    <a:pt x="8619" y="4490"/>
                  </a:lnTo>
                  <a:lnTo>
                    <a:pt x="8635" y="4320"/>
                  </a:lnTo>
                  <a:lnTo>
                    <a:pt x="8642" y="4155"/>
                  </a:lnTo>
                  <a:lnTo>
                    <a:pt x="8643" y="3993"/>
                  </a:lnTo>
                  <a:lnTo>
                    <a:pt x="8639" y="3829"/>
                  </a:lnTo>
                  <a:lnTo>
                    <a:pt x="8631" y="3662"/>
                  </a:lnTo>
                  <a:lnTo>
                    <a:pt x="8621" y="3493"/>
                  </a:lnTo>
                  <a:lnTo>
                    <a:pt x="8607" y="3323"/>
                  </a:lnTo>
                  <a:lnTo>
                    <a:pt x="8590" y="3155"/>
                  </a:lnTo>
                  <a:lnTo>
                    <a:pt x="8569" y="2991"/>
                  </a:lnTo>
                  <a:lnTo>
                    <a:pt x="8543" y="2835"/>
                  </a:lnTo>
                  <a:lnTo>
                    <a:pt x="8511" y="2687"/>
                  </a:lnTo>
                  <a:lnTo>
                    <a:pt x="8475" y="2548"/>
                  </a:lnTo>
                  <a:lnTo>
                    <a:pt x="8435" y="2417"/>
                  </a:lnTo>
                  <a:lnTo>
                    <a:pt x="8390" y="2293"/>
                  </a:lnTo>
                  <a:lnTo>
                    <a:pt x="8342" y="2176"/>
                  </a:lnTo>
                  <a:lnTo>
                    <a:pt x="8291" y="2064"/>
                  </a:lnTo>
                  <a:lnTo>
                    <a:pt x="8238" y="1957"/>
                  </a:lnTo>
                  <a:lnTo>
                    <a:pt x="8184" y="1852"/>
                  </a:lnTo>
                  <a:lnTo>
                    <a:pt x="8128" y="1750"/>
                  </a:lnTo>
                  <a:lnTo>
                    <a:pt x="8072" y="1649"/>
                  </a:lnTo>
                  <a:lnTo>
                    <a:pt x="8017" y="1548"/>
                  </a:lnTo>
                  <a:lnTo>
                    <a:pt x="7963" y="1446"/>
                  </a:lnTo>
                  <a:lnTo>
                    <a:pt x="7911" y="1343"/>
                  </a:lnTo>
                  <a:lnTo>
                    <a:pt x="7863" y="1238"/>
                  </a:lnTo>
                  <a:lnTo>
                    <a:pt x="7818" y="1130"/>
                  </a:lnTo>
                  <a:lnTo>
                    <a:pt x="7777" y="1020"/>
                  </a:lnTo>
                  <a:lnTo>
                    <a:pt x="7740" y="907"/>
                  </a:lnTo>
                  <a:lnTo>
                    <a:pt x="7705" y="792"/>
                  </a:lnTo>
                  <a:moveTo>
                    <a:pt x="8373" y="7047"/>
                  </a:moveTo>
                  <a:lnTo>
                    <a:pt x="8430" y="6847"/>
                  </a:lnTo>
                  <a:lnTo>
                    <a:pt x="8488" y="6644"/>
                  </a:lnTo>
                  <a:lnTo>
                    <a:pt x="8548" y="6438"/>
                  </a:lnTo>
                  <a:lnTo>
                    <a:pt x="8608" y="6230"/>
                  </a:lnTo>
                  <a:lnTo>
                    <a:pt x="8667" y="6020"/>
                  </a:lnTo>
                  <a:lnTo>
                    <a:pt x="8726" y="5810"/>
                  </a:lnTo>
                  <a:lnTo>
                    <a:pt x="8781" y="5603"/>
                  </a:lnTo>
                  <a:lnTo>
                    <a:pt x="8832" y="5398"/>
                  </a:lnTo>
                  <a:lnTo>
                    <a:pt x="8878" y="5198"/>
                  </a:lnTo>
                  <a:lnTo>
                    <a:pt x="8917" y="5003"/>
                  </a:lnTo>
                  <a:lnTo>
                    <a:pt x="8950" y="4814"/>
                  </a:lnTo>
                  <a:lnTo>
                    <a:pt x="8975" y="4630"/>
                  </a:lnTo>
                  <a:lnTo>
                    <a:pt x="8993" y="4452"/>
                  </a:lnTo>
                  <a:lnTo>
                    <a:pt x="9004" y="4279"/>
                  </a:lnTo>
                  <a:lnTo>
                    <a:pt x="9009" y="4109"/>
                  </a:lnTo>
                  <a:lnTo>
                    <a:pt x="9008" y="3942"/>
                  </a:lnTo>
                  <a:lnTo>
                    <a:pt x="9003" y="3777"/>
                  </a:lnTo>
                  <a:lnTo>
                    <a:pt x="8992" y="3614"/>
                  </a:lnTo>
                  <a:lnTo>
                    <a:pt x="8977" y="3454"/>
                  </a:lnTo>
                  <a:lnTo>
                    <a:pt x="8958" y="3297"/>
                  </a:lnTo>
                  <a:lnTo>
                    <a:pt x="8935" y="3144"/>
                  </a:lnTo>
                  <a:lnTo>
                    <a:pt x="8907" y="2994"/>
                  </a:lnTo>
                  <a:lnTo>
                    <a:pt x="8876" y="2850"/>
                  </a:lnTo>
                  <a:lnTo>
                    <a:pt x="8840" y="2710"/>
                  </a:lnTo>
                  <a:lnTo>
                    <a:pt x="8801" y="2576"/>
                  </a:lnTo>
                  <a:lnTo>
                    <a:pt x="8759" y="2446"/>
                  </a:lnTo>
                  <a:lnTo>
                    <a:pt x="8714" y="2322"/>
                  </a:lnTo>
                  <a:lnTo>
                    <a:pt x="8666" y="2201"/>
                  </a:lnTo>
                  <a:lnTo>
                    <a:pt x="8616" y="2083"/>
                  </a:lnTo>
                  <a:lnTo>
                    <a:pt x="8564" y="1969"/>
                  </a:lnTo>
                  <a:lnTo>
                    <a:pt x="8512" y="1857"/>
                  </a:lnTo>
                  <a:lnTo>
                    <a:pt x="8459" y="1747"/>
                  </a:lnTo>
                  <a:lnTo>
                    <a:pt x="8406" y="1637"/>
                  </a:lnTo>
                  <a:lnTo>
                    <a:pt x="8355" y="1528"/>
                  </a:lnTo>
                  <a:lnTo>
                    <a:pt x="8306" y="1418"/>
                  </a:lnTo>
                  <a:lnTo>
                    <a:pt x="8261" y="1306"/>
                  </a:lnTo>
                  <a:lnTo>
                    <a:pt x="8221" y="1192"/>
                  </a:lnTo>
                  <a:lnTo>
                    <a:pt x="8186" y="1076"/>
                  </a:lnTo>
                  <a:lnTo>
                    <a:pt x="8153" y="959"/>
                  </a:lnTo>
                  <a:lnTo>
                    <a:pt x="8123" y="840"/>
                  </a:lnTo>
                  <a:moveTo>
                    <a:pt x="8875" y="7016"/>
                  </a:moveTo>
                  <a:lnTo>
                    <a:pt x="8922" y="6825"/>
                  </a:lnTo>
                  <a:lnTo>
                    <a:pt x="8970" y="6632"/>
                  </a:lnTo>
                  <a:lnTo>
                    <a:pt x="9017" y="6438"/>
                  </a:lnTo>
                  <a:lnTo>
                    <a:pt x="9063" y="6243"/>
                  </a:lnTo>
                  <a:lnTo>
                    <a:pt x="9109" y="6049"/>
                  </a:lnTo>
                  <a:lnTo>
                    <a:pt x="9152" y="5855"/>
                  </a:lnTo>
                  <a:lnTo>
                    <a:pt x="9192" y="5662"/>
                  </a:lnTo>
                  <a:lnTo>
                    <a:pt x="9230" y="5471"/>
                  </a:lnTo>
                  <a:lnTo>
                    <a:pt x="9263" y="5282"/>
                  </a:lnTo>
                  <a:lnTo>
                    <a:pt x="9292" y="5096"/>
                  </a:lnTo>
                  <a:lnTo>
                    <a:pt x="9317" y="4914"/>
                  </a:lnTo>
                  <a:lnTo>
                    <a:pt x="9336" y="4735"/>
                  </a:lnTo>
                  <a:lnTo>
                    <a:pt x="9351" y="4559"/>
                  </a:lnTo>
                  <a:lnTo>
                    <a:pt x="9361" y="4387"/>
                  </a:lnTo>
                  <a:lnTo>
                    <a:pt x="9365" y="4218"/>
                  </a:lnTo>
                  <a:lnTo>
                    <a:pt x="9365" y="4052"/>
                  </a:lnTo>
                  <a:lnTo>
                    <a:pt x="9360" y="3889"/>
                  </a:lnTo>
                  <a:lnTo>
                    <a:pt x="9350" y="3729"/>
                  </a:lnTo>
                  <a:lnTo>
                    <a:pt x="9337" y="3572"/>
                  </a:lnTo>
                  <a:lnTo>
                    <a:pt x="9319" y="3419"/>
                  </a:lnTo>
                  <a:lnTo>
                    <a:pt x="9297" y="3269"/>
                  </a:lnTo>
                  <a:lnTo>
                    <a:pt x="9272" y="3122"/>
                  </a:lnTo>
                  <a:lnTo>
                    <a:pt x="9243" y="2978"/>
                  </a:lnTo>
                  <a:lnTo>
                    <a:pt x="9211" y="2838"/>
                  </a:lnTo>
                  <a:lnTo>
                    <a:pt x="9176" y="2702"/>
                  </a:lnTo>
                  <a:lnTo>
                    <a:pt x="9138" y="2569"/>
                  </a:lnTo>
                  <a:lnTo>
                    <a:pt x="9098" y="2439"/>
                  </a:lnTo>
                  <a:lnTo>
                    <a:pt x="9056" y="2312"/>
                  </a:lnTo>
                  <a:lnTo>
                    <a:pt x="9013" y="2188"/>
                  </a:lnTo>
                  <a:lnTo>
                    <a:pt x="8968" y="2066"/>
                  </a:lnTo>
                  <a:lnTo>
                    <a:pt x="8923" y="1945"/>
                  </a:lnTo>
                  <a:lnTo>
                    <a:pt x="8878" y="1826"/>
                  </a:lnTo>
                  <a:lnTo>
                    <a:pt x="8834" y="1708"/>
                  </a:lnTo>
                  <a:lnTo>
                    <a:pt x="8790" y="1591"/>
                  </a:lnTo>
                  <a:lnTo>
                    <a:pt x="8749" y="1473"/>
                  </a:lnTo>
                  <a:lnTo>
                    <a:pt x="8710" y="1355"/>
                  </a:lnTo>
                  <a:lnTo>
                    <a:pt x="8673" y="1236"/>
                  </a:lnTo>
                  <a:lnTo>
                    <a:pt x="8639" y="1116"/>
                  </a:lnTo>
                  <a:lnTo>
                    <a:pt x="8607" y="996"/>
                  </a:lnTo>
                  <a:lnTo>
                    <a:pt x="8578" y="874"/>
                  </a:lnTo>
                  <a:moveTo>
                    <a:pt x="9356" y="6981"/>
                  </a:moveTo>
                  <a:lnTo>
                    <a:pt x="9395" y="6798"/>
                  </a:lnTo>
                  <a:lnTo>
                    <a:pt x="9433" y="6614"/>
                  </a:lnTo>
                  <a:lnTo>
                    <a:pt x="9471" y="6430"/>
                  </a:lnTo>
                  <a:lnTo>
                    <a:pt x="9507" y="6245"/>
                  </a:lnTo>
                  <a:lnTo>
                    <a:pt x="9541" y="6061"/>
                  </a:lnTo>
                  <a:lnTo>
                    <a:pt x="9574" y="5877"/>
                  </a:lnTo>
                  <a:lnTo>
                    <a:pt x="9605" y="5695"/>
                  </a:lnTo>
                  <a:lnTo>
                    <a:pt x="9632" y="5513"/>
                  </a:lnTo>
                  <a:lnTo>
                    <a:pt x="9657" y="5334"/>
                  </a:lnTo>
                  <a:lnTo>
                    <a:pt x="9679" y="5156"/>
                  </a:lnTo>
                  <a:lnTo>
                    <a:pt x="9697" y="4980"/>
                  </a:lnTo>
                  <a:lnTo>
                    <a:pt x="9711" y="4807"/>
                  </a:lnTo>
                  <a:lnTo>
                    <a:pt x="9722" y="4636"/>
                  </a:lnTo>
                  <a:lnTo>
                    <a:pt x="9729" y="4468"/>
                  </a:lnTo>
                  <a:lnTo>
                    <a:pt x="9731" y="4302"/>
                  </a:lnTo>
                  <a:lnTo>
                    <a:pt x="9730" y="4139"/>
                  </a:lnTo>
                  <a:lnTo>
                    <a:pt x="9726" y="3979"/>
                  </a:lnTo>
                  <a:lnTo>
                    <a:pt x="9717" y="3821"/>
                  </a:lnTo>
                  <a:lnTo>
                    <a:pt x="9705" y="3667"/>
                  </a:lnTo>
                  <a:lnTo>
                    <a:pt x="9689" y="3515"/>
                  </a:lnTo>
                  <a:lnTo>
                    <a:pt x="9670" y="3366"/>
                  </a:lnTo>
                  <a:lnTo>
                    <a:pt x="9648" y="3219"/>
                  </a:lnTo>
                  <a:lnTo>
                    <a:pt x="9624" y="3076"/>
                  </a:lnTo>
                  <a:lnTo>
                    <a:pt x="9596" y="2935"/>
                  </a:lnTo>
                  <a:lnTo>
                    <a:pt x="9566" y="2796"/>
                  </a:lnTo>
                  <a:lnTo>
                    <a:pt x="9534" y="2660"/>
                  </a:lnTo>
                  <a:lnTo>
                    <a:pt x="9501" y="2527"/>
                  </a:lnTo>
                  <a:lnTo>
                    <a:pt x="9465" y="2396"/>
                  </a:lnTo>
                  <a:lnTo>
                    <a:pt x="9429" y="2266"/>
                  </a:lnTo>
                  <a:lnTo>
                    <a:pt x="9392" y="2139"/>
                  </a:lnTo>
                  <a:lnTo>
                    <a:pt x="9354" y="2012"/>
                  </a:lnTo>
                  <a:lnTo>
                    <a:pt x="9317" y="1887"/>
                  </a:lnTo>
                  <a:lnTo>
                    <a:pt x="9280" y="1763"/>
                  </a:lnTo>
                  <a:lnTo>
                    <a:pt x="9243" y="1639"/>
                  </a:lnTo>
                  <a:lnTo>
                    <a:pt x="9208" y="1516"/>
                  </a:lnTo>
                  <a:lnTo>
                    <a:pt x="9174" y="1393"/>
                  </a:lnTo>
                  <a:lnTo>
                    <a:pt x="9141" y="1270"/>
                  </a:lnTo>
                  <a:lnTo>
                    <a:pt x="9110" y="1146"/>
                  </a:lnTo>
                  <a:lnTo>
                    <a:pt x="9080" y="1022"/>
                  </a:lnTo>
                  <a:lnTo>
                    <a:pt x="9053" y="898"/>
                  </a:lnTo>
                  <a:moveTo>
                    <a:pt x="9825" y="6941"/>
                  </a:moveTo>
                  <a:lnTo>
                    <a:pt x="9857" y="6764"/>
                  </a:lnTo>
                  <a:lnTo>
                    <a:pt x="9888" y="6587"/>
                  </a:lnTo>
                  <a:lnTo>
                    <a:pt x="9918" y="6410"/>
                  </a:lnTo>
                  <a:lnTo>
                    <a:pt x="9947" y="6233"/>
                  </a:lnTo>
                  <a:lnTo>
                    <a:pt x="9974" y="6057"/>
                  </a:lnTo>
                  <a:lnTo>
                    <a:pt x="9999" y="5881"/>
                  </a:lnTo>
                  <a:lnTo>
                    <a:pt x="10022" y="5706"/>
                  </a:lnTo>
                  <a:lnTo>
                    <a:pt x="10043" y="5532"/>
                  </a:lnTo>
                  <a:lnTo>
                    <a:pt x="10062" y="5359"/>
                  </a:lnTo>
                  <a:lnTo>
                    <a:pt x="10078" y="5188"/>
                  </a:lnTo>
                  <a:lnTo>
                    <a:pt x="10091" y="5018"/>
                  </a:lnTo>
                  <a:lnTo>
                    <a:pt x="10101" y="4850"/>
                  </a:lnTo>
                  <a:lnTo>
                    <a:pt x="10109" y="4684"/>
                  </a:lnTo>
                  <a:lnTo>
                    <a:pt x="10113" y="4520"/>
                  </a:lnTo>
                  <a:lnTo>
                    <a:pt x="10115" y="4359"/>
                  </a:lnTo>
                  <a:lnTo>
                    <a:pt x="10113" y="4199"/>
                  </a:lnTo>
                  <a:lnTo>
                    <a:pt x="10108" y="4041"/>
                  </a:lnTo>
                  <a:lnTo>
                    <a:pt x="10100" y="3886"/>
                  </a:lnTo>
                  <a:lnTo>
                    <a:pt x="10090" y="3733"/>
                  </a:lnTo>
                  <a:lnTo>
                    <a:pt x="10076" y="3583"/>
                  </a:lnTo>
                  <a:lnTo>
                    <a:pt x="10060" y="3434"/>
                  </a:lnTo>
                  <a:lnTo>
                    <a:pt x="10042" y="3288"/>
                  </a:lnTo>
                  <a:lnTo>
                    <a:pt x="10021" y="3144"/>
                  </a:lnTo>
                  <a:lnTo>
                    <a:pt x="9998" y="3002"/>
                  </a:lnTo>
                  <a:lnTo>
                    <a:pt x="9973" y="2863"/>
                  </a:lnTo>
                  <a:lnTo>
                    <a:pt x="9947" y="2725"/>
                  </a:lnTo>
                  <a:lnTo>
                    <a:pt x="9919" y="2589"/>
                  </a:lnTo>
                  <a:lnTo>
                    <a:pt x="9889" y="2454"/>
                  </a:lnTo>
                  <a:lnTo>
                    <a:pt x="9859" y="2322"/>
                  </a:lnTo>
                  <a:lnTo>
                    <a:pt x="9829" y="2190"/>
                  </a:lnTo>
                  <a:lnTo>
                    <a:pt x="9797" y="2060"/>
                  </a:lnTo>
                  <a:lnTo>
                    <a:pt x="9766" y="1931"/>
                  </a:lnTo>
                  <a:lnTo>
                    <a:pt x="9735" y="1802"/>
                  </a:lnTo>
                  <a:lnTo>
                    <a:pt x="9704" y="1675"/>
                  </a:lnTo>
                  <a:lnTo>
                    <a:pt x="9674" y="1548"/>
                  </a:lnTo>
                  <a:lnTo>
                    <a:pt x="9644" y="1421"/>
                  </a:lnTo>
                  <a:lnTo>
                    <a:pt x="9615" y="1294"/>
                  </a:lnTo>
                  <a:lnTo>
                    <a:pt x="9587" y="1167"/>
                  </a:lnTo>
                  <a:lnTo>
                    <a:pt x="9561" y="1041"/>
                  </a:lnTo>
                  <a:lnTo>
                    <a:pt x="9535" y="914"/>
                  </a:lnTo>
                  <a:moveTo>
                    <a:pt x="10289" y="6891"/>
                  </a:moveTo>
                  <a:lnTo>
                    <a:pt x="10315" y="6720"/>
                  </a:lnTo>
                  <a:lnTo>
                    <a:pt x="10341" y="6549"/>
                  </a:lnTo>
                  <a:lnTo>
                    <a:pt x="10365" y="6377"/>
                  </a:lnTo>
                  <a:lnTo>
                    <a:pt x="10388" y="6206"/>
                  </a:lnTo>
                  <a:lnTo>
                    <a:pt x="10409" y="6036"/>
                  </a:lnTo>
                  <a:lnTo>
                    <a:pt x="10429" y="5866"/>
                  </a:lnTo>
                  <a:lnTo>
                    <a:pt x="10447" y="5697"/>
                  </a:lnTo>
                  <a:lnTo>
                    <a:pt x="10463" y="5529"/>
                  </a:lnTo>
                  <a:lnTo>
                    <a:pt x="10478" y="5362"/>
                  </a:lnTo>
                  <a:lnTo>
                    <a:pt x="10490" y="5196"/>
                  </a:lnTo>
                  <a:lnTo>
                    <a:pt x="10500" y="5032"/>
                  </a:lnTo>
                  <a:lnTo>
                    <a:pt x="10507" y="4868"/>
                  </a:lnTo>
                  <a:lnTo>
                    <a:pt x="10512" y="4707"/>
                  </a:lnTo>
                  <a:lnTo>
                    <a:pt x="10515" y="4547"/>
                  </a:lnTo>
                  <a:lnTo>
                    <a:pt x="10515" y="4389"/>
                  </a:lnTo>
                  <a:lnTo>
                    <a:pt x="10513" y="4232"/>
                  </a:lnTo>
                  <a:lnTo>
                    <a:pt x="10509" y="4077"/>
                  </a:lnTo>
                  <a:lnTo>
                    <a:pt x="10502" y="3924"/>
                  </a:lnTo>
                  <a:lnTo>
                    <a:pt x="10492" y="3773"/>
                  </a:lnTo>
                  <a:lnTo>
                    <a:pt x="10481" y="3624"/>
                  </a:lnTo>
                  <a:lnTo>
                    <a:pt x="10467" y="3477"/>
                  </a:lnTo>
                  <a:lnTo>
                    <a:pt x="10452" y="3331"/>
                  </a:lnTo>
                  <a:lnTo>
                    <a:pt x="10435" y="3187"/>
                  </a:lnTo>
                  <a:lnTo>
                    <a:pt x="10415" y="3045"/>
                  </a:lnTo>
                  <a:lnTo>
                    <a:pt x="10395" y="2904"/>
                  </a:lnTo>
                  <a:lnTo>
                    <a:pt x="10373" y="2765"/>
                  </a:lnTo>
                  <a:lnTo>
                    <a:pt x="10350" y="2628"/>
                  </a:lnTo>
                  <a:lnTo>
                    <a:pt x="10325" y="2492"/>
                  </a:lnTo>
                  <a:lnTo>
                    <a:pt x="10300" y="2357"/>
                  </a:lnTo>
                  <a:lnTo>
                    <a:pt x="10275" y="2223"/>
                  </a:lnTo>
                  <a:lnTo>
                    <a:pt x="10249" y="2090"/>
                  </a:lnTo>
                  <a:lnTo>
                    <a:pt x="10222" y="1959"/>
                  </a:lnTo>
                  <a:lnTo>
                    <a:pt x="10196" y="1828"/>
                  </a:lnTo>
                  <a:lnTo>
                    <a:pt x="10170" y="1697"/>
                  </a:lnTo>
                  <a:lnTo>
                    <a:pt x="10144" y="1567"/>
                  </a:lnTo>
                  <a:lnTo>
                    <a:pt x="10118" y="1438"/>
                  </a:lnTo>
                  <a:lnTo>
                    <a:pt x="10093" y="1309"/>
                  </a:lnTo>
                  <a:lnTo>
                    <a:pt x="10068" y="1180"/>
                  </a:lnTo>
                  <a:lnTo>
                    <a:pt x="10044" y="1051"/>
                  </a:lnTo>
                  <a:lnTo>
                    <a:pt x="10021" y="922"/>
                  </a:lnTo>
                  <a:moveTo>
                    <a:pt x="10751" y="6833"/>
                  </a:moveTo>
                  <a:lnTo>
                    <a:pt x="10773" y="6666"/>
                  </a:lnTo>
                  <a:lnTo>
                    <a:pt x="10794" y="6499"/>
                  </a:lnTo>
                  <a:lnTo>
                    <a:pt x="10814" y="6333"/>
                  </a:lnTo>
                  <a:lnTo>
                    <a:pt x="10833" y="6166"/>
                  </a:lnTo>
                  <a:lnTo>
                    <a:pt x="10850" y="6001"/>
                  </a:lnTo>
                  <a:lnTo>
                    <a:pt x="10866" y="5836"/>
                  </a:lnTo>
                  <a:lnTo>
                    <a:pt x="10881" y="5672"/>
                  </a:lnTo>
                  <a:lnTo>
                    <a:pt x="10894" y="5508"/>
                  </a:lnTo>
                  <a:lnTo>
                    <a:pt x="10905" y="5346"/>
                  </a:lnTo>
                  <a:lnTo>
                    <a:pt x="10914" y="5184"/>
                  </a:lnTo>
                  <a:lnTo>
                    <a:pt x="10921" y="5024"/>
                  </a:lnTo>
                  <a:lnTo>
                    <a:pt x="10927" y="4865"/>
                  </a:lnTo>
                  <a:lnTo>
                    <a:pt x="10931" y="4707"/>
                  </a:lnTo>
                  <a:lnTo>
                    <a:pt x="10932" y="4551"/>
                  </a:lnTo>
                  <a:lnTo>
                    <a:pt x="10932" y="4395"/>
                  </a:lnTo>
                  <a:lnTo>
                    <a:pt x="10930" y="4242"/>
                  </a:lnTo>
                  <a:lnTo>
                    <a:pt x="10926" y="4090"/>
                  </a:lnTo>
                  <a:lnTo>
                    <a:pt x="10920" y="3939"/>
                  </a:lnTo>
                  <a:lnTo>
                    <a:pt x="10912" y="3790"/>
                  </a:lnTo>
                  <a:lnTo>
                    <a:pt x="10902" y="3642"/>
                  </a:lnTo>
                  <a:lnTo>
                    <a:pt x="10890" y="3496"/>
                  </a:lnTo>
                  <a:lnTo>
                    <a:pt x="10877" y="3351"/>
                  </a:lnTo>
                  <a:lnTo>
                    <a:pt x="10863" y="3207"/>
                  </a:lnTo>
                  <a:lnTo>
                    <a:pt x="10847" y="3065"/>
                  </a:lnTo>
                  <a:lnTo>
                    <a:pt x="10829" y="2925"/>
                  </a:lnTo>
                  <a:lnTo>
                    <a:pt x="10811" y="2785"/>
                  </a:lnTo>
                  <a:lnTo>
                    <a:pt x="10792" y="2647"/>
                  </a:lnTo>
                  <a:lnTo>
                    <a:pt x="10771" y="2510"/>
                  </a:lnTo>
                  <a:lnTo>
                    <a:pt x="10750" y="2374"/>
                  </a:lnTo>
                  <a:lnTo>
                    <a:pt x="10729" y="2239"/>
                  </a:lnTo>
                  <a:lnTo>
                    <a:pt x="10707" y="2105"/>
                  </a:lnTo>
                  <a:lnTo>
                    <a:pt x="10685" y="1972"/>
                  </a:lnTo>
                  <a:lnTo>
                    <a:pt x="10662" y="1839"/>
                  </a:lnTo>
                  <a:lnTo>
                    <a:pt x="10640" y="1707"/>
                  </a:lnTo>
                  <a:lnTo>
                    <a:pt x="10617" y="1576"/>
                  </a:lnTo>
                  <a:lnTo>
                    <a:pt x="10595" y="1445"/>
                  </a:lnTo>
                  <a:lnTo>
                    <a:pt x="10573" y="1314"/>
                  </a:lnTo>
                  <a:lnTo>
                    <a:pt x="10551" y="1184"/>
                  </a:lnTo>
                  <a:lnTo>
                    <a:pt x="10530" y="1053"/>
                  </a:lnTo>
                  <a:lnTo>
                    <a:pt x="10509" y="923"/>
                  </a:lnTo>
                  <a:moveTo>
                    <a:pt x="11214" y="6766"/>
                  </a:moveTo>
                  <a:lnTo>
                    <a:pt x="11233" y="6602"/>
                  </a:lnTo>
                  <a:lnTo>
                    <a:pt x="11251" y="6439"/>
                  </a:lnTo>
                  <a:lnTo>
                    <a:pt x="11268" y="6276"/>
                  </a:lnTo>
                  <a:lnTo>
                    <a:pt x="11283" y="6114"/>
                  </a:lnTo>
                  <a:lnTo>
                    <a:pt x="11298" y="5952"/>
                  </a:lnTo>
                  <a:lnTo>
                    <a:pt x="11311" y="5791"/>
                  </a:lnTo>
                  <a:lnTo>
                    <a:pt x="11323" y="5631"/>
                  </a:lnTo>
                  <a:lnTo>
                    <a:pt x="11333" y="5471"/>
                  </a:lnTo>
                  <a:lnTo>
                    <a:pt x="11342" y="5313"/>
                  </a:lnTo>
                  <a:lnTo>
                    <a:pt x="11350" y="5155"/>
                  </a:lnTo>
                  <a:lnTo>
                    <a:pt x="11356" y="4998"/>
                  </a:lnTo>
                  <a:lnTo>
                    <a:pt x="11360" y="4842"/>
                  </a:lnTo>
                  <a:lnTo>
                    <a:pt x="11363" y="4688"/>
                  </a:lnTo>
                  <a:lnTo>
                    <a:pt x="11364" y="4534"/>
                  </a:lnTo>
                  <a:lnTo>
                    <a:pt x="11363" y="4382"/>
                  </a:lnTo>
                  <a:lnTo>
                    <a:pt x="11361" y="4231"/>
                  </a:lnTo>
                  <a:lnTo>
                    <a:pt x="11357" y="4081"/>
                  </a:lnTo>
                  <a:lnTo>
                    <a:pt x="11352" y="3933"/>
                  </a:lnTo>
                  <a:lnTo>
                    <a:pt x="11345" y="3785"/>
                  </a:lnTo>
                  <a:lnTo>
                    <a:pt x="11337" y="3639"/>
                  </a:lnTo>
                  <a:lnTo>
                    <a:pt x="11327" y="3494"/>
                  </a:lnTo>
                  <a:lnTo>
                    <a:pt x="11316" y="3351"/>
                  </a:lnTo>
                  <a:lnTo>
                    <a:pt x="11304" y="3208"/>
                  </a:lnTo>
                  <a:lnTo>
                    <a:pt x="11290" y="3067"/>
                  </a:lnTo>
                  <a:lnTo>
                    <a:pt x="11276" y="2927"/>
                  </a:lnTo>
                  <a:lnTo>
                    <a:pt x="11260" y="2788"/>
                  </a:lnTo>
                  <a:lnTo>
                    <a:pt x="11244" y="2650"/>
                  </a:lnTo>
                  <a:lnTo>
                    <a:pt x="11227" y="2512"/>
                  </a:lnTo>
                  <a:lnTo>
                    <a:pt x="11209" y="2376"/>
                  </a:lnTo>
                  <a:lnTo>
                    <a:pt x="11190" y="2241"/>
                  </a:lnTo>
                  <a:lnTo>
                    <a:pt x="11172" y="2106"/>
                  </a:lnTo>
                  <a:lnTo>
                    <a:pt x="11152" y="1972"/>
                  </a:lnTo>
                  <a:lnTo>
                    <a:pt x="11133" y="1839"/>
                  </a:lnTo>
                  <a:lnTo>
                    <a:pt x="11114" y="1706"/>
                  </a:lnTo>
                  <a:lnTo>
                    <a:pt x="11094" y="1573"/>
                  </a:lnTo>
                  <a:lnTo>
                    <a:pt x="11075" y="1442"/>
                  </a:lnTo>
                  <a:lnTo>
                    <a:pt x="11056" y="1310"/>
                  </a:lnTo>
                  <a:lnTo>
                    <a:pt x="11037" y="1179"/>
                  </a:lnTo>
                  <a:lnTo>
                    <a:pt x="11018" y="1047"/>
                  </a:lnTo>
                  <a:lnTo>
                    <a:pt x="11000" y="917"/>
                  </a:lnTo>
                  <a:moveTo>
                    <a:pt x="11679" y="6690"/>
                  </a:moveTo>
                  <a:lnTo>
                    <a:pt x="11695" y="6529"/>
                  </a:lnTo>
                  <a:lnTo>
                    <a:pt x="11711" y="6369"/>
                  </a:lnTo>
                  <a:lnTo>
                    <a:pt x="11725" y="6210"/>
                  </a:lnTo>
                  <a:lnTo>
                    <a:pt x="11739" y="6050"/>
                  </a:lnTo>
                  <a:lnTo>
                    <a:pt x="11751" y="5892"/>
                  </a:lnTo>
                  <a:lnTo>
                    <a:pt x="11762" y="5734"/>
                  </a:lnTo>
                  <a:lnTo>
                    <a:pt x="11773" y="5577"/>
                  </a:lnTo>
                  <a:lnTo>
                    <a:pt x="11781" y="5421"/>
                  </a:lnTo>
                  <a:lnTo>
                    <a:pt x="11789" y="5265"/>
                  </a:lnTo>
                  <a:lnTo>
                    <a:pt x="11795" y="5110"/>
                  </a:lnTo>
                  <a:lnTo>
                    <a:pt x="11800" y="4957"/>
                  </a:lnTo>
                  <a:lnTo>
                    <a:pt x="11804" y="4804"/>
                  </a:lnTo>
                  <a:lnTo>
                    <a:pt x="11806" y="4652"/>
                  </a:lnTo>
                  <a:lnTo>
                    <a:pt x="11807" y="4501"/>
                  </a:lnTo>
                  <a:lnTo>
                    <a:pt x="11807" y="4352"/>
                  </a:lnTo>
                  <a:lnTo>
                    <a:pt x="11805" y="4203"/>
                  </a:lnTo>
                  <a:lnTo>
                    <a:pt x="11802" y="4055"/>
                  </a:lnTo>
                  <a:lnTo>
                    <a:pt x="11797" y="3909"/>
                  </a:lnTo>
                  <a:lnTo>
                    <a:pt x="11792" y="3763"/>
                  </a:lnTo>
                  <a:lnTo>
                    <a:pt x="11785" y="3619"/>
                  </a:lnTo>
                  <a:lnTo>
                    <a:pt x="11776" y="3476"/>
                  </a:lnTo>
                  <a:lnTo>
                    <a:pt x="11767" y="3334"/>
                  </a:lnTo>
                  <a:lnTo>
                    <a:pt x="11756" y="3193"/>
                  </a:lnTo>
                  <a:lnTo>
                    <a:pt x="11745" y="3052"/>
                  </a:lnTo>
                  <a:lnTo>
                    <a:pt x="11732" y="2913"/>
                  </a:lnTo>
                  <a:lnTo>
                    <a:pt x="11719" y="2775"/>
                  </a:lnTo>
                  <a:lnTo>
                    <a:pt x="11705" y="2637"/>
                  </a:lnTo>
                  <a:lnTo>
                    <a:pt x="11690" y="2500"/>
                  </a:lnTo>
                  <a:lnTo>
                    <a:pt x="11675" y="2365"/>
                  </a:lnTo>
                  <a:lnTo>
                    <a:pt x="11659" y="2229"/>
                  </a:lnTo>
                  <a:lnTo>
                    <a:pt x="11643" y="2095"/>
                  </a:lnTo>
                  <a:lnTo>
                    <a:pt x="11626" y="1961"/>
                  </a:lnTo>
                  <a:lnTo>
                    <a:pt x="11609" y="1827"/>
                  </a:lnTo>
                  <a:lnTo>
                    <a:pt x="11593" y="1694"/>
                  </a:lnTo>
                  <a:lnTo>
                    <a:pt x="11576" y="1562"/>
                  </a:lnTo>
                  <a:lnTo>
                    <a:pt x="11559" y="1429"/>
                  </a:lnTo>
                  <a:lnTo>
                    <a:pt x="11542" y="1297"/>
                  </a:lnTo>
                  <a:lnTo>
                    <a:pt x="11526" y="1166"/>
                  </a:lnTo>
                  <a:lnTo>
                    <a:pt x="11509" y="1034"/>
                  </a:lnTo>
                  <a:lnTo>
                    <a:pt x="11493" y="903"/>
                  </a:lnTo>
                  <a:moveTo>
                    <a:pt x="12146" y="6607"/>
                  </a:moveTo>
                  <a:lnTo>
                    <a:pt x="12160" y="6449"/>
                  </a:lnTo>
                  <a:lnTo>
                    <a:pt x="12174" y="6291"/>
                  </a:lnTo>
                  <a:lnTo>
                    <a:pt x="12187" y="6134"/>
                  </a:lnTo>
                  <a:lnTo>
                    <a:pt x="12199" y="5977"/>
                  </a:lnTo>
                  <a:lnTo>
                    <a:pt x="12210" y="5821"/>
                  </a:lnTo>
                  <a:lnTo>
                    <a:pt x="12220" y="5666"/>
                  </a:lnTo>
                  <a:lnTo>
                    <a:pt x="12229" y="5512"/>
                  </a:lnTo>
                  <a:lnTo>
                    <a:pt x="12237" y="5358"/>
                  </a:lnTo>
                  <a:lnTo>
                    <a:pt x="12244" y="5205"/>
                  </a:lnTo>
                  <a:lnTo>
                    <a:pt x="12250" y="5053"/>
                  </a:lnTo>
                  <a:lnTo>
                    <a:pt x="12254" y="4902"/>
                  </a:lnTo>
                  <a:lnTo>
                    <a:pt x="12258" y="4752"/>
                  </a:lnTo>
                  <a:lnTo>
                    <a:pt x="12260" y="4602"/>
                  </a:lnTo>
                  <a:lnTo>
                    <a:pt x="12261" y="4454"/>
                  </a:lnTo>
                  <a:lnTo>
                    <a:pt x="12261" y="4307"/>
                  </a:lnTo>
                  <a:lnTo>
                    <a:pt x="12259" y="4160"/>
                  </a:lnTo>
                  <a:lnTo>
                    <a:pt x="12257" y="4015"/>
                  </a:lnTo>
                  <a:lnTo>
                    <a:pt x="12253" y="3871"/>
                  </a:lnTo>
                  <a:lnTo>
                    <a:pt x="12249" y="3727"/>
                  </a:lnTo>
                  <a:lnTo>
                    <a:pt x="12243" y="3585"/>
                  </a:lnTo>
                  <a:lnTo>
                    <a:pt x="12236" y="3443"/>
                  </a:lnTo>
                  <a:lnTo>
                    <a:pt x="12228" y="3303"/>
                  </a:lnTo>
                  <a:lnTo>
                    <a:pt x="12219" y="3163"/>
                  </a:lnTo>
                  <a:lnTo>
                    <a:pt x="12209" y="3024"/>
                  </a:lnTo>
                  <a:lnTo>
                    <a:pt x="12199" y="2886"/>
                  </a:lnTo>
                  <a:lnTo>
                    <a:pt x="12187" y="2749"/>
                  </a:lnTo>
                  <a:lnTo>
                    <a:pt x="12175" y="2612"/>
                  </a:lnTo>
                  <a:lnTo>
                    <a:pt x="12162" y="2476"/>
                  </a:lnTo>
                  <a:lnTo>
                    <a:pt x="12149" y="2341"/>
                  </a:lnTo>
                  <a:lnTo>
                    <a:pt x="12135" y="2207"/>
                  </a:lnTo>
                  <a:lnTo>
                    <a:pt x="12121" y="2073"/>
                  </a:lnTo>
                  <a:lnTo>
                    <a:pt x="12106" y="1939"/>
                  </a:lnTo>
                  <a:lnTo>
                    <a:pt x="12091" y="1806"/>
                  </a:lnTo>
                  <a:lnTo>
                    <a:pt x="12076" y="1673"/>
                  </a:lnTo>
                  <a:lnTo>
                    <a:pt x="12062" y="1541"/>
                  </a:lnTo>
                  <a:lnTo>
                    <a:pt x="12047" y="1409"/>
                  </a:lnTo>
                  <a:lnTo>
                    <a:pt x="12033" y="1277"/>
                  </a:lnTo>
                  <a:lnTo>
                    <a:pt x="12018" y="1145"/>
                  </a:lnTo>
                  <a:lnTo>
                    <a:pt x="12004" y="1014"/>
                  </a:lnTo>
                  <a:lnTo>
                    <a:pt x="11990" y="882"/>
                  </a:lnTo>
                  <a:moveTo>
                    <a:pt x="12615" y="6518"/>
                  </a:moveTo>
                  <a:lnTo>
                    <a:pt x="12628" y="6362"/>
                  </a:lnTo>
                  <a:lnTo>
                    <a:pt x="12641" y="6206"/>
                  </a:lnTo>
                  <a:lnTo>
                    <a:pt x="12652" y="6051"/>
                  </a:lnTo>
                  <a:lnTo>
                    <a:pt x="12663" y="5896"/>
                  </a:lnTo>
                  <a:lnTo>
                    <a:pt x="12674" y="5742"/>
                  </a:lnTo>
                  <a:lnTo>
                    <a:pt x="12683" y="5589"/>
                  </a:lnTo>
                  <a:lnTo>
                    <a:pt x="12691" y="5437"/>
                  </a:lnTo>
                  <a:lnTo>
                    <a:pt x="12699" y="5286"/>
                  </a:lnTo>
                  <a:lnTo>
                    <a:pt x="12705" y="5135"/>
                  </a:lnTo>
                  <a:lnTo>
                    <a:pt x="12711" y="4985"/>
                  </a:lnTo>
                  <a:lnTo>
                    <a:pt x="12715" y="4836"/>
                  </a:lnTo>
                  <a:lnTo>
                    <a:pt x="12719" y="4689"/>
                  </a:lnTo>
                  <a:lnTo>
                    <a:pt x="12721" y="4542"/>
                  </a:lnTo>
                  <a:lnTo>
                    <a:pt x="12723" y="4395"/>
                  </a:lnTo>
                  <a:lnTo>
                    <a:pt x="12723" y="4250"/>
                  </a:lnTo>
                  <a:lnTo>
                    <a:pt x="12722" y="4106"/>
                  </a:lnTo>
                  <a:lnTo>
                    <a:pt x="12721" y="3963"/>
                  </a:lnTo>
                  <a:lnTo>
                    <a:pt x="12718" y="3821"/>
                  </a:lnTo>
                  <a:lnTo>
                    <a:pt x="12714" y="3679"/>
                  </a:lnTo>
                  <a:lnTo>
                    <a:pt x="12710" y="3539"/>
                  </a:lnTo>
                  <a:lnTo>
                    <a:pt x="12704" y="3399"/>
                  </a:lnTo>
                  <a:lnTo>
                    <a:pt x="12698" y="3260"/>
                  </a:lnTo>
                  <a:lnTo>
                    <a:pt x="12691" y="3122"/>
                  </a:lnTo>
                  <a:lnTo>
                    <a:pt x="12683" y="2985"/>
                  </a:lnTo>
                  <a:lnTo>
                    <a:pt x="12674" y="2848"/>
                  </a:lnTo>
                  <a:lnTo>
                    <a:pt x="12664" y="2712"/>
                  </a:lnTo>
                  <a:lnTo>
                    <a:pt x="12654" y="2577"/>
                  </a:lnTo>
                  <a:lnTo>
                    <a:pt x="12643" y="2442"/>
                  </a:lnTo>
                  <a:lnTo>
                    <a:pt x="12631" y="2308"/>
                  </a:lnTo>
                  <a:lnTo>
                    <a:pt x="12619" y="2175"/>
                  </a:lnTo>
                  <a:lnTo>
                    <a:pt x="12607" y="2042"/>
                  </a:lnTo>
                  <a:lnTo>
                    <a:pt x="12594" y="1909"/>
                  </a:lnTo>
                  <a:lnTo>
                    <a:pt x="12581" y="1777"/>
                  </a:lnTo>
                  <a:lnTo>
                    <a:pt x="12568" y="1645"/>
                  </a:lnTo>
                  <a:lnTo>
                    <a:pt x="12555" y="1513"/>
                  </a:lnTo>
                  <a:lnTo>
                    <a:pt x="12542" y="1381"/>
                  </a:lnTo>
                  <a:lnTo>
                    <a:pt x="12529" y="1250"/>
                  </a:lnTo>
                  <a:lnTo>
                    <a:pt x="12517" y="1118"/>
                  </a:lnTo>
                  <a:lnTo>
                    <a:pt x="12504" y="987"/>
                  </a:lnTo>
                  <a:lnTo>
                    <a:pt x="12491" y="856"/>
                  </a:lnTo>
                  <a:moveTo>
                    <a:pt x="13084" y="6425"/>
                  </a:moveTo>
                  <a:lnTo>
                    <a:pt x="13097" y="6270"/>
                  </a:lnTo>
                  <a:lnTo>
                    <a:pt x="13109" y="6116"/>
                  </a:lnTo>
                  <a:lnTo>
                    <a:pt x="13120" y="5962"/>
                  </a:lnTo>
                  <a:lnTo>
                    <a:pt x="13130" y="5809"/>
                  </a:lnTo>
                  <a:lnTo>
                    <a:pt x="13140" y="5657"/>
                  </a:lnTo>
                  <a:lnTo>
                    <a:pt x="13149" y="5506"/>
                  </a:lnTo>
                  <a:lnTo>
                    <a:pt x="13157" y="5355"/>
                  </a:lnTo>
                  <a:lnTo>
                    <a:pt x="13165" y="5206"/>
                  </a:lnTo>
                  <a:lnTo>
                    <a:pt x="13171" y="5057"/>
                  </a:lnTo>
                  <a:lnTo>
                    <a:pt x="13177" y="4909"/>
                  </a:lnTo>
                  <a:lnTo>
                    <a:pt x="13181" y="4762"/>
                  </a:lnTo>
                  <a:lnTo>
                    <a:pt x="13185" y="4617"/>
                  </a:lnTo>
                  <a:lnTo>
                    <a:pt x="13188" y="4472"/>
                  </a:lnTo>
                  <a:lnTo>
                    <a:pt x="13190" y="4328"/>
                  </a:lnTo>
                  <a:lnTo>
                    <a:pt x="13191" y="4185"/>
                  </a:lnTo>
                  <a:lnTo>
                    <a:pt x="13191" y="4043"/>
                  </a:lnTo>
                  <a:lnTo>
                    <a:pt x="13191" y="3902"/>
                  </a:lnTo>
                  <a:lnTo>
                    <a:pt x="13189" y="3761"/>
                  </a:lnTo>
                  <a:lnTo>
                    <a:pt x="13187" y="3622"/>
                  </a:lnTo>
                  <a:lnTo>
                    <a:pt x="13183" y="3483"/>
                  </a:lnTo>
                  <a:lnTo>
                    <a:pt x="13179" y="3346"/>
                  </a:lnTo>
                  <a:lnTo>
                    <a:pt x="13174" y="3209"/>
                  </a:lnTo>
                  <a:lnTo>
                    <a:pt x="13169" y="3072"/>
                  </a:lnTo>
                  <a:lnTo>
                    <a:pt x="13162" y="2937"/>
                  </a:lnTo>
                  <a:lnTo>
                    <a:pt x="13155" y="2802"/>
                  </a:lnTo>
                  <a:lnTo>
                    <a:pt x="13148" y="2668"/>
                  </a:lnTo>
                  <a:lnTo>
                    <a:pt x="13139" y="2534"/>
                  </a:lnTo>
                  <a:lnTo>
                    <a:pt x="13130" y="2401"/>
                  </a:lnTo>
                  <a:lnTo>
                    <a:pt x="13121" y="2268"/>
                  </a:lnTo>
                  <a:lnTo>
                    <a:pt x="13111" y="2136"/>
                  </a:lnTo>
                  <a:lnTo>
                    <a:pt x="13100" y="2004"/>
                  </a:lnTo>
                  <a:lnTo>
                    <a:pt x="13090" y="1872"/>
                  </a:lnTo>
                  <a:lnTo>
                    <a:pt x="13079" y="1741"/>
                  </a:lnTo>
                  <a:lnTo>
                    <a:pt x="13067" y="1609"/>
                  </a:lnTo>
                  <a:lnTo>
                    <a:pt x="13056" y="1478"/>
                  </a:lnTo>
                  <a:lnTo>
                    <a:pt x="13044" y="1348"/>
                  </a:lnTo>
                  <a:lnTo>
                    <a:pt x="13033" y="1217"/>
                  </a:lnTo>
                  <a:lnTo>
                    <a:pt x="13021" y="1086"/>
                  </a:lnTo>
                  <a:lnTo>
                    <a:pt x="13009" y="956"/>
                  </a:lnTo>
                  <a:lnTo>
                    <a:pt x="12997" y="825"/>
                  </a:lnTo>
                  <a:moveTo>
                    <a:pt x="13554" y="6329"/>
                  </a:moveTo>
                  <a:lnTo>
                    <a:pt x="13566" y="6175"/>
                  </a:lnTo>
                  <a:lnTo>
                    <a:pt x="13577" y="6022"/>
                  </a:lnTo>
                  <a:lnTo>
                    <a:pt x="13588" y="5870"/>
                  </a:lnTo>
                  <a:lnTo>
                    <a:pt x="13598" y="5718"/>
                  </a:lnTo>
                  <a:lnTo>
                    <a:pt x="13608" y="5567"/>
                  </a:lnTo>
                  <a:lnTo>
                    <a:pt x="13617" y="5417"/>
                  </a:lnTo>
                  <a:lnTo>
                    <a:pt x="13625" y="5268"/>
                  </a:lnTo>
                  <a:lnTo>
                    <a:pt x="13633" y="5120"/>
                  </a:lnTo>
                  <a:lnTo>
                    <a:pt x="13639" y="4973"/>
                  </a:lnTo>
                  <a:lnTo>
                    <a:pt x="13645" y="4827"/>
                  </a:lnTo>
                  <a:lnTo>
                    <a:pt x="13650" y="4682"/>
                  </a:lnTo>
                  <a:lnTo>
                    <a:pt x="13655" y="4538"/>
                  </a:lnTo>
                  <a:lnTo>
                    <a:pt x="13658" y="4395"/>
                  </a:lnTo>
                  <a:lnTo>
                    <a:pt x="13661" y="4254"/>
                  </a:lnTo>
                  <a:lnTo>
                    <a:pt x="13663" y="4113"/>
                  </a:lnTo>
                  <a:lnTo>
                    <a:pt x="13664" y="3973"/>
                  </a:lnTo>
                  <a:lnTo>
                    <a:pt x="13664" y="3834"/>
                  </a:lnTo>
                  <a:lnTo>
                    <a:pt x="13664" y="3695"/>
                  </a:lnTo>
                  <a:lnTo>
                    <a:pt x="13662" y="3558"/>
                  </a:lnTo>
                  <a:lnTo>
                    <a:pt x="13660" y="3422"/>
                  </a:lnTo>
                  <a:lnTo>
                    <a:pt x="13658" y="3286"/>
                  </a:lnTo>
                  <a:lnTo>
                    <a:pt x="13654" y="3151"/>
                  </a:lnTo>
                  <a:lnTo>
                    <a:pt x="13650" y="3017"/>
                  </a:lnTo>
                  <a:lnTo>
                    <a:pt x="13646" y="2883"/>
                  </a:lnTo>
                  <a:lnTo>
                    <a:pt x="13640" y="2750"/>
                  </a:lnTo>
                  <a:lnTo>
                    <a:pt x="13634" y="2618"/>
                  </a:lnTo>
                  <a:lnTo>
                    <a:pt x="13628" y="2486"/>
                  </a:lnTo>
                  <a:lnTo>
                    <a:pt x="13621" y="2354"/>
                  </a:lnTo>
                  <a:lnTo>
                    <a:pt x="13613" y="2223"/>
                  </a:lnTo>
                  <a:lnTo>
                    <a:pt x="13605" y="2092"/>
                  </a:lnTo>
                  <a:lnTo>
                    <a:pt x="13597" y="1961"/>
                  </a:lnTo>
                  <a:lnTo>
                    <a:pt x="13588" y="1831"/>
                  </a:lnTo>
                  <a:lnTo>
                    <a:pt x="13578" y="1700"/>
                  </a:lnTo>
                  <a:lnTo>
                    <a:pt x="13568" y="1570"/>
                  </a:lnTo>
                  <a:lnTo>
                    <a:pt x="13558" y="1440"/>
                  </a:lnTo>
                  <a:lnTo>
                    <a:pt x="13548" y="1311"/>
                  </a:lnTo>
                  <a:lnTo>
                    <a:pt x="13537" y="1181"/>
                  </a:lnTo>
                  <a:lnTo>
                    <a:pt x="13526" y="1051"/>
                  </a:lnTo>
                  <a:lnTo>
                    <a:pt x="13515" y="921"/>
                  </a:lnTo>
                  <a:lnTo>
                    <a:pt x="13504" y="791"/>
                  </a:lnTo>
                  <a:moveTo>
                    <a:pt x="14022" y="6234"/>
                  </a:moveTo>
                  <a:lnTo>
                    <a:pt x="14033" y="6081"/>
                  </a:lnTo>
                  <a:lnTo>
                    <a:pt x="14045" y="5928"/>
                  </a:lnTo>
                  <a:lnTo>
                    <a:pt x="14055" y="5777"/>
                  </a:lnTo>
                  <a:lnTo>
                    <a:pt x="14066" y="5626"/>
                  </a:lnTo>
                  <a:lnTo>
                    <a:pt x="14075" y="5476"/>
                  </a:lnTo>
                  <a:lnTo>
                    <a:pt x="14084" y="5327"/>
                  </a:lnTo>
                  <a:lnTo>
                    <a:pt x="14093" y="5179"/>
                  </a:lnTo>
                  <a:lnTo>
                    <a:pt x="14100" y="5032"/>
                  </a:lnTo>
                  <a:lnTo>
                    <a:pt x="14107" y="4887"/>
                  </a:lnTo>
                  <a:lnTo>
                    <a:pt x="14114" y="4742"/>
                  </a:lnTo>
                  <a:lnTo>
                    <a:pt x="14119" y="4599"/>
                  </a:lnTo>
                  <a:lnTo>
                    <a:pt x="14124" y="4457"/>
                  </a:lnTo>
                  <a:lnTo>
                    <a:pt x="14128" y="4315"/>
                  </a:lnTo>
                  <a:lnTo>
                    <a:pt x="14132" y="4175"/>
                  </a:lnTo>
                  <a:lnTo>
                    <a:pt x="14134" y="4037"/>
                  </a:lnTo>
                  <a:lnTo>
                    <a:pt x="14136" y="3899"/>
                  </a:lnTo>
                  <a:lnTo>
                    <a:pt x="14138" y="3762"/>
                  </a:lnTo>
                  <a:lnTo>
                    <a:pt x="14138" y="3626"/>
                  </a:lnTo>
                  <a:lnTo>
                    <a:pt x="14138" y="3491"/>
                  </a:lnTo>
                  <a:lnTo>
                    <a:pt x="14138" y="3357"/>
                  </a:lnTo>
                  <a:lnTo>
                    <a:pt x="14136" y="3223"/>
                  </a:lnTo>
                  <a:lnTo>
                    <a:pt x="14134" y="3090"/>
                  </a:lnTo>
                  <a:lnTo>
                    <a:pt x="14132" y="2958"/>
                  </a:lnTo>
                  <a:lnTo>
                    <a:pt x="14129" y="2826"/>
                  </a:lnTo>
                  <a:lnTo>
                    <a:pt x="14125" y="2695"/>
                  </a:lnTo>
                  <a:lnTo>
                    <a:pt x="14121" y="2565"/>
                  </a:lnTo>
                  <a:lnTo>
                    <a:pt x="14116" y="2434"/>
                  </a:lnTo>
                  <a:lnTo>
                    <a:pt x="14111" y="2304"/>
                  </a:lnTo>
                  <a:lnTo>
                    <a:pt x="14105" y="2175"/>
                  </a:lnTo>
                  <a:lnTo>
                    <a:pt x="14099" y="2045"/>
                  </a:lnTo>
                  <a:lnTo>
                    <a:pt x="14092" y="1916"/>
                  </a:lnTo>
                  <a:lnTo>
                    <a:pt x="14085" y="1787"/>
                  </a:lnTo>
                  <a:lnTo>
                    <a:pt x="14077" y="1658"/>
                  </a:lnTo>
                  <a:lnTo>
                    <a:pt x="14068" y="1529"/>
                  </a:lnTo>
                  <a:lnTo>
                    <a:pt x="14059" y="1401"/>
                  </a:lnTo>
                  <a:lnTo>
                    <a:pt x="14050" y="1272"/>
                  </a:lnTo>
                  <a:lnTo>
                    <a:pt x="14040" y="1143"/>
                  </a:lnTo>
                  <a:lnTo>
                    <a:pt x="14030" y="1014"/>
                  </a:lnTo>
                  <a:lnTo>
                    <a:pt x="14020" y="885"/>
                  </a:lnTo>
                  <a:lnTo>
                    <a:pt x="14009" y="756"/>
                  </a:lnTo>
                  <a:moveTo>
                    <a:pt x="14486" y="6142"/>
                  </a:moveTo>
                  <a:lnTo>
                    <a:pt x="14498" y="5989"/>
                  </a:lnTo>
                  <a:lnTo>
                    <a:pt x="14509" y="5837"/>
                  </a:lnTo>
                  <a:lnTo>
                    <a:pt x="14519" y="5686"/>
                  </a:lnTo>
                  <a:lnTo>
                    <a:pt x="14529" y="5535"/>
                  </a:lnTo>
                  <a:lnTo>
                    <a:pt x="14539" y="5386"/>
                  </a:lnTo>
                  <a:lnTo>
                    <a:pt x="14548" y="5238"/>
                  </a:lnTo>
                  <a:lnTo>
                    <a:pt x="14557" y="5091"/>
                  </a:lnTo>
                  <a:lnTo>
                    <a:pt x="14565" y="4945"/>
                  </a:lnTo>
                  <a:lnTo>
                    <a:pt x="14573" y="4800"/>
                  </a:lnTo>
                  <a:lnTo>
                    <a:pt x="14580" y="4657"/>
                  </a:lnTo>
                  <a:lnTo>
                    <a:pt x="14586" y="4515"/>
                  </a:lnTo>
                  <a:lnTo>
                    <a:pt x="14591" y="4374"/>
                  </a:lnTo>
                  <a:lnTo>
                    <a:pt x="14596" y="4235"/>
                  </a:lnTo>
                  <a:lnTo>
                    <a:pt x="14600" y="4097"/>
                  </a:lnTo>
                  <a:lnTo>
                    <a:pt x="14603" y="3960"/>
                  </a:lnTo>
                  <a:lnTo>
                    <a:pt x="14606" y="3824"/>
                  </a:lnTo>
                  <a:lnTo>
                    <a:pt x="14608" y="3690"/>
                  </a:lnTo>
                  <a:lnTo>
                    <a:pt x="14609" y="3556"/>
                  </a:lnTo>
                  <a:lnTo>
                    <a:pt x="14610" y="3423"/>
                  </a:lnTo>
                  <a:lnTo>
                    <a:pt x="14611" y="3291"/>
                  </a:lnTo>
                  <a:lnTo>
                    <a:pt x="14611" y="3160"/>
                  </a:lnTo>
                  <a:lnTo>
                    <a:pt x="14610" y="3029"/>
                  </a:lnTo>
                  <a:lnTo>
                    <a:pt x="14609" y="2899"/>
                  </a:lnTo>
                  <a:lnTo>
                    <a:pt x="14608" y="2769"/>
                  </a:lnTo>
                  <a:lnTo>
                    <a:pt x="14606" y="2640"/>
                  </a:lnTo>
                  <a:lnTo>
                    <a:pt x="14604" y="2511"/>
                  </a:lnTo>
                  <a:lnTo>
                    <a:pt x="14601" y="2382"/>
                  </a:lnTo>
                  <a:lnTo>
                    <a:pt x="14597" y="2254"/>
                  </a:lnTo>
                  <a:lnTo>
                    <a:pt x="14593" y="2126"/>
                  </a:lnTo>
                  <a:lnTo>
                    <a:pt x="14588" y="1999"/>
                  </a:lnTo>
                  <a:lnTo>
                    <a:pt x="14583" y="1871"/>
                  </a:lnTo>
                  <a:lnTo>
                    <a:pt x="14578" y="1743"/>
                  </a:lnTo>
                  <a:lnTo>
                    <a:pt x="14571" y="1616"/>
                  </a:lnTo>
                  <a:lnTo>
                    <a:pt x="14564" y="1488"/>
                  </a:lnTo>
                  <a:lnTo>
                    <a:pt x="14556" y="1360"/>
                  </a:lnTo>
                  <a:lnTo>
                    <a:pt x="14547" y="1232"/>
                  </a:lnTo>
                  <a:lnTo>
                    <a:pt x="14538" y="1104"/>
                  </a:lnTo>
                  <a:lnTo>
                    <a:pt x="14529" y="976"/>
                  </a:lnTo>
                  <a:lnTo>
                    <a:pt x="14519" y="848"/>
                  </a:lnTo>
                  <a:lnTo>
                    <a:pt x="14509" y="719"/>
                  </a:lnTo>
                  <a:moveTo>
                    <a:pt x="14946" y="6056"/>
                  </a:moveTo>
                  <a:lnTo>
                    <a:pt x="14957" y="5903"/>
                  </a:lnTo>
                  <a:lnTo>
                    <a:pt x="14967" y="5752"/>
                  </a:lnTo>
                  <a:lnTo>
                    <a:pt x="14978" y="5601"/>
                  </a:lnTo>
                  <a:lnTo>
                    <a:pt x="14987" y="5451"/>
                  </a:lnTo>
                  <a:lnTo>
                    <a:pt x="14997" y="5302"/>
                  </a:lnTo>
                  <a:lnTo>
                    <a:pt x="15006" y="5154"/>
                  </a:lnTo>
                  <a:lnTo>
                    <a:pt x="15015" y="5008"/>
                  </a:lnTo>
                  <a:lnTo>
                    <a:pt x="15024" y="4862"/>
                  </a:lnTo>
                  <a:lnTo>
                    <a:pt x="15032" y="4718"/>
                  </a:lnTo>
                  <a:lnTo>
                    <a:pt x="15039" y="4575"/>
                  </a:lnTo>
                  <a:lnTo>
                    <a:pt x="15045" y="4435"/>
                  </a:lnTo>
                  <a:lnTo>
                    <a:pt x="15051" y="4296"/>
                  </a:lnTo>
                  <a:lnTo>
                    <a:pt x="15056" y="4159"/>
                  </a:lnTo>
                  <a:lnTo>
                    <a:pt x="15060" y="4023"/>
                  </a:lnTo>
                  <a:lnTo>
                    <a:pt x="15064" y="3888"/>
                  </a:lnTo>
                  <a:lnTo>
                    <a:pt x="15068" y="3754"/>
                  </a:lnTo>
                  <a:lnTo>
                    <a:pt x="15071" y="3622"/>
                  </a:lnTo>
                  <a:lnTo>
                    <a:pt x="15073" y="3490"/>
                  </a:lnTo>
                  <a:lnTo>
                    <a:pt x="15075" y="3359"/>
                  </a:lnTo>
                  <a:lnTo>
                    <a:pt x="15077" y="3228"/>
                  </a:lnTo>
                  <a:lnTo>
                    <a:pt x="15078" y="3099"/>
                  </a:lnTo>
                  <a:lnTo>
                    <a:pt x="15079" y="2970"/>
                  </a:lnTo>
                  <a:lnTo>
                    <a:pt x="15079" y="2841"/>
                  </a:lnTo>
                  <a:lnTo>
                    <a:pt x="15079" y="2713"/>
                  </a:lnTo>
                  <a:lnTo>
                    <a:pt x="15079" y="2586"/>
                  </a:lnTo>
                  <a:lnTo>
                    <a:pt x="15078" y="2458"/>
                  </a:lnTo>
                  <a:lnTo>
                    <a:pt x="15076" y="2332"/>
                  </a:lnTo>
                  <a:lnTo>
                    <a:pt x="15075" y="2205"/>
                  </a:lnTo>
                  <a:lnTo>
                    <a:pt x="15072" y="2078"/>
                  </a:lnTo>
                  <a:lnTo>
                    <a:pt x="15069" y="1952"/>
                  </a:lnTo>
                  <a:lnTo>
                    <a:pt x="15065" y="1826"/>
                  </a:lnTo>
                  <a:lnTo>
                    <a:pt x="15061" y="1699"/>
                  </a:lnTo>
                  <a:lnTo>
                    <a:pt x="15056" y="1573"/>
                  </a:lnTo>
                  <a:lnTo>
                    <a:pt x="15050" y="1446"/>
                  </a:lnTo>
                  <a:lnTo>
                    <a:pt x="15043" y="1319"/>
                  </a:lnTo>
                  <a:lnTo>
                    <a:pt x="15036" y="1192"/>
                  </a:lnTo>
                  <a:lnTo>
                    <a:pt x="15027" y="1065"/>
                  </a:lnTo>
                  <a:lnTo>
                    <a:pt x="15019" y="937"/>
                  </a:lnTo>
                  <a:lnTo>
                    <a:pt x="15010" y="810"/>
                  </a:lnTo>
                  <a:lnTo>
                    <a:pt x="15001" y="682"/>
                  </a:lnTo>
                  <a:moveTo>
                    <a:pt x="15400" y="5978"/>
                  </a:moveTo>
                  <a:lnTo>
                    <a:pt x="15410" y="5827"/>
                  </a:lnTo>
                  <a:lnTo>
                    <a:pt x="15419" y="5676"/>
                  </a:lnTo>
                  <a:lnTo>
                    <a:pt x="15429" y="5526"/>
                  </a:lnTo>
                  <a:lnTo>
                    <a:pt x="15438" y="5377"/>
                  </a:lnTo>
                  <a:lnTo>
                    <a:pt x="15447" y="5229"/>
                  </a:lnTo>
                  <a:lnTo>
                    <a:pt x="15455" y="5082"/>
                  </a:lnTo>
                  <a:lnTo>
                    <a:pt x="15464" y="4936"/>
                  </a:lnTo>
                  <a:lnTo>
                    <a:pt x="15472" y="4792"/>
                  </a:lnTo>
                  <a:lnTo>
                    <a:pt x="15479" y="4649"/>
                  </a:lnTo>
                  <a:lnTo>
                    <a:pt x="15486" y="4508"/>
                  </a:lnTo>
                  <a:lnTo>
                    <a:pt x="15493" y="4368"/>
                  </a:lnTo>
                  <a:lnTo>
                    <a:pt x="15499" y="4230"/>
                  </a:lnTo>
                  <a:lnTo>
                    <a:pt x="15505" y="4094"/>
                  </a:lnTo>
                  <a:lnTo>
                    <a:pt x="15510" y="3959"/>
                  </a:lnTo>
                  <a:lnTo>
                    <a:pt x="15515" y="3825"/>
                  </a:lnTo>
                  <a:lnTo>
                    <a:pt x="15519" y="3692"/>
                  </a:lnTo>
                  <a:lnTo>
                    <a:pt x="15523" y="3561"/>
                  </a:lnTo>
                  <a:lnTo>
                    <a:pt x="15527" y="3430"/>
                  </a:lnTo>
                  <a:lnTo>
                    <a:pt x="15531" y="3300"/>
                  </a:lnTo>
                  <a:lnTo>
                    <a:pt x="15534" y="3171"/>
                  </a:lnTo>
                  <a:lnTo>
                    <a:pt x="15536" y="3043"/>
                  </a:lnTo>
                  <a:lnTo>
                    <a:pt x="15539" y="2915"/>
                  </a:lnTo>
                  <a:lnTo>
                    <a:pt x="15540" y="2788"/>
                  </a:lnTo>
                  <a:lnTo>
                    <a:pt x="15542" y="2661"/>
                  </a:lnTo>
                  <a:lnTo>
                    <a:pt x="15542" y="2535"/>
                  </a:lnTo>
                  <a:lnTo>
                    <a:pt x="15543" y="2409"/>
                  </a:lnTo>
                  <a:lnTo>
                    <a:pt x="15542" y="2283"/>
                  </a:lnTo>
                  <a:lnTo>
                    <a:pt x="15542" y="2157"/>
                  </a:lnTo>
                  <a:lnTo>
                    <a:pt x="15540" y="2032"/>
                  </a:lnTo>
                  <a:lnTo>
                    <a:pt x="15538" y="1906"/>
                  </a:lnTo>
                  <a:lnTo>
                    <a:pt x="15535" y="1781"/>
                  </a:lnTo>
                  <a:lnTo>
                    <a:pt x="15532" y="1655"/>
                  </a:lnTo>
                  <a:lnTo>
                    <a:pt x="15528" y="1530"/>
                  </a:lnTo>
                  <a:lnTo>
                    <a:pt x="15523" y="1404"/>
                  </a:lnTo>
                  <a:lnTo>
                    <a:pt x="15518" y="1278"/>
                  </a:lnTo>
                  <a:lnTo>
                    <a:pt x="15512" y="1152"/>
                  </a:lnTo>
                  <a:lnTo>
                    <a:pt x="15505" y="1026"/>
                  </a:lnTo>
                  <a:lnTo>
                    <a:pt x="15498" y="899"/>
                  </a:lnTo>
                  <a:lnTo>
                    <a:pt x="15491" y="772"/>
                  </a:lnTo>
                  <a:lnTo>
                    <a:pt x="15483" y="646"/>
                  </a:lnTo>
                  <a:moveTo>
                    <a:pt x="15850" y="5911"/>
                  </a:moveTo>
                  <a:lnTo>
                    <a:pt x="15859" y="5760"/>
                  </a:lnTo>
                  <a:lnTo>
                    <a:pt x="15867" y="5610"/>
                  </a:lnTo>
                  <a:lnTo>
                    <a:pt x="15874" y="5461"/>
                  </a:lnTo>
                  <a:lnTo>
                    <a:pt x="15882" y="5313"/>
                  </a:lnTo>
                  <a:lnTo>
                    <a:pt x="15889" y="5166"/>
                  </a:lnTo>
                  <a:lnTo>
                    <a:pt x="15897" y="5020"/>
                  </a:lnTo>
                  <a:lnTo>
                    <a:pt x="15904" y="4876"/>
                  </a:lnTo>
                  <a:lnTo>
                    <a:pt x="15911" y="4733"/>
                  </a:lnTo>
                  <a:lnTo>
                    <a:pt x="15918" y="4591"/>
                  </a:lnTo>
                  <a:lnTo>
                    <a:pt x="15924" y="4450"/>
                  </a:lnTo>
                  <a:lnTo>
                    <a:pt x="15931" y="4312"/>
                  </a:lnTo>
                  <a:lnTo>
                    <a:pt x="15937" y="4174"/>
                  </a:lnTo>
                  <a:lnTo>
                    <a:pt x="15943" y="4038"/>
                  </a:lnTo>
                  <a:lnTo>
                    <a:pt x="15949" y="3904"/>
                  </a:lnTo>
                  <a:lnTo>
                    <a:pt x="15955" y="3770"/>
                  </a:lnTo>
                  <a:lnTo>
                    <a:pt x="15961" y="3638"/>
                  </a:lnTo>
                  <a:lnTo>
                    <a:pt x="15966" y="3507"/>
                  </a:lnTo>
                  <a:lnTo>
                    <a:pt x="15972" y="3378"/>
                  </a:lnTo>
                  <a:lnTo>
                    <a:pt x="15977" y="3249"/>
                  </a:lnTo>
                  <a:lnTo>
                    <a:pt x="15981" y="3121"/>
                  </a:lnTo>
                  <a:lnTo>
                    <a:pt x="15986" y="2993"/>
                  </a:lnTo>
                  <a:lnTo>
                    <a:pt x="15990" y="2866"/>
                  </a:lnTo>
                  <a:lnTo>
                    <a:pt x="15993" y="2740"/>
                  </a:lnTo>
                  <a:lnTo>
                    <a:pt x="15996" y="2614"/>
                  </a:lnTo>
                  <a:lnTo>
                    <a:pt x="15998" y="2489"/>
                  </a:lnTo>
                  <a:lnTo>
                    <a:pt x="15999" y="2364"/>
                  </a:lnTo>
                  <a:lnTo>
                    <a:pt x="16000" y="2239"/>
                  </a:lnTo>
                  <a:lnTo>
                    <a:pt x="16000" y="2114"/>
                  </a:lnTo>
                  <a:lnTo>
                    <a:pt x="16000" y="1989"/>
                  </a:lnTo>
                  <a:lnTo>
                    <a:pt x="15999" y="1864"/>
                  </a:lnTo>
                  <a:lnTo>
                    <a:pt x="15997" y="1740"/>
                  </a:lnTo>
                  <a:lnTo>
                    <a:pt x="15995" y="1615"/>
                  </a:lnTo>
                  <a:lnTo>
                    <a:pt x="15992" y="1490"/>
                  </a:lnTo>
                  <a:lnTo>
                    <a:pt x="15989" y="1365"/>
                  </a:lnTo>
                  <a:lnTo>
                    <a:pt x="15985" y="1240"/>
                  </a:lnTo>
                  <a:lnTo>
                    <a:pt x="15980" y="1114"/>
                  </a:lnTo>
                  <a:lnTo>
                    <a:pt x="15975" y="989"/>
                  </a:lnTo>
                  <a:lnTo>
                    <a:pt x="15969" y="863"/>
                  </a:lnTo>
                  <a:lnTo>
                    <a:pt x="15964" y="737"/>
                  </a:lnTo>
                  <a:lnTo>
                    <a:pt x="15957" y="611"/>
                  </a:lnTo>
                  <a:moveTo>
                    <a:pt x="16299" y="5853"/>
                  </a:moveTo>
                  <a:lnTo>
                    <a:pt x="16306" y="5702"/>
                  </a:lnTo>
                  <a:lnTo>
                    <a:pt x="16312" y="5553"/>
                  </a:lnTo>
                  <a:lnTo>
                    <a:pt x="16318" y="5405"/>
                  </a:lnTo>
                  <a:lnTo>
                    <a:pt x="16323" y="5257"/>
                  </a:lnTo>
                  <a:lnTo>
                    <a:pt x="16329" y="5111"/>
                  </a:lnTo>
                  <a:lnTo>
                    <a:pt x="16335" y="4966"/>
                  </a:lnTo>
                  <a:lnTo>
                    <a:pt x="16340" y="4822"/>
                  </a:lnTo>
                  <a:lnTo>
                    <a:pt x="16346" y="4679"/>
                  </a:lnTo>
                  <a:lnTo>
                    <a:pt x="16351" y="4538"/>
                  </a:lnTo>
                  <a:lnTo>
                    <a:pt x="16357" y="4398"/>
                  </a:lnTo>
                  <a:lnTo>
                    <a:pt x="16363" y="4260"/>
                  </a:lnTo>
                  <a:lnTo>
                    <a:pt x="16369" y="4123"/>
                  </a:lnTo>
                  <a:lnTo>
                    <a:pt x="16375" y="3987"/>
                  </a:lnTo>
                  <a:lnTo>
                    <a:pt x="16381" y="3853"/>
                  </a:lnTo>
                  <a:lnTo>
                    <a:pt x="16388" y="3720"/>
                  </a:lnTo>
                  <a:lnTo>
                    <a:pt x="16394" y="3589"/>
                  </a:lnTo>
                  <a:lnTo>
                    <a:pt x="16401" y="3459"/>
                  </a:lnTo>
                  <a:lnTo>
                    <a:pt x="16408" y="3330"/>
                  </a:lnTo>
                  <a:lnTo>
                    <a:pt x="16415" y="3202"/>
                  </a:lnTo>
                  <a:lnTo>
                    <a:pt x="16422" y="3075"/>
                  </a:lnTo>
                  <a:lnTo>
                    <a:pt x="16428" y="2948"/>
                  </a:lnTo>
                  <a:lnTo>
                    <a:pt x="16434" y="2823"/>
                  </a:lnTo>
                  <a:lnTo>
                    <a:pt x="16439" y="2698"/>
                  </a:lnTo>
                  <a:lnTo>
                    <a:pt x="16443" y="2573"/>
                  </a:lnTo>
                  <a:lnTo>
                    <a:pt x="16446" y="2448"/>
                  </a:lnTo>
                  <a:lnTo>
                    <a:pt x="16449" y="2324"/>
                  </a:lnTo>
                  <a:lnTo>
                    <a:pt x="16451" y="2200"/>
                  </a:lnTo>
                  <a:lnTo>
                    <a:pt x="16452" y="2076"/>
                  </a:lnTo>
                  <a:lnTo>
                    <a:pt x="16453" y="1951"/>
                  </a:lnTo>
                  <a:lnTo>
                    <a:pt x="16453" y="1827"/>
                  </a:lnTo>
                  <a:lnTo>
                    <a:pt x="16453" y="1703"/>
                  </a:lnTo>
                  <a:lnTo>
                    <a:pt x="16452" y="1579"/>
                  </a:lnTo>
                  <a:lnTo>
                    <a:pt x="16450" y="1455"/>
                  </a:lnTo>
                  <a:lnTo>
                    <a:pt x="16448" y="1330"/>
                  </a:lnTo>
                  <a:lnTo>
                    <a:pt x="16446" y="1206"/>
                  </a:lnTo>
                  <a:lnTo>
                    <a:pt x="16442" y="1081"/>
                  </a:lnTo>
                  <a:lnTo>
                    <a:pt x="16439" y="956"/>
                  </a:lnTo>
                  <a:lnTo>
                    <a:pt x="16435" y="831"/>
                  </a:lnTo>
                  <a:lnTo>
                    <a:pt x="16431" y="705"/>
                  </a:lnTo>
                  <a:lnTo>
                    <a:pt x="16426" y="580"/>
                  </a:lnTo>
                  <a:moveTo>
                    <a:pt x="16751" y="5804"/>
                  </a:moveTo>
                  <a:lnTo>
                    <a:pt x="16756" y="5654"/>
                  </a:lnTo>
                  <a:lnTo>
                    <a:pt x="16760" y="5505"/>
                  </a:lnTo>
                  <a:lnTo>
                    <a:pt x="16764" y="5357"/>
                  </a:lnTo>
                  <a:lnTo>
                    <a:pt x="16767" y="5210"/>
                  </a:lnTo>
                  <a:lnTo>
                    <a:pt x="16771" y="5064"/>
                  </a:lnTo>
                  <a:lnTo>
                    <a:pt x="16774" y="4919"/>
                  </a:lnTo>
                  <a:lnTo>
                    <a:pt x="16778" y="4775"/>
                  </a:lnTo>
                  <a:lnTo>
                    <a:pt x="16781" y="4632"/>
                  </a:lnTo>
                  <a:lnTo>
                    <a:pt x="16785" y="4491"/>
                  </a:lnTo>
                  <a:lnTo>
                    <a:pt x="16788" y="4351"/>
                  </a:lnTo>
                  <a:lnTo>
                    <a:pt x="16793" y="4213"/>
                  </a:lnTo>
                  <a:lnTo>
                    <a:pt x="16797" y="4076"/>
                  </a:lnTo>
                  <a:lnTo>
                    <a:pt x="16802" y="3940"/>
                  </a:lnTo>
                  <a:lnTo>
                    <a:pt x="16808" y="3806"/>
                  </a:lnTo>
                  <a:lnTo>
                    <a:pt x="16814" y="3673"/>
                  </a:lnTo>
                  <a:lnTo>
                    <a:pt x="16821" y="3542"/>
                  </a:lnTo>
                  <a:lnTo>
                    <a:pt x="16829" y="3413"/>
                  </a:lnTo>
                  <a:lnTo>
                    <a:pt x="16837" y="3285"/>
                  </a:lnTo>
                  <a:lnTo>
                    <a:pt x="16846" y="3158"/>
                  </a:lnTo>
                  <a:lnTo>
                    <a:pt x="16855" y="3032"/>
                  </a:lnTo>
                  <a:lnTo>
                    <a:pt x="16864" y="2907"/>
                  </a:lnTo>
                  <a:lnTo>
                    <a:pt x="16872" y="2783"/>
                  </a:lnTo>
                  <a:lnTo>
                    <a:pt x="16879" y="2659"/>
                  </a:lnTo>
                  <a:lnTo>
                    <a:pt x="16884" y="2535"/>
                  </a:lnTo>
                  <a:lnTo>
                    <a:pt x="16889" y="2412"/>
                  </a:lnTo>
                  <a:lnTo>
                    <a:pt x="16893" y="2289"/>
                  </a:lnTo>
                  <a:lnTo>
                    <a:pt x="16897" y="2165"/>
                  </a:lnTo>
                  <a:lnTo>
                    <a:pt x="16899" y="2042"/>
                  </a:lnTo>
                  <a:lnTo>
                    <a:pt x="16902" y="1919"/>
                  </a:lnTo>
                  <a:lnTo>
                    <a:pt x="16903" y="1796"/>
                  </a:lnTo>
                  <a:lnTo>
                    <a:pt x="16904" y="1672"/>
                  </a:lnTo>
                  <a:lnTo>
                    <a:pt x="16905" y="1549"/>
                  </a:lnTo>
                  <a:lnTo>
                    <a:pt x="16905" y="1425"/>
                  </a:lnTo>
                  <a:lnTo>
                    <a:pt x="16904" y="1301"/>
                  </a:lnTo>
                  <a:lnTo>
                    <a:pt x="16903" y="1176"/>
                  </a:lnTo>
                  <a:lnTo>
                    <a:pt x="16902" y="1052"/>
                  </a:lnTo>
                  <a:lnTo>
                    <a:pt x="16900" y="927"/>
                  </a:lnTo>
                  <a:lnTo>
                    <a:pt x="16897" y="802"/>
                  </a:lnTo>
                  <a:lnTo>
                    <a:pt x="16894" y="677"/>
                  </a:lnTo>
                  <a:lnTo>
                    <a:pt x="16891" y="552"/>
                  </a:lnTo>
                  <a:moveTo>
                    <a:pt x="17211" y="5766"/>
                  </a:moveTo>
                  <a:lnTo>
                    <a:pt x="17213" y="5617"/>
                  </a:lnTo>
                  <a:lnTo>
                    <a:pt x="17216" y="5468"/>
                  </a:lnTo>
                  <a:lnTo>
                    <a:pt x="17218" y="5320"/>
                  </a:lnTo>
                  <a:lnTo>
                    <a:pt x="17220" y="5173"/>
                  </a:lnTo>
                  <a:lnTo>
                    <a:pt x="17221" y="5026"/>
                  </a:lnTo>
                  <a:lnTo>
                    <a:pt x="17222" y="4881"/>
                  </a:lnTo>
                  <a:lnTo>
                    <a:pt x="17223" y="4737"/>
                  </a:lnTo>
                  <a:lnTo>
                    <a:pt x="17225" y="4594"/>
                  </a:lnTo>
                  <a:lnTo>
                    <a:pt x="17226" y="4452"/>
                  </a:lnTo>
                  <a:lnTo>
                    <a:pt x="17227" y="4311"/>
                  </a:lnTo>
                  <a:lnTo>
                    <a:pt x="17228" y="4172"/>
                  </a:lnTo>
                  <a:lnTo>
                    <a:pt x="17230" y="4034"/>
                  </a:lnTo>
                  <a:lnTo>
                    <a:pt x="17232" y="3898"/>
                  </a:lnTo>
                  <a:lnTo>
                    <a:pt x="17235" y="3763"/>
                  </a:lnTo>
                  <a:lnTo>
                    <a:pt x="17240" y="3630"/>
                  </a:lnTo>
                  <a:lnTo>
                    <a:pt x="17245" y="3499"/>
                  </a:lnTo>
                  <a:lnTo>
                    <a:pt x="17252" y="3370"/>
                  </a:lnTo>
                  <a:lnTo>
                    <a:pt x="17260" y="3242"/>
                  </a:lnTo>
                  <a:lnTo>
                    <a:pt x="17270" y="3116"/>
                  </a:lnTo>
                  <a:lnTo>
                    <a:pt x="17280" y="2991"/>
                  </a:lnTo>
                  <a:lnTo>
                    <a:pt x="17290" y="2868"/>
                  </a:lnTo>
                  <a:lnTo>
                    <a:pt x="17300" y="2745"/>
                  </a:lnTo>
                  <a:lnTo>
                    <a:pt x="17310" y="2623"/>
                  </a:lnTo>
                  <a:lnTo>
                    <a:pt x="17318" y="2501"/>
                  </a:lnTo>
                  <a:lnTo>
                    <a:pt x="17326" y="2379"/>
                  </a:lnTo>
                  <a:lnTo>
                    <a:pt x="17333" y="2258"/>
                  </a:lnTo>
                  <a:lnTo>
                    <a:pt x="17339" y="2136"/>
                  </a:lnTo>
                  <a:lnTo>
                    <a:pt x="17344" y="2014"/>
                  </a:lnTo>
                  <a:lnTo>
                    <a:pt x="17349" y="1892"/>
                  </a:lnTo>
                  <a:lnTo>
                    <a:pt x="17352" y="1770"/>
                  </a:lnTo>
                  <a:lnTo>
                    <a:pt x="17355" y="1647"/>
                  </a:lnTo>
                  <a:lnTo>
                    <a:pt x="17357" y="1524"/>
                  </a:lnTo>
                  <a:lnTo>
                    <a:pt x="17359" y="1400"/>
                  </a:lnTo>
                  <a:lnTo>
                    <a:pt x="17360" y="1276"/>
                  </a:lnTo>
                  <a:lnTo>
                    <a:pt x="17360" y="1152"/>
                  </a:lnTo>
                  <a:lnTo>
                    <a:pt x="17360" y="1028"/>
                  </a:lnTo>
                  <a:lnTo>
                    <a:pt x="17359" y="904"/>
                  </a:lnTo>
                  <a:lnTo>
                    <a:pt x="17358" y="779"/>
                  </a:lnTo>
                  <a:lnTo>
                    <a:pt x="17357" y="654"/>
                  </a:lnTo>
                  <a:lnTo>
                    <a:pt x="17355" y="529"/>
                  </a:lnTo>
                  <a:moveTo>
                    <a:pt x="17682" y="5741"/>
                  </a:moveTo>
                  <a:lnTo>
                    <a:pt x="17684" y="5591"/>
                  </a:lnTo>
                  <a:lnTo>
                    <a:pt x="17685" y="5443"/>
                  </a:lnTo>
                  <a:lnTo>
                    <a:pt x="17686" y="5295"/>
                  </a:lnTo>
                  <a:lnTo>
                    <a:pt x="17687" y="5148"/>
                  </a:lnTo>
                  <a:lnTo>
                    <a:pt x="17687" y="5001"/>
                  </a:lnTo>
                  <a:lnTo>
                    <a:pt x="17687" y="4856"/>
                  </a:lnTo>
                  <a:lnTo>
                    <a:pt x="17687" y="4712"/>
                  </a:lnTo>
                  <a:lnTo>
                    <a:pt x="17686" y="4568"/>
                  </a:lnTo>
                  <a:lnTo>
                    <a:pt x="17686" y="4426"/>
                  </a:lnTo>
                  <a:lnTo>
                    <a:pt x="17685" y="4285"/>
                  </a:lnTo>
                  <a:lnTo>
                    <a:pt x="17684" y="4145"/>
                  </a:lnTo>
                  <a:lnTo>
                    <a:pt x="17683" y="4006"/>
                  </a:lnTo>
                  <a:lnTo>
                    <a:pt x="17682" y="3868"/>
                  </a:lnTo>
                  <a:lnTo>
                    <a:pt x="17682" y="3732"/>
                  </a:lnTo>
                  <a:lnTo>
                    <a:pt x="17683" y="3598"/>
                  </a:lnTo>
                  <a:lnTo>
                    <a:pt x="17685" y="3465"/>
                  </a:lnTo>
                  <a:lnTo>
                    <a:pt x="17690" y="3336"/>
                  </a:lnTo>
                  <a:lnTo>
                    <a:pt x="17699" y="3208"/>
                  </a:lnTo>
                  <a:lnTo>
                    <a:pt x="17709" y="3083"/>
                  </a:lnTo>
                  <a:lnTo>
                    <a:pt x="17720" y="2960"/>
                  </a:lnTo>
                  <a:lnTo>
                    <a:pt x="17732" y="2837"/>
                  </a:lnTo>
                  <a:lnTo>
                    <a:pt x="17743" y="2715"/>
                  </a:lnTo>
                  <a:lnTo>
                    <a:pt x="17754" y="2595"/>
                  </a:lnTo>
                  <a:lnTo>
                    <a:pt x="17764" y="2474"/>
                  </a:lnTo>
                  <a:lnTo>
                    <a:pt x="17773" y="2354"/>
                  </a:lnTo>
                  <a:lnTo>
                    <a:pt x="17782" y="2234"/>
                  </a:lnTo>
                  <a:lnTo>
                    <a:pt x="17790" y="2113"/>
                  </a:lnTo>
                  <a:lnTo>
                    <a:pt x="17796" y="1993"/>
                  </a:lnTo>
                  <a:lnTo>
                    <a:pt x="17802" y="1871"/>
                  </a:lnTo>
                  <a:lnTo>
                    <a:pt x="17807" y="1749"/>
                  </a:lnTo>
                  <a:lnTo>
                    <a:pt x="17810" y="1627"/>
                  </a:lnTo>
                  <a:lnTo>
                    <a:pt x="17814" y="1503"/>
                  </a:lnTo>
                  <a:lnTo>
                    <a:pt x="17816" y="1380"/>
                  </a:lnTo>
                  <a:lnTo>
                    <a:pt x="17818" y="1257"/>
                  </a:lnTo>
                  <a:lnTo>
                    <a:pt x="17819" y="1133"/>
                  </a:lnTo>
                  <a:lnTo>
                    <a:pt x="17820" y="1009"/>
                  </a:lnTo>
                  <a:lnTo>
                    <a:pt x="17821" y="884"/>
                  </a:lnTo>
                  <a:lnTo>
                    <a:pt x="17821" y="760"/>
                  </a:lnTo>
                  <a:lnTo>
                    <a:pt x="17821" y="635"/>
                  </a:lnTo>
                  <a:lnTo>
                    <a:pt x="17820" y="510"/>
                  </a:lnTo>
                  <a:moveTo>
                    <a:pt x="18166" y="5728"/>
                  </a:moveTo>
                  <a:lnTo>
                    <a:pt x="18168" y="5579"/>
                  </a:lnTo>
                  <a:lnTo>
                    <a:pt x="18170" y="5431"/>
                  </a:lnTo>
                  <a:lnTo>
                    <a:pt x="18171" y="5284"/>
                  </a:lnTo>
                  <a:lnTo>
                    <a:pt x="18172" y="5137"/>
                  </a:lnTo>
                  <a:lnTo>
                    <a:pt x="18173" y="4992"/>
                  </a:lnTo>
                  <a:lnTo>
                    <a:pt x="18174" y="4847"/>
                  </a:lnTo>
                  <a:lnTo>
                    <a:pt x="18174" y="4703"/>
                  </a:lnTo>
                  <a:lnTo>
                    <a:pt x="18174" y="4560"/>
                  </a:lnTo>
                  <a:lnTo>
                    <a:pt x="18174" y="4418"/>
                  </a:lnTo>
                  <a:lnTo>
                    <a:pt x="18174" y="4277"/>
                  </a:lnTo>
                  <a:lnTo>
                    <a:pt x="18174" y="4137"/>
                  </a:lnTo>
                  <a:lnTo>
                    <a:pt x="18174" y="3998"/>
                  </a:lnTo>
                  <a:lnTo>
                    <a:pt x="18174" y="3861"/>
                  </a:lnTo>
                  <a:lnTo>
                    <a:pt x="18175" y="3725"/>
                  </a:lnTo>
                  <a:lnTo>
                    <a:pt x="18176" y="3591"/>
                  </a:lnTo>
                  <a:lnTo>
                    <a:pt x="18179" y="3459"/>
                  </a:lnTo>
                  <a:lnTo>
                    <a:pt x="18184" y="3329"/>
                  </a:lnTo>
                  <a:lnTo>
                    <a:pt x="18189" y="3200"/>
                  </a:lnTo>
                  <a:lnTo>
                    <a:pt x="18197" y="3074"/>
                  </a:lnTo>
                  <a:lnTo>
                    <a:pt x="18205" y="2949"/>
                  </a:lnTo>
                  <a:lnTo>
                    <a:pt x="18213" y="2825"/>
                  </a:lnTo>
                  <a:lnTo>
                    <a:pt x="18221" y="2703"/>
                  </a:lnTo>
                  <a:lnTo>
                    <a:pt x="18230" y="2581"/>
                  </a:lnTo>
                  <a:lnTo>
                    <a:pt x="18237" y="2460"/>
                  </a:lnTo>
                  <a:lnTo>
                    <a:pt x="18245" y="2339"/>
                  </a:lnTo>
                  <a:lnTo>
                    <a:pt x="18251" y="2218"/>
                  </a:lnTo>
                  <a:lnTo>
                    <a:pt x="18257" y="2097"/>
                  </a:lnTo>
                  <a:lnTo>
                    <a:pt x="18263" y="1976"/>
                  </a:lnTo>
                  <a:lnTo>
                    <a:pt x="18267" y="1854"/>
                  </a:lnTo>
                  <a:lnTo>
                    <a:pt x="18271" y="1733"/>
                  </a:lnTo>
                  <a:lnTo>
                    <a:pt x="18275" y="1610"/>
                  </a:lnTo>
                  <a:lnTo>
                    <a:pt x="18278" y="1488"/>
                  </a:lnTo>
                  <a:lnTo>
                    <a:pt x="18281" y="1365"/>
                  </a:lnTo>
                  <a:lnTo>
                    <a:pt x="18283" y="1242"/>
                  </a:lnTo>
                  <a:lnTo>
                    <a:pt x="18285" y="1118"/>
                  </a:lnTo>
                  <a:lnTo>
                    <a:pt x="18286" y="994"/>
                  </a:lnTo>
                  <a:lnTo>
                    <a:pt x="18287" y="870"/>
                  </a:lnTo>
                  <a:lnTo>
                    <a:pt x="18288" y="746"/>
                  </a:lnTo>
                  <a:lnTo>
                    <a:pt x="18288" y="621"/>
                  </a:lnTo>
                  <a:lnTo>
                    <a:pt x="18288" y="496"/>
                  </a:lnTo>
                  <a:moveTo>
                    <a:pt x="18662" y="5728"/>
                  </a:moveTo>
                  <a:lnTo>
                    <a:pt x="18665" y="5581"/>
                  </a:lnTo>
                  <a:lnTo>
                    <a:pt x="18668" y="5434"/>
                  </a:lnTo>
                  <a:lnTo>
                    <a:pt x="18670" y="5287"/>
                  </a:lnTo>
                  <a:lnTo>
                    <a:pt x="18673" y="5142"/>
                  </a:lnTo>
                  <a:lnTo>
                    <a:pt x="18676" y="4997"/>
                  </a:lnTo>
                  <a:lnTo>
                    <a:pt x="18678" y="4853"/>
                  </a:lnTo>
                  <a:lnTo>
                    <a:pt x="18680" y="4710"/>
                  </a:lnTo>
                  <a:lnTo>
                    <a:pt x="18683" y="4568"/>
                  </a:lnTo>
                  <a:lnTo>
                    <a:pt x="18685" y="4427"/>
                  </a:lnTo>
                  <a:lnTo>
                    <a:pt x="18688" y="4287"/>
                  </a:lnTo>
                  <a:lnTo>
                    <a:pt x="18690" y="4148"/>
                  </a:lnTo>
                  <a:lnTo>
                    <a:pt x="18693" y="4010"/>
                  </a:lnTo>
                  <a:lnTo>
                    <a:pt x="18696" y="3873"/>
                  </a:lnTo>
                  <a:lnTo>
                    <a:pt x="18699" y="3738"/>
                  </a:lnTo>
                  <a:lnTo>
                    <a:pt x="18703" y="3604"/>
                  </a:lnTo>
                  <a:lnTo>
                    <a:pt x="18707" y="3472"/>
                  </a:lnTo>
                  <a:lnTo>
                    <a:pt x="18711" y="3341"/>
                  </a:lnTo>
                  <a:lnTo>
                    <a:pt x="18715" y="3212"/>
                  </a:lnTo>
                  <a:lnTo>
                    <a:pt x="18719" y="3084"/>
                  </a:lnTo>
                  <a:lnTo>
                    <a:pt x="18722" y="2957"/>
                  </a:lnTo>
                  <a:lnTo>
                    <a:pt x="18726" y="2831"/>
                  </a:lnTo>
                  <a:lnTo>
                    <a:pt x="18729" y="2707"/>
                  </a:lnTo>
                  <a:lnTo>
                    <a:pt x="18732" y="2583"/>
                  </a:lnTo>
                  <a:lnTo>
                    <a:pt x="18735" y="2460"/>
                  </a:lnTo>
                  <a:lnTo>
                    <a:pt x="18737" y="2337"/>
                  </a:lnTo>
                  <a:lnTo>
                    <a:pt x="18739" y="2215"/>
                  </a:lnTo>
                  <a:lnTo>
                    <a:pt x="18742" y="2093"/>
                  </a:lnTo>
                  <a:lnTo>
                    <a:pt x="18744" y="1971"/>
                  </a:lnTo>
                  <a:lnTo>
                    <a:pt x="18746" y="1849"/>
                  </a:lnTo>
                  <a:lnTo>
                    <a:pt x="18748" y="1726"/>
                  </a:lnTo>
                  <a:lnTo>
                    <a:pt x="18750" y="1604"/>
                  </a:lnTo>
                  <a:lnTo>
                    <a:pt x="18752" y="1481"/>
                  </a:lnTo>
                  <a:lnTo>
                    <a:pt x="18754" y="1358"/>
                  </a:lnTo>
                  <a:lnTo>
                    <a:pt x="18755" y="1234"/>
                  </a:lnTo>
                  <a:lnTo>
                    <a:pt x="18757" y="1111"/>
                  </a:lnTo>
                  <a:lnTo>
                    <a:pt x="18758" y="987"/>
                  </a:lnTo>
                  <a:lnTo>
                    <a:pt x="18759" y="863"/>
                  </a:lnTo>
                  <a:lnTo>
                    <a:pt x="18760" y="738"/>
                  </a:lnTo>
                  <a:lnTo>
                    <a:pt x="18760" y="613"/>
                  </a:lnTo>
                  <a:lnTo>
                    <a:pt x="18761" y="488"/>
                  </a:lnTo>
                  <a:moveTo>
                    <a:pt x="19164" y="5740"/>
                  </a:moveTo>
                  <a:lnTo>
                    <a:pt x="19169" y="5594"/>
                  </a:lnTo>
                  <a:lnTo>
                    <a:pt x="19173" y="5448"/>
                  </a:lnTo>
                  <a:lnTo>
                    <a:pt x="19177" y="5303"/>
                  </a:lnTo>
                  <a:lnTo>
                    <a:pt x="19182" y="5159"/>
                  </a:lnTo>
                  <a:lnTo>
                    <a:pt x="19186" y="5015"/>
                  </a:lnTo>
                  <a:lnTo>
                    <a:pt x="19191" y="4873"/>
                  </a:lnTo>
                  <a:lnTo>
                    <a:pt x="19195" y="4731"/>
                  </a:lnTo>
                  <a:lnTo>
                    <a:pt x="19200" y="4590"/>
                  </a:lnTo>
                  <a:lnTo>
                    <a:pt x="19205" y="4450"/>
                  </a:lnTo>
                  <a:lnTo>
                    <a:pt x="19210" y="4311"/>
                  </a:lnTo>
                  <a:lnTo>
                    <a:pt x="19215" y="4172"/>
                  </a:lnTo>
                  <a:lnTo>
                    <a:pt x="19220" y="4035"/>
                  </a:lnTo>
                  <a:lnTo>
                    <a:pt x="19226" y="3899"/>
                  </a:lnTo>
                  <a:lnTo>
                    <a:pt x="19231" y="3764"/>
                  </a:lnTo>
                  <a:lnTo>
                    <a:pt x="19237" y="3630"/>
                  </a:lnTo>
                  <a:lnTo>
                    <a:pt x="19242" y="3497"/>
                  </a:lnTo>
                  <a:lnTo>
                    <a:pt x="19246" y="3366"/>
                  </a:lnTo>
                  <a:lnTo>
                    <a:pt x="19249" y="3235"/>
                  </a:lnTo>
                  <a:lnTo>
                    <a:pt x="19251" y="3106"/>
                  </a:lnTo>
                  <a:lnTo>
                    <a:pt x="19251" y="2978"/>
                  </a:lnTo>
                  <a:lnTo>
                    <a:pt x="19249" y="2852"/>
                  </a:lnTo>
                  <a:lnTo>
                    <a:pt x="19247" y="2726"/>
                  </a:lnTo>
                  <a:lnTo>
                    <a:pt x="19244" y="2600"/>
                  </a:lnTo>
                  <a:lnTo>
                    <a:pt x="19241" y="2476"/>
                  </a:lnTo>
                  <a:lnTo>
                    <a:pt x="19238" y="2351"/>
                  </a:lnTo>
                  <a:lnTo>
                    <a:pt x="19236" y="2227"/>
                  </a:lnTo>
                  <a:lnTo>
                    <a:pt x="19234" y="2104"/>
                  </a:lnTo>
                  <a:lnTo>
                    <a:pt x="19233" y="1980"/>
                  </a:lnTo>
                  <a:lnTo>
                    <a:pt x="19232" y="1857"/>
                  </a:lnTo>
                  <a:lnTo>
                    <a:pt x="19232" y="1733"/>
                  </a:lnTo>
                  <a:lnTo>
                    <a:pt x="19232" y="1610"/>
                  </a:lnTo>
                  <a:lnTo>
                    <a:pt x="19233" y="1486"/>
                  </a:lnTo>
                  <a:lnTo>
                    <a:pt x="19233" y="1362"/>
                  </a:lnTo>
                  <a:lnTo>
                    <a:pt x="19234" y="1238"/>
                  </a:lnTo>
                  <a:lnTo>
                    <a:pt x="19235" y="1113"/>
                  </a:lnTo>
                  <a:lnTo>
                    <a:pt x="19236" y="989"/>
                  </a:lnTo>
                  <a:lnTo>
                    <a:pt x="19237" y="864"/>
                  </a:lnTo>
                  <a:lnTo>
                    <a:pt x="19237" y="739"/>
                  </a:lnTo>
                  <a:lnTo>
                    <a:pt x="19238" y="613"/>
                  </a:lnTo>
                  <a:lnTo>
                    <a:pt x="19239" y="488"/>
                  </a:lnTo>
                  <a:moveTo>
                    <a:pt x="19669" y="5761"/>
                  </a:moveTo>
                  <a:lnTo>
                    <a:pt x="19674" y="5617"/>
                  </a:lnTo>
                  <a:lnTo>
                    <a:pt x="19679" y="5472"/>
                  </a:lnTo>
                  <a:lnTo>
                    <a:pt x="19685" y="5329"/>
                  </a:lnTo>
                  <a:lnTo>
                    <a:pt x="19690" y="5186"/>
                  </a:lnTo>
                  <a:lnTo>
                    <a:pt x="19696" y="5044"/>
                  </a:lnTo>
                  <a:lnTo>
                    <a:pt x="19701" y="4903"/>
                  </a:lnTo>
                  <a:lnTo>
                    <a:pt x="19707" y="4762"/>
                  </a:lnTo>
                  <a:lnTo>
                    <a:pt x="19713" y="4622"/>
                  </a:lnTo>
                  <a:lnTo>
                    <a:pt x="19719" y="4483"/>
                  </a:lnTo>
                  <a:lnTo>
                    <a:pt x="19725" y="4345"/>
                  </a:lnTo>
                  <a:lnTo>
                    <a:pt x="19731" y="4208"/>
                  </a:lnTo>
                  <a:lnTo>
                    <a:pt x="19737" y="4072"/>
                  </a:lnTo>
                  <a:lnTo>
                    <a:pt x="19743" y="3936"/>
                  </a:lnTo>
                  <a:lnTo>
                    <a:pt x="19750" y="3802"/>
                  </a:lnTo>
                  <a:lnTo>
                    <a:pt x="19755" y="3668"/>
                  </a:lnTo>
                  <a:lnTo>
                    <a:pt x="19760" y="3535"/>
                  </a:lnTo>
                  <a:lnTo>
                    <a:pt x="19765" y="3404"/>
                  </a:lnTo>
                  <a:lnTo>
                    <a:pt x="19767" y="3273"/>
                  </a:lnTo>
                  <a:lnTo>
                    <a:pt x="19768" y="3143"/>
                  </a:lnTo>
                  <a:lnTo>
                    <a:pt x="19765" y="3015"/>
                  </a:lnTo>
                  <a:lnTo>
                    <a:pt x="19760" y="2887"/>
                  </a:lnTo>
                  <a:lnTo>
                    <a:pt x="19754" y="2760"/>
                  </a:lnTo>
                  <a:lnTo>
                    <a:pt x="19748" y="2633"/>
                  </a:lnTo>
                  <a:lnTo>
                    <a:pt x="19741" y="2507"/>
                  </a:lnTo>
                  <a:lnTo>
                    <a:pt x="19735" y="2381"/>
                  </a:lnTo>
                  <a:lnTo>
                    <a:pt x="19730" y="2255"/>
                  </a:lnTo>
                  <a:lnTo>
                    <a:pt x="19726" y="2129"/>
                  </a:lnTo>
                  <a:lnTo>
                    <a:pt x="19723" y="2004"/>
                  </a:lnTo>
                  <a:lnTo>
                    <a:pt x="19721" y="1879"/>
                  </a:lnTo>
                  <a:lnTo>
                    <a:pt x="19720" y="1753"/>
                  </a:lnTo>
                  <a:lnTo>
                    <a:pt x="19719" y="1628"/>
                  </a:lnTo>
                  <a:lnTo>
                    <a:pt x="19719" y="1503"/>
                  </a:lnTo>
                  <a:lnTo>
                    <a:pt x="19719" y="1377"/>
                  </a:lnTo>
                  <a:lnTo>
                    <a:pt x="19719" y="1251"/>
                  </a:lnTo>
                  <a:lnTo>
                    <a:pt x="19719" y="1126"/>
                  </a:lnTo>
                  <a:lnTo>
                    <a:pt x="19719" y="1000"/>
                  </a:lnTo>
                  <a:lnTo>
                    <a:pt x="19720" y="874"/>
                  </a:lnTo>
                  <a:lnTo>
                    <a:pt x="19720" y="747"/>
                  </a:lnTo>
                  <a:lnTo>
                    <a:pt x="19721" y="621"/>
                  </a:lnTo>
                  <a:lnTo>
                    <a:pt x="19721" y="494"/>
                  </a:lnTo>
                  <a:moveTo>
                    <a:pt x="20171" y="5789"/>
                  </a:moveTo>
                  <a:lnTo>
                    <a:pt x="20177" y="5646"/>
                  </a:lnTo>
                  <a:lnTo>
                    <a:pt x="20182" y="5503"/>
                  </a:lnTo>
                  <a:lnTo>
                    <a:pt x="20188" y="5361"/>
                  </a:lnTo>
                  <a:lnTo>
                    <a:pt x="20193" y="5220"/>
                  </a:lnTo>
                  <a:lnTo>
                    <a:pt x="20199" y="5079"/>
                  </a:lnTo>
                  <a:lnTo>
                    <a:pt x="20205" y="4939"/>
                  </a:lnTo>
                  <a:lnTo>
                    <a:pt x="20210" y="4800"/>
                  </a:lnTo>
                  <a:lnTo>
                    <a:pt x="20216" y="4662"/>
                  </a:lnTo>
                  <a:lnTo>
                    <a:pt x="20221" y="4524"/>
                  </a:lnTo>
                  <a:lnTo>
                    <a:pt x="20227" y="4387"/>
                  </a:lnTo>
                  <a:lnTo>
                    <a:pt x="20232" y="4251"/>
                  </a:lnTo>
                  <a:lnTo>
                    <a:pt x="20237" y="4116"/>
                  </a:lnTo>
                  <a:lnTo>
                    <a:pt x="20241" y="3982"/>
                  </a:lnTo>
                  <a:lnTo>
                    <a:pt x="20245" y="3848"/>
                  </a:lnTo>
                  <a:lnTo>
                    <a:pt x="20249" y="3715"/>
                  </a:lnTo>
                  <a:lnTo>
                    <a:pt x="20251" y="3584"/>
                  </a:lnTo>
                  <a:lnTo>
                    <a:pt x="20252" y="3453"/>
                  </a:lnTo>
                  <a:lnTo>
                    <a:pt x="20252" y="3322"/>
                  </a:lnTo>
                  <a:lnTo>
                    <a:pt x="20251" y="3193"/>
                  </a:lnTo>
                  <a:lnTo>
                    <a:pt x="20248" y="3064"/>
                  </a:lnTo>
                  <a:lnTo>
                    <a:pt x="20245" y="2936"/>
                  </a:lnTo>
                  <a:lnTo>
                    <a:pt x="20240" y="2808"/>
                  </a:lnTo>
                  <a:lnTo>
                    <a:pt x="20236" y="2680"/>
                  </a:lnTo>
                  <a:lnTo>
                    <a:pt x="20231" y="2552"/>
                  </a:lnTo>
                  <a:lnTo>
                    <a:pt x="20226" y="2424"/>
                  </a:lnTo>
                  <a:lnTo>
                    <a:pt x="20222" y="2295"/>
                  </a:lnTo>
                  <a:lnTo>
                    <a:pt x="20218" y="2167"/>
                  </a:lnTo>
                  <a:lnTo>
                    <a:pt x="20215" y="2039"/>
                  </a:lnTo>
                  <a:lnTo>
                    <a:pt x="20213" y="1912"/>
                  </a:lnTo>
                  <a:lnTo>
                    <a:pt x="20211" y="1784"/>
                  </a:lnTo>
                  <a:lnTo>
                    <a:pt x="20209" y="1656"/>
                  </a:lnTo>
                  <a:lnTo>
                    <a:pt x="20208" y="1528"/>
                  </a:lnTo>
                  <a:lnTo>
                    <a:pt x="20208" y="1401"/>
                  </a:lnTo>
                  <a:lnTo>
                    <a:pt x="20207" y="1273"/>
                  </a:lnTo>
                  <a:lnTo>
                    <a:pt x="20207" y="1145"/>
                  </a:lnTo>
                  <a:lnTo>
                    <a:pt x="20207" y="1018"/>
                  </a:lnTo>
                  <a:lnTo>
                    <a:pt x="20207" y="890"/>
                  </a:lnTo>
                  <a:lnTo>
                    <a:pt x="20208" y="762"/>
                  </a:lnTo>
                  <a:lnTo>
                    <a:pt x="20208" y="634"/>
                  </a:lnTo>
                  <a:lnTo>
                    <a:pt x="20208" y="506"/>
                  </a:lnTo>
                  <a:moveTo>
                    <a:pt x="20670" y="5822"/>
                  </a:moveTo>
                  <a:lnTo>
                    <a:pt x="20676" y="5680"/>
                  </a:lnTo>
                  <a:lnTo>
                    <a:pt x="20681" y="5538"/>
                  </a:lnTo>
                  <a:lnTo>
                    <a:pt x="20686" y="5397"/>
                  </a:lnTo>
                  <a:lnTo>
                    <a:pt x="20691" y="5257"/>
                  </a:lnTo>
                  <a:lnTo>
                    <a:pt x="20697" y="5118"/>
                  </a:lnTo>
                  <a:lnTo>
                    <a:pt x="20701" y="4979"/>
                  </a:lnTo>
                  <a:lnTo>
                    <a:pt x="20706" y="4841"/>
                  </a:lnTo>
                  <a:lnTo>
                    <a:pt x="20711" y="4704"/>
                  </a:lnTo>
                  <a:lnTo>
                    <a:pt x="20715" y="4567"/>
                  </a:lnTo>
                  <a:lnTo>
                    <a:pt x="20719" y="4431"/>
                  </a:lnTo>
                  <a:lnTo>
                    <a:pt x="20723" y="4296"/>
                  </a:lnTo>
                  <a:lnTo>
                    <a:pt x="20726" y="4162"/>
                  </a:lnTo>
                  <a:lnTo>
                    <a:pt x="20729" y="4028"/>
                  </a:lnTo>
                  <a:lnTo>
                    <a:pt x="20731" y="3896"/>
                  </a:lnTo>
                  <a:lnTo>
                    <a:pt x="20732" y="3764"/>
                  </a:lnTo>
                  <a:lnTo>
                    <a:pt x="20733" y="3632"/>
                  </a:lnTo>
                  <a:lnTo>
                    <a:pt x="20732" y="3502"/>
                  </a:lnTo>
                  <a:lnTo>
                    <a:pt x="20731" y="3372"/>
                  </a:lnTo>
                  <a:lnTo>
                    <a:pt x="20730" y="3243"/>
                  </a:lnTo>
                  <a:lnTo>
                    <a:pt x="20727" y="3114"/>
                  </a:lnTo>
                  <a:lnTo>
                    <a:pt x="20724" y="2985"/>
                  </a:lnTo>
                  <a:lnTo>
                    <a:pt x="20721" y="2856"/>
                  </a:lnTo>
                  <a:lnTo>
                    <a:pt x="20717" y="2727"/>
                  </a:lnTo>
                  <a:lnTo>
                    <a:pt x="20714" y="2598"/>
                  </a:lnTo>
                  <a:lnTo>
                    <a:pt x="20712" y="2467"/>
                  </a:lnTo>
                  <a:lnTo>
                    <a:pt x="20709" y="2337"/>
                  </a:lnTo>
                  <a:lnTo>
                    <a:pt x="20707" y="2207"/>
                  </a:lnTo>
                  <a:lnTo>
                    <a:pt x="20705" y="2076"/>
                  </a:lnTo>
                  <a:lnTo>
                    <a:pt x="20704" y="1946"/>
                  </a:lnTo>
                  <a:lnTo>
                    <a:pt x="20702" y="1816"/>
                  </a:lnTo>
                  <a:lnTo>
                    <a:pt x="20701" y="1686"/>
                  </a:lnTo>
                  <a:lnTo>
                    <a:pt x="20700" y="1557"/>
                  </a:lnTo>
                  <a:lnTo>
                    <a:pt x="20700" y="1427"/>
                  </a:lnTo>
                  <a:lnTo>
                    <a:pt x="20699" y="1297"/>
                  </a:lnTo>
                  <a:lnTo>
                    <a:pt x="20699" y="1168"/>
                  </a:lnTo>
                  <a:lnTo>
                    <a:pt x="20699" y="1039"/>
                  </a:lnTo>
                  <a:lnTo>
                    <a:pt x="20699" y="909"/>
                  </a:lnTo>
                  <a:lnTo>
                    <a:pt x="20699" y="780"/>
                  </a:lnTo>
                  <a:lnTo>
                    <a:pt x="20699" y="651"/>
                  </a:lnTo>
                  <a:lnTo>
                    <a:pt x="20699" y="521"/>
                  </a:lnTo>
                  <a:moveTo>
                    <a:pt x="21167" y="5856"/>
                  </a:moveTo>
                  <a:lnTo>
                    <a:pt x="21172" y="5715"/>
                  </a:lnTo>
                  <a:lnTo>
                    <a:pt x="21177" y="5574"/>
                  </a:lnTo>
                  <a:lnTo>
                    <a:pt x="21181" y="5434"/>
                  </a:lnTo>
                  <a:lnTo>
                    <a:pt x="21186" y="5295"/>
                  </a:lnTo>
                  <a:lnTo>
                    <a:pt x="21190" y="5156"/>
                  </a:lnTo>
                  <a:lnTo>
                    <a:pt x="21194" y="5019"/>
                  </a:lnTo>
                  <a:lnTo>
                    <a:pt x="21198" y="4881"/>
                  </a:lnTo>
                  <a:lnTo>
                    <a:pt x="21202" y="4745"/>
                  </a:lnTo>
                  <a:lnTo>
                    <a:pt x="21205" y="4609"/>
                  </a:lnTo>
                  <a:lnTo>
                    <a:pt x="21208" y="4473"/>
                  </a:lnTo>
                  <a:lnTo>
                    <a:pt x="21211" y="4339"/>
                  </a:lnTo>
                  <a:lnTo>
                    <a:pt x="21213" y="4205"/>
                  </a:lnTo>
                  <a:lnTo>
                    <a:pt x="21214" y="4071"/>
                  </a:lnTo>
                  <a:lnTo>
                    <a:pt x="21215" y="3939"/>
                  </a:lnTo>
                  <a:lnTo>
                    <a:pt x="21216" y="3807"/>
                  </a:lnTo>
                  <a:lnTo>
                    <a:pt x="21216" y="3675"/>
                  </a:lnTo>
                  <a:lnTo>
                    <a:pt x="21216" y="3544"/>
                  </a:lnTo>
                  <a:lnTo>
                    <a:pt x="21215" y="3413"/>
                  </a:lnTo>
                  <a:lnTo>
                    <a:pt x="21214" y="3283"/>
                  </a:lnTo>
                  <a:lnTo>
                    <a:pt x="21212" y="3153"/>
                  </a:lnTo>
                  <a:lnTo>
                    <a:pt x="21210" y="3022"/>
                  </a:lnTo>
                  <a:lnTo>
                    <a:pt x="21208" y="2892"/>
                  </a:lnTo>
                  <a:lnTo>
                    <a:pt x="21206" y="2762"/>
                  </a:lnTo>
                  <a:lnTo>
                    <a:pt x="21204" y="2631"/>
                  </a:lnTo>
                  <a:lnTo>
                    <a:pt x="21202" y="2500"/>
                  </a:lnTo>
                  <a:lnTo>
                    <a:pt x="21200" y="2369"/>
                  </a:lnTo>
                  <a:lnTo>
                    <a:pt x="21199" y="2238"/>
                  </a:lnTo>
                  <a:lnTo>
                    <a:pt x="21198" y="2107"/>
                  </a:lnTo>
                  <a:lnTo>
                    <a:pt x="21197" y="1976"/>
                  </a:lnTo>
                  <a:lnTo>
                    <a:pt x="21196" y="1845"/>
                  </a:lnTo>
                  <a:lnTo>
                    <a:pt x="21195" y="1714"/>
                  </a:lnTo>
                  <a:lnTo>
                    <a:pt x="21194" y="1583"/>
                  </a:lnTo>
                  <a:lnTo>
                    <a:pt x="21194" y="1452"/>
                  </a:lnTo>
                  <a:lnTo>
                    <a:pt x="21193" y="1321"/>
                  </a:lnTo>
                  <a:lnTo>
                    <a:pt x="21193" y="1190"/>
                  </a:lnTo>
                  <a:lnTo>
                    <a:pt x="21193" y="1059"/>
                  </a:lnTo>
                  <a:lnTo>
                    <a:pt x="21193" y="929"/>
                  </a:lnTo>
                  <a:lnTo>
                    <a:pt x="21192" y="798"/>
                  </a:lnTo>
                  <a:lnTo>
                    <a:pt x="21193" y="668"/>
                  </a:lnTo>
                  <a:lnTo>
                    <a:pt x="21193" y="537"/>
                  </a:lnTo>
                </a:path>
              </a:pathLst>
            </a:custGeom>
            <a:noFill/>
            <a:ln cap="sq" cmpd="sng" w="12700">
              <a:solidFill>
                <a:srgbClr val="FFFFFF">
                  <a:alpha val="29019"/>
                </a:srgbClr>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chemeClr val="lt1"/>
                </a:solidFill>
                <a:latin typeface="Cantarell"/>
                <a:ea typeface="Cantarell"/>
                <a:cs typeface="Cantarell"/>
                <a:sym typeface="Cantarell"/>
              </a:endParaRPr>
            </a:p>
          </p:txBody>
        </p:sp>
        <p:sp>
          <p:nvSpPr>
            <p:cNvPr id="264" name="Shape 264"/>
            <p:cNvSpPr/>
            <p:nvPr/>
          </p:nvSpPr>
          <p:spPr>
            <a:xfrm>
              <a:off x="4791278" y="3477440"/>
              <a:ext cx="3638374" cy="1194126"/>
            </a:xfrm>
            <a:custGeom>
              <a:pathLst>
                <a:path extrusionOk="0" h="6966" w="21226">
                  <a:moveTo>
                    <a:pt x="19192" y="3272"/>
                  </a:moveTo>
                  <a:lnTo>
                    <a:pt x="18935" y="3289"/>
                  </a:lnTo>
                  <a:lnTo>
                    <a:pt x="18605" y="3298"/>
                  </a:lnTo>
                  <a:lnTo>
                    <a:pt x="18251" y="3290"/>
                  </a:lnTo>
                  <a:lnTo>
                    <a:pt x="17775" y="3272"/>
                  </a:lnTo>
                  <a:lnTo>
                    <a:pt x="17287" y="3278"/>
                  </a:lnTo>
                  <a:lnTo>
                    <a:pt x="16786" y="3251"/>
                  </a:lnTo>
                  <a:lnTo>
                    <a:pt x="16320" y="3251"/>
                  </a:lnTo>
                  <a:lnTo>
                    <a:pt x="15948" y="3246"/>
                  </a:lnTo>
                  <a:lnTo>
                    <a:pt x="15623" y="3227"/>
                  </a:lnTo>
                  <a:lnTo>
                    <a:pt x="15351" y="3203"/>
                  </a:lnTo>
                  <a:lnTo>
                    <a:pt x="15040" y="3192"/>
                  </a:lnTo>
                  <a:lnTo>
                    <a:pt x="14740" y="3186"/>
                  </a:lnTo>
                  <a:lnTo>
                    <a:pt x="14427" y="3179"/>
                  </a:lnTo>
                  <a:lnTo>
                    <a:pt x="14091" y="3153"/>
                  </a:lnTo>
                  <a:lnTo>
                    <a:pt x="13774" y="3130"/>
                  </a:lnTo>
                  <a:lnTo>
                    <a:pt x="13476" y="3111"/>
                  </a:lnTo>
                  <a:lnTo>
                    <a:pt x="13150" y="3072"/>
                  </a:lnTo>
                  <a:lnTo>
                    <a:pt x="12789" y="3041"/>
                  </a:lnTo>
                  <a:lnTo>
                    <a:pt x="12457" y="3004"/>
                  </a:lnTo>
                  <a:lnTo>
                    <a:pt x="12089" y="2958"/>
                  </a:lnTo>
                  <a:lnTo>
                    <a:pt x="11657" y="2914"/>
                  </a:lnTo>
                  <a:lnTo>
                    <a:pt x="11287" y="2839"/>
                  </a:lnTo>
                  <a:lnTo>
                    <a:pt x="10899" y="2814"/>
                  </a:lnTo>
                  <a:lnTo>
                    <a:pt x="10500" y="2792"/>
                  </a:lnTo>
                  <a:lnTo>
                    <a:pt x="10141" y="2789"/>
                  </a:lnTo>
                  <a:lnTo>
                    <a:pt x="9791" y="2770"/>
                  </a:lnTo>
                  <a:lnTo>
                    <a:pt x="9413" y="2781"/>
                  </a:lnTo>
                  <a:lnTo>
                    <a:pt x="9043" y="2757"/>
                  </a:lnTo>
                  <a:lnTo>
                    <a:pt x="8666" y="2761"/>
                  </a:lnTo>
                  <a:lnTo>
                    <a:pt x="8300" y="2747"/>
                  </a:lnTo>
                  <a:lnTo>
                    <a:pt x="7976" y="2755"/>
                  </a:lnTo>
                  <a:lnTo>
                    <a:pt x="7663" y="2771"/>
                  </a:lnTo>
                  <a:lnTo>
                    <a:pt x="7345" y="2778"/>
                  </a:lnTo>
                  <a:lnTo>
                    <a:pt x="7039" y="2792"/>
                  </a:lnTo>
                  <a:lnTo>
                    <a:pt x="6741" y="2797"/>
                  </a:lnTo>
                  <a:lnTo>
                    <a:pt x="6450" y="2802"/>
                  </a:lnTo>
                  <a:lnTo>
                    <a:pt x="6122" y="2826"/>
                  </a:lnTo>
                  <a:moveTo>
                    <a:pt x="275" y="3683"/>
                  </a:moveTo>
                  <a:lnTo>
                    <a:pt x="394" y="3559"/>
                  </a:lnTo>
                  <a:lnTo>
                    <a:pt x="575" y="3424"/>
                  </a:lnTo>
                  <a:lnTo>
                    <a:pt x="873" y="3252"/>
                  </a:lnTo>
                  <a:lnTo>
                    <a:pt x="1257" y="3040"/>
                  </a:lnTo>
                  <a:lnTo>
                    <a:pt x="1809" y="2813"/>
                  </a:lnTo>
                  <a:lnTo>
                    <a:pt x="2586" y="2609"/>
                  </a:lnTo>
                  <a:lnTo>
                    <a:pt x="3110" y="2438"/>
                  </a:lnTo>
                  <a:lnTo>
                    <a:pt x="3527" y="2294"/>
                  </a:lnTo>
                  <a:lnTo>
                    <a:pt x="3920" y="2173"/>
                  </a:lnTo>
                  <a:lnTo>
                    <a:pt x="4322" y="2070"/>
                  </a:lnTo>
                  <a:lnTo>
                    <a:pt x="4695" y="1973"/>
                  </a:lnTo>
                  <a:lnTo>
                    <a:pt x="4985" y="1910"/>
                  </a:lnTo>
                  <a:lnTo>
                    <a:pt x="5369" y="1848"/>
                  </a:lnTo>
                  <a:lnTo>
                    <a:pt x="5582" y="1816"/>
                  </a:lnTo>
                  <a:lnTo>
                    <a:pt x="5727" y="1795"/>
                  </a:lnTo>
                  <a:lnTo>
                    <a:pt x="5909" y="1771"/>
                  </a:lnTo>
                  <a:lnTo>
                    <a:pt x="6171" y="1742"/>
                  </a:lnTo>
                  <a:lnTo>
                    <a:pt x="6448" y="1707"/>
                  </a:lnTo>
                  <a:lnTo>
                    <a:pt x="6676" y="1715"/>
                  </a:lnTo>
                  <a:lnTo>
                    <a:pt x="7060" y="1726"/>
                  </a:lnTo>
                  <a:lnTo>
                    <a:pt x="8117" y="1775"/>
                  </a:lnTo>
                  <a:lnTo>
                    <a:pt x="8849" y="1799"/>
                  </a:lnTo>
                  <a:lnTo>
                    <a:pt x="9523" y="1810"/>
                  </a:lnTo>
                  <a:lnTo>
                    <a:pt x="10195" y="1829"/>
                  </a:lnTo>
                  <a:lnTo>
                    <a:pt x="10775" y="1849"/>
                  </a:lnTo>
                  <a:lnTo>
                    <a:pt x="11764" y="1924"/>
                  </a:lnTo>
                  <a:lnTo>
                    <a:pt x="12879" y="2011"/>
                  </a:lnTo>
                  <a:lnTo>
                    <a:pt x="13235" y="2029"/>
                  </a:lnTo>
                  <a:lnTo>
                    <a:pt x="13603" y="2092"/>
                  </a:lnTo>
                  <a:lnTo>
                    <a:pt x="14205" y="2203"/>
                  </a:lnTo>
                  <a:lnTo>
                    <a:pt x="15020" y="2353"/>
                  </a:lnTo>
                  <a:lnTo>
                    <a:pt x="15569" y="2488"/>
                  </a:lnTo>
                  <a:lnTo>
                    <a:pt x="16181" y="2614"/>
                  </a:lnTo>
                  <a:lnTo>
                    <a:pt x="16337" y="2628"/>
                  </a:lnTo>
                  <a:lnTo>
                    <a:pt x="16828" y="2689"/>
                  </a:lnTo>
                  <a:lnTo>
                    <a:pt x="17191" y="2735"/>
                  </a:lnTo>
                  <a:lnTo>
                    <a:pt x="17914" y="2823"/>
                  </a:lnTo>
                  <a:lnTo>
                    <a:pt x="18270" y="2852"/>
                  </a:lnTo>
                  <a:lnTo>
                    <a:pt x="18498" y="2873"/>
                  </a:lnTo>
                  <a:lnTo>
                    <a:pt x="18680" y="2905"/>
                  </a:lnTo>
                  <a:lnTo>
                    <a:pt x="18857" y="2956"/>
                  </a:lnTo>
                  <a:lnTo>
                    <a:pt x="18936" y="2991"/>
                  </a:lnTo>
                  <a:lnTo>
                    <a:pt x="18972" y="3009"/>
                  </a:lnTo>
                  <a:lnTo>
                    <a:pt x="19069" y="3071"/>
                  </a:lnTo>
                  <a:lnTo>
                    <a:pt x="19123" y="3125"/>
                  </a:lnTo>
                  <a:lnTo>
                    <a:pt x="19171" y="3208"/>
                  </a:lnTo>
                  <a:lnTo>
                    <a:pt x="19182" y="3245"/>
                  </a:lnTo>
                  <a:lnTo>
                    <a:pt x="19186" y="3300"/>
                  </a:lnTo>
                  <a:lnTo>
                    <a:pt x="19152" y="3385"/>
                  </a:lnTo>
                  <a:lnTo>
                    <a:pt x="19110" y="3470"/>
                  </a:lnTo>
                  <a:lnTo>
                    <a:pt x="19044" y="3565"/>
                  </a:lnTo>
                  <a:lnTo>
                    <a:pt x="18935" y="3661"/>
                  </a:lnTo>
                  <a:lnTo>
                    <a:pt x="18862" y="3700"/>
                  </a:lnTo>
                  <a:lnTo>
                    <a:pt x="18754" y="3731"/>
                  </a:lnTo>
                  <a:lnTo>
                    <a:pt x="18616" y="3754"/>
                  </a:lnTo>
                  <a:lnTo>
                    <a:pt x="18491" y="3758"/>
                  </a:lnTo>
                  <a:lnTo>
                    <a:pt x="18323" y="3764"/>
                  </a:lnTo>
                  <a:lnTo>
                    <a:pt x="18070" y="3767"/>
                  </a:lnTo>
                  <a:lnTo>
                    <a:pt x="17834" y="3793"/>
                  </a:lnTo>
                  <a:lnTo>
                    <a:pt x="17526" y="3838"/>
                  </a:lnTo>
                  <a:lnTo>
                    <a:pt x="16184" y="4036"/>
                  </a:lnTo>
                  <a:lnTo>
                    <a:pt x="15688" y="4173"/>
                  </a:lnTo>
                  <a:lnTo>
                    <a:pt x="15180" y="4351"/>
                  </a:lnTo>
                  <a:lnTo>
                    <a:pt x="14593" y="4529"/>
                  </a:lnTo>
                  <a:lnTo>
                    <a:pt x="14125" y="4667"/>
                  </a:lnTo>
                  <a:lnTo>
                    <a:pt x="13560" y="4777"/>
                  </a:lnTo>
                  <a:lnTo>
                    <a:pt x="13322" y="4782"/>
                  </a:lnTo>
                  <a:lnTo>
                    <a:pt x="12665" y="4815"/>
                  </a:lnTo>
                  <a:lnTo>
                    <a:pt x="11948" y="4900"/>
                  </a:lnTo>
                  <a:lnTo>
                    <a:pt x="10607" y="5071"/>
                  </a:lnTo>
                  <a:lnTo>
                    <a:pt x="9159" y="5231"/>
                  </a:lnTo>
                  <a:lnTo>
                    <a:pt x="8226" y="5320"/>
                  </a:lnTo>
                  <a:lnTo>
                    <a:pt x="7458" y="5380"/>
                  </a:lnTo>
                  <a:lnTo>
                    <a:pt x="6557" y="5400"/>
                  </a:lnTo>
                  <a:lnTo>
                    <a:pt x="6151" y="5400"/>
                  </a:lnTo>
                  <a:lnTo>
                    <a:pt x="6034" y="5411"/>
                  </a:lnTo>
                  <a:lnTo>
                    <a:pt x="6045" y="5447"/>
                  </a:lnTo>
                  <a:lnTo>
                    <a:pt x="6108" y="5487"/>
                  </a:lnTo>
                  <a:lnTo>
                    <a:pt x="6442" y="5661"/>
                  </a:lnTo>
                  <a:lnTo>
                    <a:pt x="6831" y="5852"/>
                  </a:lnTo>
                  <a:lnTo>
                    <a:pt x="6939" y="5936"/>
                  </a:lnTo>
                  <a:lnTo>
                    <a:pt x="6998" y="6006"/>
                  </a:lnTo>
                  <a:lnTo>
                    <a:pt x="7022" y="6078"/>
                  </a:lnTo>
                  <a:lnTo>
                    <a:pt x="7019" y="6161"/>
                  </a:lnTo>
                  <a:lnTo>
                    <a:pt x="6990" y="6245"/>
                  </a:lnTo>
                  <a:lnTo>
                    <a:pt x="6951" y="6330"/>
                  </a:lnTo>
                  <a:lnTo>
                    <a:pt x="6938" y="6358"/>
                  </a:lnTo>
                  <a:lnTo>
                    <a:pt x="6924" y="6386"/>
                  </a:lnTo>
                  <a:lnTo>
                    <a:pt x="6897" y="6443"/>
                  </a:lnTo>
                  <a:lnTo>
                    <a:pt x="6869" y="6490"/>
                  </a:lnTo>
                  <a:lnTo>
                    <a:pt x="6876" y="6480"/>
                  </a:lnTo>
                  <a:lnTo>
                    <a:pt x="6831" y="6538"/>
                  </a:lnTo>
                  <a:lnTo>
                    <a:pt x="6776" y="6595"/>
                  </a:lnTo>
                  <a:lnTo>
                    <a:pt x="6711" y="6653"/>
                  </a:lnTo>
                  <a:lnTo>
                    <a:pt x="6636" y="6702"/>
                  </a:lnTo>
                  <a:lnTo>
                    <a:pt x="6551" y="6760"/>
                  </a:lnTo>
                  <a:lnTo>
                    <a:pt x="6449" y="6837"/>
                  </a:lnTo>
                  <a:lnTo>
                    <a:pt x="6363" y="6895"/>
                  </a:lnTo>
                  <a:lnTo>
                    <a:pt x="6283" y="6944"/>
                  </a:lnTo>
                  <a:lnTo>
                    <a:pt x="6247" y="6955"/>
                  </a:lnTo>
                  <a:lnTo>
                    <a:pt x="6228" y="6955"/>
                  </a:lnTo>
                  <a:lnTo>
                    <a:pt x="6210" y="6965"/>
                  </a:lnTo>
                  <a:lnTo>
                    <a:pt x="6191" y="6966"/>
                  </a:lnTo>
                  <a:lnTo>
                    <a:pt x="6162" y="6949"/>
                  </a:lnTo>
                  <a:lnTo>
                    <a:pt x="6099" y="6852"/>
                  </a:lnTo>
                  <a:lnTo>
                    <a:pt x="5945" y="6571"/>
                  </a:lnTo>
                  <a:lnTo>
                    <a:pt x="5810" y="6235"/>
                  </a:lnTo>
                  <a:lnTo>
                    <a:pt x="5659" y="5867"/>
                  </a:lnTo>
                  <a:lnTo>
                    <a:pt x="5591" y="5648"/>
                  </a:lnTo>
                  <a:lnTo>
                    <a:pt x="5475" y="5547"/>
                  </a:lnTo>
                  <a:lnTo>
                    <a:pt x="5099" y="5451"/>
                  </a:lnTo>
                  <a:lnTo>
                    <a:pt x="4863" y="5429"/>
                  </a:lnTo>
                  <a:lnTo>
                    <a:pt x="4655" y="5404"/>
                  </a:lnTo>
                  <a:lnTo>
                    <a:pt x="4448" y="5387"/>
                  </a:lnTo>
                  <a:lnTo>
                    <a:pt x="4034" y="5308"/>
                  </a:lnTo>
                  <a:lnTo>
                    <a:pt x="3360" y="5164"/>
                  </a:lnTo>
                  <a:lnTo>
                    <a:pt x="2892" y="5064"/>
                  </a:lnTo>
                  <a:lnTo>
                    <a:pt x="2747" y="5036"/>
                  </a:lnTo>
                  <a:lnTo>
                    <a:pt x="2411" y="4991"/>
                  </a:lnTo>
                  <a:lnTo>
                    <a:pt x="1940" y="4969"/>
                  </a:lnTo>
                  <a:lnTo>
                    <a:pt x="1581" y="4897"/>
                  </a:lnTo>
                  <a:lnTo>
                    <a:pt x="1346" y="4843"/>
                  </a:lnTo>
                  <a:lnTo>
                    <a:pt x="1001" y="4774"/>
                  </a:lnTo>
                  <a:lnTo>
                    <a:pt x="654" y="4698"/>
                  </a:lnTo>
                  <a:lnTo>
                    <a:pt x="313" y="4571"/>
                  </a:lnTo>
                  <a:lnTo>
                    <a:pt x="164" y="4505"/>
                  </a:lnTo>
                  <a:lnTo>
                    <a:pt x="77" y="4439"/>
                  </a:lnTo>
                  <a:lnTo>
                    <a:pt x="121" y="4432"/>
                  </a:lnTo>
                  <a:lnTo>
                    <a:pt x="299" y="4467"/>
                  </a:lnTo>
                  <a:lnTo>
                    <a:pt x="534" y="4532"/>
                  </a:lnTo>
                  <a:lnTo>
                    <a:pt x="703" y="4602"/>
                  </a:lnTo>
                  <a:lnTo>
                    <a:pt x="872" y="4648"/>
                  </a:lnTo>
                  <a:lnTo>
                    <a:pt x="1072" y="4694"/>
                  </a:lnTo>
                  <a:lnTo>
                    <a:pt x="1225" y="4711"/>
                  </a:lnTo>
                  <a:lnTo>
                    <a:pt x="1381" y="4729"/>
                  </a:lnTo>
                  <a:lnTo>
                    <a:pt x="1485" y="4715"/>
                  </a:lnTo>
                  <a:lnTo>
                    <a:pt x="1525" y="4676"/>
                  </a:lnTo>
                  <a:lnTo>
                    <a:pt x="1528" y="4630"/>
                  </a:lnTo>
                  <a:lnTo>
                    <a:pt x="1458" y="4577"/>
                  </a:lnTo>
                  <a:lnTo>
                    <a:pt x="1361" y="4526"/>
                  </a:lnTo>
                  <a:lnTo>
                    <a:pt x="1257" y="4486"/>
                  </a:lnTo>
                  <a:lnTo>
                    <a:pt x="1173" y="4446"/>
                  </a:lnTo>
                  <a:lnTo>
                    <a:pt x="915" y="4323"/>
                  </a:lnTo>
                  <a:lnTo>
                    <a:pt x="637" y="4179"/>
                  </a:lnTo>
                  <a:lnTo>
                    <a:pt x="452" y="4068"/>
                  </a:lnTo>
                  <a:lnTo>
                    <a:pt x="324" y="3970"/>
                  </a:lnTo>
                  <a:lnTo>
                    <a:pt x="279" y="3927"/>
                  </a:lnTo>
                  <a:lnTo>
                    <a:pt x="259" y="3888"/>
                  </a:lnTo>
                  <a:lnTo>
                    <a:pt x="229" y="3851"/>
                  </a:lnTo>
                  <a:lnTo>
                    <a:pt x="225" y="3793"/>
                  </a:lnTo>
                  <a:lnTo>
                    <a:pt x="232" y="3749"/>
                  </a:lnTo>
                  <a:lnTo>
                    <a:pt x="275" y="3683"/>
                  </a:lnTo>
                  <a:moveTo>
                    <a:pt x="278" y="3674"/>
                  </a:moveTo>
                  <a:lnTo>
                    <a:pt x="210" y="3719"/>
                  </a:lnTo>
                  <a:lnTo>
                    <a:pt x="148" y="3771"/>
                  </a:lnTo>
                  <a:lnTo>
                    <a:pt x="112" y="3802"/>
                  </a:lnTo>
                  <a:lnTo>
                    <a:pt x="69" y="3851"/>
                  </a:lnTo>
                  <a:lnTo>
                    <a:pt x="30" y="3916"/>
                  </a:lnTo>
                  <a:lnTo>
                    <a:pt x="2" y="4030"/>
                  </a:lnTo>
                  <a:lnTo>
                    <a:pt x="54" y="4108"/>
                  </a:lnTo>
                  <a:lnTo>
                    <a:pt x="111" y="4141"/>
                  </a:lnTo>
                  <a:lnTo>
                    <a:pt x="156" y="4160"/>
                  </a:lnTo>
                  <a:lnTo>
                    <a:pt x="226" y="4183"/>
                  </a:lnTo>
                  <a:lnTo>
                    <a:pt x="477" y="4318"/>
                  </a:lnTo>
                  <a:lnTo>
                    <a:pt x="744" y="4461"/>
                  </a:lnTo>
                  <a:lnTo>
                    <a:pt x="938" y="4549"/>
                  </a:lnTo>
                  <a:lnTo>
                    <a:pt x="996" y="4581"/>
                  </a:lnTo>
                  <a:lnTo>
                    <a:pt x="1115" y="4626"/>
                  </a:lnTo>
                  <a:lnTo>
                    <a:pt x="1194" y="4648"/>
                  </a:lnTo>
                  <a:moveTo>
                    <a:pt x="159" y="4151"/>
                  </a:moveTo>
                  <a:lnTo>
                    <a:pt x="101" y="4177"/>
                  </a:lnTo>
                  <a:lnTo>
                    <a:pt x="52" y="4202"/>
                  </a:lnTo>
                  <a:lnTo>
                    <a:pt x="34" y="4239"/>
                  </a:lnTo>
                  <a:lnTo>
                    <a:pt x="0" y="4304"/>
                  </a:lnTo>
                  <a:lnTo>
                    <a:pt x="13" y="4353"/>
                  </a:lnTo>
                  <a:lnTo>
                    <a:pt x="33" y="4376"/>
                  </a:lnTo>
                  <a:lnTo>
                    <a:pt x="59" y="4407"/>
                  </a:lnTo>
                  <a:lnTo>
                    <a:pt x="88" y="4429"/>
                  </a:lnTo>
                  <a:moveTo>
                    <a:pt x="1752" y="3188"/>
                  </a:moveTo>
                  <a:lnTo>
                    <a:pt x="1686" y="3229"/>
                  </a:lnTo>
                  <a:lnTo>
                    <a:pt x="1615" y="3281"/>
                  </a:lnTo>
                  <a:lnTo>
                    <a:pt x="1555" y="3333"/>
                  </a:lnTo>
                  <a:lnTo>
                    <a:pt x="1502" y="3404"/>
                  </a:lnTo>
                  <a:lnTo>
                    <a:pt x="1472" y="3466"/>
                  </a:lnTo>
                  <a:lnTo>
                    <a:pt x="1467" y="3527"/>
                  </a:lnTo>
                  <a:lnTo>
                    <a:pt x="1481" y="3588"/>
                  </a:lnTo>
                  <a:lnTo>
                    <a:pt x="1513" y="3632"/>
                  </a:lnTo>
                  <a:lnTo>
                    <a:pt x="1553" y="3657"/>
                  </a:lnTo>
                  <a:lnTo>
                    <a:pt x="1621" y="3683"/>
                  </a:lnTo>
                  <a:lnTo>
                    <a:pt x="1664" y="3682"/>
                  </a:lnTo>
                  <a:lnTo>
                    <a:pt x="1755" y="3673"/>
                  </a:lnTo>
                  <a:lnTo>
                    <a:pt x="1861" y="3630"/>
                  </a:lnTo>
                  <a:lnTo>
                    <a:pt x="1922" y="3588"/>
                  </a:lnTo>
                  <a:lnTo>
                    <a:pt x="1950" y="3562"/>
                  </a:lnTo>
                  <a:lnTo>
                    <a:pt x="1979" y="3537"/>
                  </a:lnTo>
                  <a:lnTo>
                    <a:pt x="2041" y="3478"/>
                  </a:lnTo>
                  <a:lnTo>
                    <a:pt x="2078" y="3419"/>
                  </a:lnTo>
                  <a:lnTo>
                    <a:pt x="2103" y="3369"/>
                  </a:lnTo>
                  <a:lnTo>
                    <a:pt x="2125" y="3310"/>
                  </a:lnTo>
                  <a:lnTo>
                    <a:pt x="2117" y="3259"/>
                  </a:lnTo>
                  <a:lnTo>
                    <a:pt x="2089" y="3216"/>
                  </a:lnTo>
                  <a:lnTo>
                    <a:pt x="2052" y="3189"/>
                  </a:lnTo>
                  <a:lnTo>
                    <a:pt x="1973" y="3160"/>
                  </a:lnTo>
                  <a:lnTo>
                    <a:pt x="1911" y="3150"/>
                  </a:lnTo>
                  <a:lnTo>
                    <a:pt x="1848" y="3156"/>
                  </a:lnTo>
                  <a:lnTo>
                    <a:pt x="1752" y="3188"/>
                  </a:lnTo>
                  <a:moveTo>
                    <a:pt x="18098" y="2838"/>
                  </a:moveTo>
                  <a:lnTo>
                    <a:pt x="18313" y="2738"/>
                  </a:lnTo>
                  <a:lnTo>
                    <a:pt x="18495" y="2619"/>
                  </a:lnTo>
                  <a:lnTo>
                    <a:pt x="18638" y="2511"/>
                  </a:lnTo>
                  <a:lnTo>
                    <a:pt x="18757" y="2357"/>
                  </a:lnTo>
                  <a:lnTo>
                    <a:pt x="19022" y="2066"/>
                  </a:lnTo>
                  <a:lnTo>
                    <a:pt x="19303" y="1774"/>
                  </a:lnTo>
                  <a:lnTo>
                    <a:pt x="19601" y="1510"/>
                  </a:lnTo>
                  <a:lnTo>
                    <a:pt x="19858" y="1295"/>
                  </a:lnTo>
                  <a:lnTo>
                    <a:pt x="20210" y="1085"/>
                  </a:lnTo>
                  <a:lnTo>
                    <a:pt x="20493" y="951"/>
                  </a:lnTo>
                  <a:lnTo>
                    <a:pt x="20823" y="807"/>
                  </a:lnTo>
                  <a:lnTo>
                    <a:pt x="20915" y="793"/>
                  </a:lnTo>
                  <a:lnTo>
                    <a:pt x="21027" y="806"/>
                  </a:lnTo>
                  <a:lnTo>
                    <a:pt x="21122" y="857"/>
                  </a:lnTo>
                  <a:lnTo>
                    <a:pt x="21152" y="939"/>
                  </a:lnTo>
                  <a:lnTo>
                    <a:pt x="21147" y="1069"/>
                  </a:lnTo>
                  <a:lnTo>
                    <a:pt x="21132" y="1181"/>
                  </a:lnTo>
                  <a:lnTo>
                    <a:pt x="21117" y="1293"/>
                  </a:lnTo>
                  <a:lnTo>
                    <a:pt x="21094" y="1434"/>
                  </a:lnTo>
                  <a:lnTo>
                    <a:pt x="21037" y="1641"/>
                  </a:lnTo>
                  <a:lnTo>
                    <a:pt x="20955" y="1924"/>
                  </a:lnTo>
                  <a:lnTo>
                    <a:pt x="20857" y="2219"/>
                  </a:lnTo>
                  <a:lnTo>
                    <a:pt x="20767" y="2475"/>
                  </a:lnTo>
                  <a:lnTo>
                    <a:pt x="20666" y="2844"/>
                  </a:lnTo>
                  <a:lnTo>
                    <a:pt x="20613" y="3052"/>
                  </a:lnTo>
                  <a:lnTo>
                    <a:pt x="20588" y="3249"/>
                  </a:lnTo>
                  <a:lnTo>
                    <a:pt x="20608" y="3425"/>
                  </a:lnTo>
                  <a:lnTo>
                    <a:pt x="20704" y="3652"/>
                  </a:lnTo>
                  <a:lnTo>
                    <a:pt x="20824" y="3952"/>
                  </a:lnTo>
                  <a:lnTo>
                    <a:pt x="20932" y="4243"/>
                  </a:lnTo>
                  <a:lnTo>
                    <a:pt x="21005" y="4546"/>
                  </a:lnTo>
                  <a:lnTo>
                    <a:pt x="21094" y="4847"/>
                  </a:lnTo>
                  <a:lnTo>
                    <a:pt x="21171" y="5112"/>
                  </a:lnTo>
                  <a:lnTo>
                    <a:pt x="21226" y="5313"/>
                  </a:lnTo>
                  <a:lnTo>
                    <a:pt x="21223" y="5434"/>
                  </a:lnTo>
                  <a:lnTo>
                    <a:pt x="21199" y="5501"/>
                  </a:lnTo>
                  <a:lnTo>
                    <a:pt x="21165" y="5540"/>
                  </a:lnTo>
                  <a:lnTo>
                    <a:pt x="21122" y="5580"/>
                  </a:lnTo>
                  <a:lnTo>
                    <a:pt x="21033" y="5614"/>
                  </a:lnTo>
                  <a:lnTo>
                    <a:pt x="20880" y="5623"/>
                  </a:lnTo>
                  <a:lnTo>
                    <a:pt x="20725" y="5568"/>
                  </a:lnTo>
                  <a:lnTo>
                    <a:pt x="20449" y="5427"/>
                  </a:lnTo>
                  <a:lnTo>
                    <a:pt x="20181" y="5275"/>
                  </a:lnTo>
                  <a:lnTo>
                    <a:pt x="19756" y="4991"/>
                  </a:lnTo>
                  <a:lnTo>
                    <a:pt x="19479" y="4772"/>
                  </a:lnTo>
                  <a:lnTo>
                    <a:pt x="19018" y="4352"/>
                  </a:lnTo>
                  <a:lnTo>
                    <a:pt x="18772" y="4145"/>
                  </a:lnTo>
                  <a:lnTo>
                    <a:pt x="18534" y="3946"/>
                  </a:lnTo>
                  <a:lnTo>
                    <a:pt x="18364" y="3857"/>
                  </a:lnTo>
                  <a:lnTo>
                    <a:pt x="18237" y="3806"/>
                  </a:lnTo>
                  <a:lnTo>
                    <a:pt x="18092" y="3766"/>
                  </a:lnTo>
                  <a:moveTo>
                    <a:pt x="4537" y="2831"/>
                  </a:moveTo>
                  <a:lnTo>
                    <a:pt x="4631" y="2914"/>
                  </a:lnTo>
                  <a:lnTo>
                    <a:pt x="4722" y="3013"/>
                  </a:lnTo>
                  <a:lnTo>
                    <a:pt x="4855" y="3173"/>
                  </a:lnTo>
                  <a:lnTo>
                    <a:pt x="4980" y="3323"/>
                  </a:lnTo>
                  <a:lnTo>
                    <a:pt x="5058" y="3412"/>
                  </a:lnTo>
                  <a:lnTo>
                    <a:pt x="5127" y="3469"/>
                  </a:lnTo>
                  <a:lnTo>
                    <a:pt x="5171" y="3497"/>
                  </a:lnTo>
                  <a:lnTo>
                    <a:pt x="5215" y="3516"/>
                  </a:lnTo>
                  <a:lnTo>
                    <a:pt x="5273" y="3557"/>
                  </a:lnTo>
                  <a:lnTo>
                    <a:pt x="5314" y="3552"/>
                  </a:lnTo>
                  <a:lnTo>
                    <a:pt x="5320" y="3567"/>
                  </a:lnTo>
                  <a:lnTo>
                    <a:pt x="5301" y="3593"/>
                  </a:lnTo>
                  <a:lnTo>
                    <a:pt x="5258" y="3613"/>
                  </a:lnTo>
                  <a:lnTo>
                    <a:pt x="5199" y="3651"/>
                  </a:lnTo>
                  <a:lnTo>
                    <a:pt x="5148" y="3697"/>
                  </a:lnTo>
                  <a:lnTo>
                    <a:pt x="5063" y="3814"/>
                  </a:lnTo>
                  <a:lnTo>
                    <a:pt x="4981" y="3997"/>
                  </a:lnTo>
                  <a:lnTo>
                    <a:pt x="4905" y="4190"/>
                  </a:lnTo>
                  <a:lnTo>
                    <a:pt x="4867" y="4412"/>
                  </a:lnTo>
                  <a:lnTo>
                    <a:pt x="4843" y="4575"/>
                  </a:lnTo>
                  <a:lnTo>
                    <a:pt x="4808" y="4755"/>
                  </a:lnTo>
                  <a:lnTo>
                    <a:pt x="4725" y="4858"/>
                  </a:lnTo>
                  <a:lnTo>
                    <a:pt x="4598" y="4985"/>
                  </a:lnTo>
                  <a:lnTo>
                    <a:pt x="4512" y="5031"/>
                  </a:lnTo>
                  <a:lnTo>
                    <a:pt x="4336" y="5076"/>
                  </a:lnTo>
                  <a:lnTo>
                    <a:pt x="4143" y="5103"/>
                  </a:lnTo>
                  <a:lnTo>
                    <a:pt x="3974" y="5112"/>
                  </a:lnTo>
                  <a:lnTo>
                    <a:pt x="3855" y="5120"/>
                  </a:lnTo>
                  <a:lnTo>
                    <a:pt x="3690" y="5102"/>
                  </a:lnTo>
                  <a:moveTo>
                    <a:pt x="13189" y="2014"/>
                  </a:moveTo>
                  <a:lnTo>
                    <a:pt x="13252" y="2018"/>
                  </a:lnTo>
                  <a:lnTo>
                    <a:pt x="13372" y="1949"/>
                  </a:lnTo>
                  <a:lnTo>
                    <a:pt x="13512" y="1803"/>
                  </a:lnTo>
                  <a:lnTo>
                    <a:pt x="13725" y="1562"/>
                  </a:lnTo>
                  <a:lnTo>
                    <a:pt x="13931" y="1321"/>
                  </a:lnTo>
                  <a:lnTo>
                    <a:pt x="14105" y="1094"/>
                  </a:lnTo>
                  <a:lnTo>
                    <a:pt x="14232" y="975"/>
                  </a:lnTo>
                  <a:lnTo>
                    <a:pt x="14463" y="779"/>
                  </a:lnTo>
                  <a:lnTo>
                    <a:pt x="14610" y="687"/>
                  </a:lnTo>
                  <a:lnTo>
                    <a:pt x="14706" y="638"/>
                  </a:lnTo>
                  <a:lnTo>
                    <a:pt x="14767" y="611"/>
                  </a:lnTo>
                  <a:lnTo>
                    <a:pt x="14846" y="601"/>
                  </a:lnTo>
                  <a:lnTo>
                    <a:pt x="14889" y="667"/>
                  </a:lnTo>
                  <a:lnTo>
                    <a:pt x="14958" y="839"/>
                  </a:lnTo>
                  <a:lnTo>
                    <a:pt x="14993" y="925"/>
                  </a:lnTo>
                  <a:lnTo>
                    <a:pt x="15045" y="999"/>
                  </a:lnTo>
                  <a:lnTo>
                    <a:pt x="15088" y="1075"/>
                  </a:lnTo>
                  <a:lnTo>
                    <a:pt x="15140" y="1141"/>
                  </a:lnTo>
                  <a:lnTo>
                    <a:pt x="15192" y="1224"/>
                  </a:lnTo>
                  <a:lnTo>
                    <a:pt x="15287" y="1393"/>
                  </a:lnTo>
                  <a:lnTo>
                    <a:pt x="15364" y="1491"/>
                  </a:lnTo>
                  <a:lnTo>
                    <a:pt x="15432" y="1591"/>
                  </a:lnTo>
                  <a:lnTo>
                    <a:pt x="15509" y="1708"/>
                  </a:lnTo>
                  <a:lnTo>
                    <a:pt x="15603" y="1805"/>
                  </a:lnTo>
                  <a:lnTo>
                    <a:pt x="15740" y="1960"/>
                  </a:lnTo>
                  <a:lnTo>
                    <a:pt x="15835" y="2066"/>
                  </a:lnTo>
                  <a:lnTo>
                    <a:pt x="15921" y="2147"/>
                  </a:lnTo>
                  <a:lnTo>
                    <a:pt x="15939" y="2154"/>
                  </a:lnTo>
                  <a:lnTo>
                    <a:pt x="16018" y="2246"/>
                  </a:lnTo>
                  <a:lnTo>
                    <a:pt x="16107" y="2337"/>
                  </a:lnTo>
                  <a:lnTo>
                    <a:pt x="16180" y="2432"/>
                  </a:lnTo>
                  <a:lnTo>
                    <a:pt x="16306" y="2581"/>
                  </a:lnTo>
                  <a:lnTo>
                    <a:pt x="16296" y="2611"/>
                  </a:lnTo>
                  <a:moveTo>
                    <a:pt x="13501" y="4799"/>
                  </a:moveTo>
                  <a:lnTo>
                    <a:pt x="13473" y="4773"/>
                  </a:lnTo>
                  <a:lnTo>
                    <a:pt x="13540" y="4844"/>
                  </a:lnTo>
                  <a:lnTo>
                    <a:pt x="13607" y="4951"/>
                  </a:lnTo>
                  <a:lnTo>
                    <a:pt x="13664" y="5041"/>
                  </a:lnTo>
                  <a:lnTo>
                    <a:pt x="13751" y="5212"/>
                  </a:lnTo>
                  <a:lnTo>
                    <a:pt x="13908" y="5480"/>
                  </a:lnTo>
                  <a:lnTo>
                    <a:pt x="14047" y="5721"/>
                  </a:lnTo>
                  <a:lnTo>
                    <a:pt x="14097" y="5866"/>
                  </a:lnTo>
                  <a:lnTo>
                    <a:pt x="14133" y="5909"/>
                  </a:lnTo>
                  <a:lnTo>
                    <a:pt x="14191" y="5915"/>
                  </a:lnTo>
                  <a:lnTo>
                    <a:pt x="14222" y="5875"/>
                  </a:lnTo>
                  <a:lnTo>
                    <a:pt x="14289" y="5750"/>
                  </a:lnTo>
                  <a:lnTo>
                    <a:pt x="14476" y="5493"/>
                  </a:lnTo>
                  <a:lnTo>
                    <a:pt x="14674" y="5242"/>
                  </a:lnTo>
                  <a:lnTo>
                    <a:pt x="14886" y="5033"/>
                  </a:lnTo>
                  <a:lnTo>
                    <a:pt x="15186" y="4784"/>
                  </a:lnTo>
                  <a:lnTo>
                    <a:pt x="15546" y="4513"/>
                  </a:lnTo>
                  <a:lnTo>
                    <a:pt x="15952" y="4261"/>
                  </a:lnTo>
                  <a:lnTo>
                    <a:pt x="16192" y="4115"/>
                  </a:lnTo>
                  <a:lnTo>
                    <a:pt x="16319" y="4051"/>
                  </a:lnTo>
                  <a:lnTo>
                    <a:pt x="16355" y="4017"/>
                  </a:lnTo>
                  <a:moveTo>
                    <a:pt x="5388" y="3946"/>
                  </a:moveTo>
                  <a:lnTo>
                    <a:pt x="5417" y="4003"/>
                  </a:lnTo>
                  <a:lnTo>
                    <a:pt x="5445" y="4035"/>
                  </a:lnTo>
                  <a:lnTo>
                    <a:pt x="5507" y="4038"/>
                  </a:lnTo>
                  <a:lnTo>
                    <a:pt x="5597" y="4033"/>
                  </a:lnTo>
                  <a:lnTo>
                    <a:pt x="5709" y="4028"/>
                  </a:lnTo>
                  <a:lnTo>
                    <a:pt x="5883" y="4033"/>
                  </a:lnTo>
                  <a:lnTo>
                    <a:pt x="6462" y="4074"/>
                  </a:lnTo>
                  <a:lnTo>
                    <a:pt x="6996" y="4149"/>
                  </a:lnTo>
                  <a:lnTo>
                    <a:pt x="7660" y="4269"/>
                  </a:lnTo>
                  <a:lnTo>
                    <a:pt x="8102" y="4378"/>
                  </a:lnTo>
                  <a:lnTo>
                    <a:pt x="8597" y="4511"/>
                  </a:lnTo>
                  <a:lnTo>
                    <a:pt x="9013" y="4658"/>
                  </a:lnTo>
                  <a:lnTo>
                    <a:pt x="9099" y="4764"/>
                  </a:lnTo>
                  <a:lnTo>
                    <a:pt x="9067" y="4820"/>
                  </a:lnTo>
                  <a:lnTo>
                    <a:pt x="8958" y="4899"/>
                  </a:lnTo>
                  <a:lnTo>
                    <a:pt x="8843" y="4931"/>
                  </a:lnTo>
                  <a:lnTo>
                    <a:pt x="8633" y="4996"/>
                  </a:lnTo>
                  <a:lnTo>
                    <a:pt x="8309" y="5075"/>
                  </a:lnTo>
                  <a:lnTo>
                    <a:pt x="8085" y="5141"/>
                  </a:lnTo>
                  <a:lnTo>
                    <a:pt x="7949" y="5195"/>
                  </a:lnTo>
                  <a:lnTo>
                    <a:pt x="7810" y="5230"/>
                  </a:lnTo>
                  <a:lnTo>
                    <a:pt x="7663" y="5265"/>
                  </a:lnTo>
                  <a:lnTo>
                    <a:pt x="7400" y="5290"/>
                  </a:lnTo>
                  <a:lnTo>
                    <a:pt x="7163" y="5286"/>
                  </a:lnTo>
                  <a:lnTo>
                    <a:pt x="6855" y="5252"/>
                  </a:lnTo>
                  <a:lnTo>
                    <a:pt x="6613" y="5244"/>
                  </a:lnTo>
                  <a:lnTo>
                    <a:pt x="6341" y="5183"/>
                  </a:lnTo>
                  <a:lnTo>
                    <a:pt x="6020" y="5104"/>
                  </a:lnTo>
                  <a:lnTo>
                    <a:pt x="5763" y="4982"/>
                  </a:lnTo>
                  <a:lnTo>
                    <a:pt x="5675" y="4935"/>
                  </a:lnTo>
                  <a:lnTo>
                    <a:pt x="5562" y="4890"/>
                  </a:lnTo>
                  <a:lnTo>
                    <a:pt x="5468" y="4870"/>
                  </a:lnTo>
                  <a:lnTo>
                    <a:pt x="5425" y="4872"/>
                  </a:lnTo>
                  <a:lnTo>
                    <a:pt x="5376" y="4903"/>
                  </a:lnTo>
                  <a:moveTo>
                    <a:pt x="6381" y="1728"/>
                  </a:moveTo>
                  <a:lnTo>
                    <a:pt x="6460" y="1690"/>
                  </a:lnTo>
                  <a:lnTo>
                    <a:pt x="6648" y="1558"/>
                  </a:lnTo>
                  <a:lnTo>
                    <a:pt x="6875" y="1394"/>
                  </a:lnTo>
                  <a:lnTo>
                    <a:pt x="7187" y="1091"/>
                  </a:lnTo>
                  <a:lnTo>
                    <a:pt x="7569" y="707"/>
                  </a:lnTo>
                  <a:lnTo>
                    <a:pt x="7960" y="392"/>
                  </a:lnTo>
                  <a:lnTo>
                    <a:pt x="8222" y="161"/>
                  </a:lnTo>
                  <a:lnTo>
                    <a:pt x="8308" y="90"/>
                  </a:lnTo>
                  <a:lnTo>
                    <a:pt x="8367" y="30"/>
                  </a:lnTo>
                  <a:lnTo>
                    <a:pt x="8405" y="0"/>
                  </a:lnTo>
                  <a:lnTo>
                    <a:pt x="8394" y="69"/>
                  </a:lnTo>
                  <a:lnTo>
                    <a:pt x="8397" y="103"/>
                  </a:lnTo>
                  <a:lnTo>
                    <a:pt x="8436" y="123"/>
                  </a:lnTo>
                  <a:lnTo>
                    <a:pt x="8509" y="138"/>
                  </a:lnTo>
                  <a:lnTo>
                    <a:pt x="8517" y="196"/>
                  </a:lnTo>
                  <a:lnTo>
                    <a:pt x="8554" y="233"/>
                  </a:lnTo>
                  <a:lnTo>
                    <a:pt x="8594" y="253"/>
                  </a:lnTo>
                  <a:lnTo>
                    <a:pt x="8661" y="260"/>
                  </a:lnTo>
                  <a:lnTo>
                    <a:pt x="8671" y="310"/>
                  </a:lnTo>
                  <a:lnTo>
                    <a:pt x="8709" y="347"/>
                  </a:lnTo>
                  <a:lnTo>
                    <a:pt x="8755" y="382"/>
                  </a:lnTo>
                  <a:lnTo>
                    <a:pt x="8821" y="407"/>
                  </a:lnTo>
                  <a:lnTo>
                    <a:pt x="8855" y="411"/>
                  </a:lnTo>
                  <a:lnTo>
                    <a:pt x="8865" y="468"/>
                  </a:lnTo>
                  <a:lnTo>
                    <a:pt x="8913" y="504"/>
                  </a:lnTo>
                  <a:lnTo>
                    <a:pt x="8956" y="515"/>
                  </a:lnTo>
                  <a:lnTo>
                    <a:pt x="8981" y="520"/>
                  </a:lnTo>
                  <a:lnTo>
                    <a:pt x="9016" y="524"/>
                  </a:lnTo>
                  <a:lnTo>
                    <a:pt x="9017" y="591"/>
                  </a:lnTo>
                  <a:lnTo>
                    <a:pt x="9056" y="636"/>
                  </a:lnTo>
                  <a:lnTo>
                    <a:pt x="9124" y="661"/>
                  </a:lnTo>
                  <a:lnTo>
                    <a:pt x="9187" y="661"/>
                  </a:lnTo>
                  <a:lnTo>
                    <a:pt x="9209" y="709"/>
                  </a:lnTo>
                  <a:lnTo>
                    <a:pt x="9240" y="756"/>
                  </a:lnTo>
                  <a:lnTo>
                    <a:pt x="9300" y="782"/>
                  </a:lnTo>
                  <a:lnTo>
                    <a:pt x="9372" y="781"/>
                  </a:lnTo>
                  <a:lnTo>
                    <a:pt x="9386" y="830"/>
                  </a:lnTo>
                  <a:lnTo>
                    <a:pt x="9437" y="866"/>
                  </a:lnTo>
                  <a:lnTo>
                    <a:pt x="9536" y="887"/>
                  </a:lnTo>
                  <a:lnTo>
                    <a:pt x="9533" y="921"/>
                  </a:lnTo>
                  <a:lnTo>
                    <a:pt x="9548" y="962"/>
                  </a:lnTo>
                  <a:lnTo>
                    <a:pt x="9611" y="988"/>
                  </a:lnTo>
                  <a:lnTo>
                    <a:pt x="9666" y="990"/>
                  </a:lnTo>
                  <a:lnTo>
                    <a:pt x="9702" y="994"/>
                  </a:lnTo>
                  <a:lnTo>
                    <a:pt x="9699" y="1046"/>
                  </a:lnTo>
                  <a:lnTo>
                    <a:pt x="9724" y="1094"/>
                  </a:lnTo>
                  <a:lnTo>
                    <a:pt x="9741" y="1118"/>
                  </a:lnTo>
                  <a:lnTo>
                    <a:pt x="9777" y="1139"/>
                  </a:lnTo>
                  <a:lnTo>
                    <a:pt x="9841" y="1157"/>
                  </a:lnTo>
                  <a:lnTo>
                    <a:pt x="9857" y="1215"/>
                  </a:lnTo>
                  <a:lnTo>
                    <a:pt x="9893" y="1245"/>
                  </a:lnTo>
                  <a:lnTo>
                    <a:pt x="9930" y="1267"/>
                  </a:lnTo>
                  <a:lnTo>
                    <a:pt x="9986" y="1278"/>
                  </a:lnTo>
                  <a:lnTo>
                    <a:pt x="10003" y="1328"/>
                  </a:lnTo>
                  <a:lnTo>
                    <a:pt x="10029" y="1377"/>
                  </a:lnTo>
                  <a:lnTo>
                    <a:pt x="10085" y="1405"/>
                  </a:lnTo>
                  <a:lnTo>
                    <a:pt x="10151" y="1424"/>
                  </a:lnTo>
                  <a:lnTo>
                    <a:pt x="10169" y="1465"/>
                  </a:lnTo>
                  <a:lnTo>
                    <a:pt x="10188" y="1490"/>
                  </a:lnTo>
                  <a:lnTo>
                    <a:pt x="10225" y="1512"/>
                  </a:lnTo>
                  <a:lnTo>
                    <a:pt x="10292" y="1540"/>
                  </a:lnTo>
                  <a:lnTo>
                    <a:pt x="10358" y="1551"/>
                  </a:lnTo>
                  <a:lnTo>
                    <a:pt x="10377" y="1601"/>
                  </a:lnTo>
                  <a:lnTo>
                    <a:pt x="10415" y="1633"/>
                  </a:lnTo>
                  <a:lnTo>
                    <a:pt x="10473" y="1645"/>
                  </a:lnTo>
                  <a:lnTo>
                    <a:pt x="10511" y="1650"/>
                  </a:lnTo>
                  <a:lnTo>
                    <a:pt x="10521" y="1693"/>
                  </a:lnTo>
                  <a:lnTo>
                    <a:pt x="10560" y="1716"/>
                  </a:lnTo>
                  <a:lnTo>
                    <a:pt x="10608" y="1738"/>
                  </a:lnTo>
                  <a:lnTo>
                    <a:pt x="10657" y="1752"/>
                  </a:lnTo>
                  <a:lnTo>
                    <a:pt x="10677" y="1794"/>
                  </a:lnTo>
                  <a:lnTo>
                    <a:pt x="10707" y="1827"/>
                  </a:lnTo>
                  <a:lnTo>
                    <a:pt x="10736" y="1843"/>
                  </a:lnTo>
                  <a:lnTo>
                    <a:pt x="10756" y="1850"/>
                  </a:lnTo>
                </a:path>
              </a:pathLst>
            </a:custGeom>
            <a:noFill/>
            <a:ln cap="sq" cmpd="sng" w="57150">
              <a:solidFill>
                <a:srgbClr val="51D8FE"/>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chemeClr val="lt1"/>
                </a:solidFill>
                <a:latin typeface="Cantarell"/>
                <a:ea typeface="Cantarell"/>
                <a:cs typeface="Cantarell"/>
                <a:sym typeface="Cantarell"/>
              </a:endParaRPr>
            </a:p>
          </p:txBody>
        </p:sp>
      </p:grpSp>
      <p:sp>
        <p:nvSpPr>
          <p:cNvPr id="265" name="Shape 265"/>
          <p:cNvSpPr txBox="1"/>
          <p:nvPr/>
        </p:nvSpPr>
        <p:spPr>
          <a:xfrm>
            <a:off x="395536" y="3976435"/>
            <a:ext cx="8748464" cy="553998"/>
          </a:xfrm>
          <a:prstGeom prst="rect">
            <a:avLst/>
          </a:prstGeom>
          <a:noFill/>
          <a:ln>
            <a:noFill/>
          </a:ln>
        </p:spPr>
        <p:txBody>
          <a:bodyPr anchorCtr="0" anchor="ctr" bIns="0" lIns="36000" spcFirstLastPara="1" rIns="36000" wrap="square" tIns="0">
            <a:noAutofit/>
          </a:bodyPr>
          <a:lstStyle/>
          <a:p>
            <a:pPr indent="0" lvl="0" marL="0" marR="0" rtl="0" algn="ctr">
              <a:lnSpc>
                <a:spcPct val="150000"/>
              </a:lnSpc>
              <a:spcBef>
                <a:spcPts val="0"/>
              </a:spcBef>
              <a:spcAft>
                <a:spcPts val="0"/>
              </a:spcAft>
              <a:buNone/>
            </a:pPr>
            <a:r>
              <a:rPr b="1" i="0" lang="es-AR" sz="2400" u="none" cap="none" strike="noStrike">
                <a:solidFill>
                  <a:schemeClr val="lt1"/>
                </a:solidFill>
                <a:latin typeface="Cantarell"/>
                <a:ea typeface="Cantarell"/>
                <a:cs typeface="Cantarell"/>
                <a:sym typeface="Cantarell"/>
              </a:rPr>
              <a:t>Combina</a:t>
            </a:r>
            <a:endParaRPr b="1" i="0" sz="2400" u="none" cap="none" strike="noStrike">
              <a:solidFill>
                <a:schemeClr val="lt1"/>
              </a:solidFill>
              <a:latin typeface="Cantarell"/>
              <a:ea typeface="Cantarell"/>
              <a:cs typeface="Cantarell"/>
              <a:sym typeface="Cantarell"/>
            </a:endParaRPr>
          </a:p>
        </p:txBody>
      </p:sp>
      <p:cxnSp>
        <p:nvCxnSpPr>
          <p:cNvPr id="266" name="Shape 266"/>
          <p:cNvCxnSpPr/>
          <p:nvPr/>
        </p:nvCxnSpPr>
        <p:spPr>
          <a:xfrm flipH="1">
            <a:off x="3563888" y="4653136"/>
            <a:ext cx="1008112" cy="648072"/>
          </a:xfrm>
          <a:prstGeom prst="straightConnector1">
            <a:avLst/>
          </a:prstGeom>
          <a:noFill/>
          <a:ln cap="flat" cmpd="sng" w="38100">
            <a:solidFill>
              <a:schemeClr val="accent1"/>
            </a:solidFill>
            <a:prstDash val="solid"/>
            <a:round/>
            <a:headEnd len="sm" w="sm" type="none"/>
            <a:tailEnd len="med" w="med" type="stealth"/>
          </a:ln>
        </p:spPr>
      </p:cxnSp>
      <p:cxnSp>
        <p:nvCxnSpPr>
          <p:cNvPr id="267" name="Shape 267"/>
          <p:cNvCxnSpPr/>
          <p:nvPr/>
        </p:nvCxnSpPr>
        <p:spPr>
          <a:xfrm>
            <a:off x="4932040" y="4653136"/>
            <a:ext cx="1008112" cy="648072"/>
          </a:xfrm>
          <a:prstGeom prst="straightConnector1">
            <a:avLst/>
          </a:prstGeom>
          <a:noFill/>
          <a:ln cap="flat" cmpd="sng" w="38100">
            <a:solidFill>
              <a:schemeClr val="accent1"/>
            </a:solidFill>
            <a:prstDash val="solid"/>
            <a:round/>
            <a:headEnd len="sm" w="sm" type="none"/>
            <a:tailEnd len="med" w="med" type="stealth"/>
          </a:ln>
        </p:spPr>
      </p:cxnSp>
      <p:sp>
        <p:nvSpPr>
          <p:cNvPr id="268" name="Shape 268"/>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269" name="Shape 269"/>
          <p:cNvSpPr txBox="1"/>
          <p:nvPr/>
        </p:nvSpPr>
        <p:spPr>
          <a:xfrm>
            <a:off x="0" y="3212976"/>
            <a:ext cx="9144000" cy="1008112"/>
          </a:xfrm>
          <a:prstGeom prst="rect">
            <a:avLst/>
          </a:prstGeom>
          <a:noFill/>
          <a:ln>
            <a:noFill/>
          </a:ln>
        </p:spPr>
        <p:txBody>
          <a:bodyPr anchorCtr="0" anchor="t" bIns="45700" lIns="91425" spcFirstLastPara="1" rIns="91425" wrap="square" tIns="45700">
            <a:noAutofit/>
          </a:bodyPr>
          <a:lstStyle/>
          <a:p>
            <a:pPr indent="-347980" lvl="0" marL="411480" marR="0" rtl="0" algn="ctr">
              <a:lnSpc>
                <a:spcPct val="100000"/>
              </a:lnSpc>
              <a:spcBef>
                <a:spcPts val="0"/>
              </a:spcBef>
              <a:spcAft>
                <a:spcPts val="0"/>
              </a:spcAft>
              <a:buNone/>
            </a:pPr>
            <a:r>
              <a:rPr b="1" i="1" lang="es-AR" sz="2000" u="none" cap="none" strike="noStrike">
                <a:solidFill>
                  <a:schemeClr val="lt1"/>
                </a:solidFill>
                <a:latin typeface="Cantarell"/>
                <a:ea typeface="Cantarell"/>
                <a:cs typeface="Cantarell"/>
                <a:sym typeface="Cantarell"/>
              </a:rPr>
              <a:t>  </a:t>
            </a:r>
            <a:r>
              <a:rPr b="1" i="1" lang="es-AR" sz="3200" u="none" cap="none" strike="noStrike">
                <a:solidFill>
                  <a:schemeClr val="lt1"/>
                </a:solidFill>
                <a:latin typeface="Cantarell"/>
                <a:ea typeface="Cantarell"/>
                <a:cs typeface="Cantarell"/>
                <a:sym typeface="Cantarell"/>
              </a:rPr>
              <a:t>Landmark</a:t>
            </a:r>
            <a:r>
              <a:rPr b="1" i="0" lang="es-AR" sz="3200" u="none" cap="none" strike="noStrike">
                <a:solidFill>
                  <a:schemeClr val="lt1"/>
                </a:solidFill>
                <a:latin typeface="Cantarell"/>
                <a:ea typeface="Cantarell"/>
                <a:cs typeface="Cantarell"/>
                <a:sym typeface="Cantarell"/>
              </a:rPr>
              <a:t>s</a:t>
            </a:r>
            <a:r>
              <a:rPr b="0" i="0" lang="es-AR" sz="2000" u="none" cap="none" strike="noStrike">
                <a:solidFill>
                  <a:schemeClr val="lt1"/>
                </a:solidFill>
                <a:latin typeface="Cantarell"/>
                <a:ea typeface="Cantarell"/>
                <a:cs typeface="Cantarell"/>
                <a:sym typeface="Cantarell"/>
              </a:rPr>
              <a:t>: Coordenadas  de puntos anatómicamente homólogos</a:t>
            </a:r>
            <a:endParaRPr/>
          </a:p>
          <a:p>
            <a:pPr indent="-347980" lvl="0" marL="411480" marR="0" rtl="0" algn="ctr">
              <a:lnSpc>
                <a:spcPct val="100000"/>
              </a:lnSpc>
              <a:spcBef>
                <a:spcPts val="0"/>
              </a:spcBef>
              <a:spcAft>
                <a:spcPts val="0"/>
              </a:spcAft>
              <a:buNone/>
            </a:pPr>
            <a:r>
              <a:t/>
            </a:r>
            <a:endParaRPr b="0" i="0" sz="2000" u="none" cap="none" strike="noStrike">
              <a:solidFill>
                <a:schemeClr val="lt1"/>
              </a:solidFill>
              <a:latin typeface="Cantarell"/>
              <a:ea typeface="Cantarell"/>
              <a:cs typeface="Cantarell"/>
              <a:sym typeface="Cantarell"/>
            </a:endParaRPr>
          </a:p>
        </p:txBody>
      </p:sp>
      <p:sp>
        <p:nvSpPr>
          <p:cNvPr id="270" name="Shape 270"/>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pic>
        <p:nvPicPr>
          <p:cNvPr id="271" name="Shape 271"/>
          <p:cNvPicPr preferRelativeResize="0"/>
          <p:nvPr/>
        </p:nvPicPr>
        <p:blipFill rotWithShape="1">
          <a:blip r:embed="rId3">
            <a:alphaModFix/>
          </a:blip>
          <a:srcRect b="0" l="7382" r="11407" t="19853"/>
          <a:stretch/>
        </p:blipFill>
        <p:spPr>
          <a:xfrm>
            <a:off x="8351912" y="0"/>
            <a:ext cx="792088" cy="828000"/>
          </a:xfrm>
          <a:prstGeom prst="rect">
            <a:avLst/>
          </a:prstGeom>
          <a:noFill/>
          <a:ln>
            <a:noFill/>
          </a:ln>
        </p:spPr>
      </p:pic>
      <p:pic>
        <p:nvPicPr>
          <p:cNvPr id="272" name="Shape 272"/>
          <p:cNvPicPr preferRelativeResize="0"/>
          <p:nvPr/>
        </p:nvPicPr>
        <p:blipFill rotWithShape="1">
          <a:blip r:embed="rId4">
            <a:alphaModFix/>
          </a:blip>
          <a:srcRect b="586" l="32651" r="65238" t="95485"/>
          <a:stretch/>
        </p:blipFill>
        <p:spPr>
          <a:xfrm>
            <a:off x="8351912" y="839424"/>
            <a:ext cx="792088" cy="828000"/>
          </a:xfrm>
          <a:prstGeom prst="rect">
            <a:avLst/>
          </a:prstGeom>
          <a:noFill/>
          <a:ln>
            <a:noFill/>
          </a:ln>
        </p:spPr>
      </p:pic>
      <p:pic>
        <p:nvPicPr>
          <p:cNvPr id="273" name="Shape 273"/>
          <p:cNvPicPr preferRelativeResize="0"/>
          <p:nvPr/>
        </p:nvPicPr>
        <p:blipFill rotWithShape="1">
          <a:blip r:embed="rId4">
            <a:alphaModFix/>
          </a:blip>
          <a:srcRect b="585" l="37079" r="60795" t="95465"/>
          <a:stretch/>
        </p:blipFill>
        <p:spPr>
          <a:xfrm>
            <a:off x="8351912" y="1736904"/>
            <a:ext cx="792088" cy="82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518864" y="242088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Font typeface="Consolas"/>
              <a:buNone/>
            </a:pPr>
            <a:r>
              <a:rPr b="0" i="0" lang="es-AR" sz="5400" u="none" cap="none" strike="noStrike">
                <a:solidFill>
                  <a:schemeClr val="lt2"/>
                </a:solidFill>
                <a:latin typeface="Consolas"/>
                <a:ea typeface="Consolas"/>
                <a:cs typeface="Consolas"/>
                <a:sym typeface="Consolas"/>
              </a:rPr>
              <a:t>Justificación</a:t>
            </a:r>
            <a:endParaRPr b="0" i="0" sz="4800" u="none" cap="none" strike="noStrike">
              <a:solidFill>
                <a:schemeClr val="lt2"/>
              </a:solidFill>
              <a:latin typeface="Consolas"/>
              <a:ea typeface="Consolas"/>
              <a:cs typeface="Consolas"/>
              <a:sym typeface="Consolas"/>
            </a:endParaRPr>
          </a:p>
        </p:txBody>
      </p:sp>
      <p:sp>
        <p:nvSpPr>
          <p:cNvPr id="279" name="Shape 279"/>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280" name="Shape 280"/>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pic>
        <p:nvPicPr>
          <p:cNvPr id="281" name="Shape 281"/>
          <p:cNvPicPr preferRelativeResize="0"/>
          <p:nvPr/>
        </p:nvPicPr>
        <p:blipFill/>
        <p:spPr>
          <a:xfrm>
            <a:off x="0" y="-14514"/>
            <a:ext cx="467544" cy="6872514"/>
          </a:xfrm>
          <a:prstGeom prst="rect">
            <a:avLst/>
          </a:prstGeom>
          <a:solidFill>
            <a:srgbClr val="FFFFF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395536" y="44624"/>
            <a:ext cx="77724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Recurso potencial</a:t>
            </a:r>
            <a:endParaRPr b="0" i="0" sz="3600" u="none" cap="none" strike="noStrike">
              <a:solidFill>
                <a:schemeClr val="lt2"/>
              </a:solidFill>
              <a:latin typeface="Consolas"/>
              <a:ea typeface="Consolas"/>
              <a:cs typeface="Consolas"/>
              <a:sym typeface="Consolas"/>
            </a:endParaRPr>
          </a:p>
        </p:txBody>
      </p:sp>
      <p:sp>
        <p:nvSpPr>
          <p:cNvPr id="287" name="Shape 287"/>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288" name="Shape 288"/>
          <p:cNvSpPr/>
          <p:nvPr/>
        </p:nvSpPr>
        <p:spPr>
          <a:xfrm>
            <a:off x="-9525" y="6422558"/>
            <a:ext cx="9144000" cy="276999"/>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0" i="0" lang="es-AR" sz="1200" u="none" cap="none" strike="noStrike">
                <a:solidFill>
                  <a:schemeClr val="lt1"/>
                </a:solidFill>
                <a:latin typeface="Cantarell"/>
                <a:ea typeface="Cantarell"/>
                <a:cs typeface="Cantarell"/>
                <a:sym typeface="Cantarell"/>
              </a:rPr>
              <a:t>(Páez Barrera </a:t>
            </a:r>
            <a:r>
              <a:rPr b="0" i="1" lang="es-AR" sz="1200" u="none" cap="none" strike="noStrike">
                <a:solidFill>
                  <a:schemeClr val="lt1"/>
                </a:solidFill>
                <a:latin typeface="Cantarell"/>
                <a:ea typeface="Cantarell"/>
                <a:cs typeface="Cantarell"/>
                <a:sym typeface="Cantarell"/>
              </a:rPr>
              <a:t>et al.,</a:t>
            </a:r>
            <a:r>
              <a:rPr b="0" i="0" lang="es-AR" sz="1200" u="none" cap="none" strike="noStrike">
                <a:solidFill>
                  <a:schemeClr val="lt1"/>
                </a:solidFill>
                <a:latin typeface="Cantarell"/>
                <a:ea typeface="Cantarell"/>
                <a:cs typeface="Cantarell"/>
                <a:sym typeface="Cantarell"/>
              </a:rPr>
              <a:t> 1999, 2000; Silva Ramírez, 1998)</a:t>
            </a:r>
            <a:endParaRPr b="1" i="0" sz="1200" u="none" cap="none" strike="noStrike">
              <a:solidFill>
                <a:schemeClr val="lt1"/>
              </a:solidFill>
              <a:latin typeface="Cantarell"/>
              <a:ea typeface="Cantarell"/>
              <a:cs typeface="Cantarell"/>
              <a:sym typeface="Cantarell"/>
            </a:endParaRPr>
          </a:p>
        </p:txBody>
      </p:sp>
      <p:sp>
        <p:nvSpPr>
          <p:cNvPr id="289" name="Shape 289"/>
          <p:cNvSpPr txBox="1"/>
          <p:nvPr/>
        </p:nvSpPr>
        <p:spPr>
          <a:xfrm>
            <a:off x="539552" y="1124744"/>
            <a:ext cx="9577064" cy="1537308"/>
          </a:xfrm>
          <a:prstGeom prst="rect">
            <a:avLst/>
          </a:prstGeom>
          <a:noFill/>
          <a:ln>
            <a:noFill/>
          </a:ln>
        </p:spPr>
        <p:txBody>
          <a:bodyPr anchorCtr="0" anchor="t" bIns="144000" lIns="108000" spcFirstLastPara="1" rIns="108000" wrap="square" tIns="144000">
            <a:noAutofit/>
          </a:bodyPr>
          <a:lstStyle/>
          <a:p>
            <a:pPr indent="0" lvl="0" marL="0" marR="0" rtl="0" algn="l">
              <a:lnSpc>
                <a:spcPct val="150000"/>
              </a:lnSpc>
              <a:spcBef>
                <a:spcPts val="0"/>
              </a:spcBef>
              <a:spcAft>
                <a:spcPts val="0"/>
              </a:spcAft>
              <a:buNone/>
            </a:pPr>
            <a:r>
              <a:rPr b="0" i="0" lang="es-AR" sz="1800" u="none" cap="none" strike="noStrike">
                <a:solidFill>
                  <a:schemeClr val="lt1"/>
                </a:solidFill>
                <a:latin typeface="Cantarell"/>
                <a:ea typeface="Cantarell"/>
                <a:cs typeface="Cantarell"/>
                <a:sym typeface="Cantarell"/>
              </a:rPr>
              <a:t>Información limitada  en Mexico</a:t>
            </a:r>
            <a:endParaRPr b="0" i="0" sz="1800" u="none" cap="none" strike="noStrike">
              <a:solidFill>
                <a:schemeClr val="lt1"/>
              </a:solidFill>
              <a:latin typeface="Cantarell"/>
              <a:ea typeface="Cantarell"/>
              <a:cs typeface="Cantarell"/>
              <a:sym typeface="Cantarell"/>
            </a:endParaRPr>
          </a:p>
          <a:p>
            <a:pPr indent="0" lvl="0" marL="0" marR="0" rtl="0" algn="l">
              <a:lnSpc>
                <a:spcPct val="150000"/>
              </a:lnSpc>
              <a:spcBef>
                <a:spcPts val="0"/>
              </a:spcBef>
              <a:spcAft>
                <a:spcPts val="0"/>
              </a:spcAft>
              <a:buNone/>
            </a:pPr>
            <a:r>
              <a:rPr b="0" i="0" lang="es-AR" sz="1800" u="none" cap="none" strike="noStrike">
                <a:solidFill>
                  <a:schemeClr val="lt1"/>
                </a:solidFill>
                <a:latin typeface="Cantarell"/>
                <a:ea typeface="Cantarell"/>
                <a:cs typeface="Cantarell"/>
                <a:sym typeface="Cantarell"/>
              </a:rPr>
              <a:t>Ausencia de una flota especializada</a:t>
            </a:r>
            <a:endParaRPr/>
          </a:p>
          <a:p>
            <a:pPr indent="0" lvl="0" marL="0" marR="0" rtl="0" algn="l">
              <a:lnSpc>
                <a:spcPct val="150000"/>
              </a:lnSpc>
              <a:spcBef>
                <a:spcPts val="0"/>
              </a:spcBef>
              <a:spcAft>
                <a:spcPts val="0"/>
              </a:spcAft>
              <a:buNone/>
            </a:pPr>
            <a:r>
              <a:rPr b="0" i="0" lang="es-AR" sz="1800" u="none" cap="none" strike="noStrike">
                <a:solidFill>
                  <a:schemeClr val="lt1"/>
                </a:solidFill>
                <a:latin typeface="Cantarell"/>
                <a:ea typeface="Cantarell"/>
                <a:cs typeface="Cantarell"/>
                <a:sym typeface="Cantarell"/>
              </a:rPr>
              <a:t>Falta de explotación </a:t>
            </a:r>
            <a:endParaRPr b="0" i="0" sz="1800" u="none" cap="none" strike="noStrike">
              <a:solidFill>
                <a:schemeClr val="lt1"/>
              </a:solidFill>
              <a:latin typeface="Cantarell"/>
              <a:ea typeface="Cantarell"/>
              <a:cs typeface="Cantarell"/>
              <a:sym typeface="Cantarell"/>
            </a:endParaRPr>
          </a:p>
        </p:txBody>
      </p:sp>
      <p:sp>
        <p:nvSpPr>
          <p:cNvPr id="290" name="Shape 290"/>
          <p:cNvSpPr/>
          <p:nvPr/>
        </p:nvSpPr>
        <p:spPr>
          <a:xfrm>
            <a:off x="467544" y="2762925"/>
            <a:ext cx="3851920"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2800" u="none" cap="none" strike="noStrike">
                <a:solidFill>
                  <a:srgbClr val="8BE5FF"/>
                </a:solidFill>
                <a:latin typeface="Cantarell"/>
                <a:ea typeface="Cantarell"/>
                <a:cs typeface="Cantarell"/>
                <a:sym typeface="Cantarell"/>
              </a:rPr>
              <a:t>CONAPESCA </a:t>
            </a:r>
            <a:endParaRPr/>
          </a:p>
          <a:p>
            <a:pPr indent="0" lvl="0" marL="0" marR="0" rtl="0" algn="ctr">
              <a:spcBef>
                <a:spcPts val="0"/>
              </a:spcBef>
              <a:spcAft>
                <a:spcPts val="0"/>
              </a:spcAft>
              <a:buNone/>
            </a:pPr>
            <a:r>
              <a:rPr b="0" i="0" lang="es-AR" sz="2800" u="none" cap="none" strike="noStrike">
                <a:solidFill>
                  <a:srgbClr val="8BE5FF"/>
                </a:solidFill>
                <a:latin typeface="Cantarell"/>
                <a:ea typeface="Cantarell"/>
                <a:cs typeface="Cantarell"/>
                <a:sym typeface="Cantarell"/>
              </a:rPr>
              <a:t>“recurso potencial” </a:t>
            </a:r>
            <a:endParaRPr/>
          </a:p>
        </p:txBody>
      </p:sp>
      <p:pic>
        <p:nvPicPr>
          <p:cNvPr descr="C:\Users\Mayra\Desktop\Leo\Protocolo\Imagenes presentacion\Naciones Unidas y el Derecho del Mar.jpg" id="291" name="Shape 291"/>
          <p:cNvPicPr preferRelativeResize="0"/>
          <p:nvPr/>
        </p:nvPicPr>
        <p:blipFill rotWithShape="1">
          <a:blip r:embed="rId3">
            <a:alphaModFix/>
          </a:blip>
          <a:srcRect b="6952" l="0" r="910" t="6012"/>
          <a:stretch/>
        </p:blipFill>
        <p:spPr>
          <a:xfrm>
            <a:off x="6660232" y="332656"/>
            <a:ext cx="2016224" cy="2290074"/>
          </a:xfrm>
          <a:prstGeom prst="rect">
            <a:avLst/>
          </a:prstGeom>
          <a:noFill/>
          <a:ln>
            <a:noFill/>
          </a:ln>
        </p:spPr>
      </p:pic>
      <p:pic>
        <p:nvPicPr>
          <p:cNvPr id="292" name="Shape 292"/>
          <p:cNvPicPr preferRelativeResize="0"/>
          <p:nvPr/>
        </p:nvPicPr>
        <p:blipFill/>
        <p:spPr>
          <a:xfrm>
            <a:off x="5796136" y="116632"/>
            <a:ext cx="1376561" cy="1376561"/>
          </a:xfrm>
          <a:prstGeom prst="rect">
            <a:avLst/>
          </a:prstGeom>
          <a:solidFill>
            <a:srgbClr val="FFFFFF"/>
          </a:solidFill>
          <a:ln>
            <a:noFill/>
          </a:ln>
        </p:spPr>
      </p:pic>
      <p:sp>
        <p:nvSpPr>
          <p:cNvPr id="293" name="Shape 293"/>
          <p:cNvSpPr/>
          <p:nvPr/>
        </p:nvSpPr>
        <p:spPr>
          <a:xfrm>
            <a:off x="4572000" y="3124125"/>
            <a:ext cx="4572000"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1800" u="none" cap="none" strike="noStrike">
                <a:solidFill>
                  <a:schemeClr val="lt1"/>
                </a:solidFill>
                <a:latin typeface="Cantarell"/>
                <a:ea typeface="Cantarell"/>
                <a:cs typeface="Cantarell"/>
                <a:sym typeface="Cantarell"/>
              </a:rPr>
              <a:t>“…</a:t>
            </a:r>
            <a:r>
              <a:rPr b="1" i="1" lang="es-AR" sz="1800" u="none" cap="none" strike="noStrike">
                <a:solidFill>
                  <a:schemeClr val="lt1"/>
                </a:solidFill>
                <a:latin typeface="Cantarell"/>
                <a:ea typeface="Cantarell"/>
                <a:cs typeface="Cantarell"/>
                <a:sym typeface="Cantarell"/>
              </a:rPr>
              <a:t>cuando el Estado Ribereño no tenga capacidad para explotar toda la captura permisible, dará acceso a otros Estados…</a:t>
            </a:r>
            <a:r>
              <a:rPr b="1" i="0" lang="es-AR" sz="1800" u="none" cap="none" strike="noStrike">
                <a:solidFill>
                  <a:schemeClr val="lt1"/>
                </a:solidFill>
                <a:latin typeface="Cantarell"/>
                <a:ea typeface="Cantarell"/>
                <a:cs typeface="Cantarell"/>
                <a:sym typeface="Cantarell"/>
              </a:rPr>
              <a:t>”</a:t>
            </a:r>
            <a:endParaRPr/>
          </a:p>
          <a:p>
            <a:pPr indent="0" lvl="0" marL="0" marR="0" rtl="0" algn="ctr">
              <a:spcBef>
                <a:spcPts val="1200"/>
              </a:spcBef>
              <a:spcAft>
                <a:spcPts val="1800"/>
              </a:spcAft>
              <a:buNone/>
            </a:pPr>
            <a:r>
              <a:rPr b="1" i="1" lang="es-AR" sz="2400" u="sng" cap="none" strike="noStrike">
                <a:solidFill>
                  <a:srgbClr val="0CF428"/>
                </a:solidFill>
                <a:latin typeface="Cantarell"/>
                <a:ea typeface="Cantarell"/>
                <a:cs typeface="Cantarell"/>
                <a:sym typeface="Cantarell"/>
              </a:rPr>
              <a:t>SOBERANÍA</a:t>
            </a:r>
            <a:endParaRPr b="1" i="1" sz="2000" u="sng" cap="none" strike="noStrike">
              <a:solidFill>
                <a:srgbClr val="0CF428"/>
              </a:solidFill>
              <a:latin typeface="Cantarell"/>
              <a:ea typeface="Cantarell"/>
              <a:cs typeface="Cantarell"/>
              <a:sym typeface="Cantarell"/>
            </a:endParaRPr>
          </a:p>
        </p:txBody>
      </p:sp>
      <p:sp>
        <p:nvSpPr>
          <p:cNvPr id="294" name="Shape 294"/>
          <p:cNvSpPr/>
          <p:nvPr/>
        </p:nvSpPr>
        <p:spPr>
          <a:xfrm>
            <a:off x="2771800" y="4797152"/>
            <a:ext cx="3347864"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1800"/>
              </a:spcAft>
              <a:buNone/>
            </a:pPr>
            <a:r>
              <a:rPr b="1" i="0" lang="es-AR" sz="2400" u="none" cap="none" strike="noStrike">
                <a:solidFill>
                  <a:schemeClr val="lt1"/>
                </a:solidFill>
                <a:latin typeface="Cantarell"/>
                <a:ea typeface="Cantarell"/>
                <a:cs typeface="Cantarell"/>
                <a:sym typeface="Cantarell"/>
              </a:rPr>
              <a:t>Políticas y estrategias de </a:t>
            </a:r>
            <a:r>
              <a:rPr b="1" i="0" lang="es-AR" sz="2400" u="none" cap="none" strike="noStrike">
                <a:solidFill>
                  <a:srgbClr val="FFFF00"/>
                </a:solidFill>
                <a:latin typeface="Cantarell"/>
                <a:ea typeface="Cantarell"/>
                <a:cs typeface="Cantarell"/>
                <a:sym typeface="Cantarell"/>
              </a:rPr>
              <a:t>manejo internacional</a:t>
            </a:r>
            <a:endParaRPr/>
          </a:p>
        </p:txBody>
      </p:sp>
      <p:sp>
        <p:nvSpPr>
          <p:cNvPr id="295" name="Shape 295"/>
          <p:cNvSpPr/>
          <p:nvPr/>
        </p:nvSpPr>
        <p:spPr>
          <a:xfrm>
            <a:off x="5975648" y="4869160"/>
            <a:ext cx="3168352" cy="123110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1800" u="none" cap="none" strike="noStrike">
                <a:solidFill>
                  <a:schemeClr val="lt1"/>
                </a:solidFill>
                <a:latin typeface="Cantarell"/>
                <a:ea typeface="Cantarell"/>
                <a:cs typeface="Cantarell"/>
                <a:sym typeface="Cantarell"/>
              </a:rPr>
              <a:t>Sobreexplotación  USA/Canadá</a:t>
            </a:r>
            <a:endParaRPr/>
          </a:p>
          <a:p>
            <a:pPr indent="0" lvl="0" marL="0" marR="0" rtl="0" algn="ctr">
              <a:spcBef>
                <a:spcPts val="2400"/>
              </a:spcBef>
              <a:spcAft>
                <a:spcPts val="1800"/>
              </a:spcAft>
              <a:buNone/>
            </a:pPr>
            <a:r>
              <a:rPr b="1" i="0" lang="es-AR" sz="1800" u="none" cap="none" strike="noStrike">
                <a:solidFill>
                  <a:schemeClr val="lt1"/>
                </a:solidFill>
                <a:latin typeface="Cantarell"/>
                <a:ea typeface="Cantarell"/>
                <a:cs typeface="Cantarell"/>
                <a:sym typeface="Cantarell"/>
              </a:rPr>
              <a:t>stocks nacionales</a:t>
            </a:r>
            <a:endParaRPr/>
          </a:p>
        </p:txBody>
      </p:sp>
      <p:sp>
        <p:nvSpPr>
          <p:cNvPr id="296" name="Shape 296"/>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
        <p:nvSpPr>
          <p:cNvPr id="297" name="Shape 297"/>
          <p:cNvSpPr/>
          <p:nvPr/>
        </p:nvSpPr>
        <p:spPr>
          <a:xfrm>
            <a:off x="6660232" y="5589240"/>
            <a:ext cx="1800200" cy="85906"/>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298" name="Shape 298"/>
          <p:cNvSpPr/>
          <p:nvPr/>
        </p:nvSpPr>
        <p:spPr>
          <a:xfrm>
            <a:off x="4572000" y="2780928"/>
            <a:ext cx="4716016"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1200"/>
              </a:spcAft>
              <a:buNone/>
            </a:pPr>
            <a:r>
              <a:rPr b="0" i="0" lang="es-AR" sz="1800" u="sng" cap="none" strike="noStrike">
                <a:solidFill>
                  <a:schemeClr val="lt1"/>
                </a:solidFill>
                <a:latin typeface="Cantarell"/>
                <a:ea typeface="Cantarell"/>
                <a:cs typeface="Cantarell"/>
                <a:sym typeface="Cantarell"/>
              </a:rPr>
              <a:t>Parte V, Art. 62, Inc. N° 2: </a:t>
            </a:r>
            <a:r>
              <a:rPr b="1" i="1" lang="es-AR" sz="1800" u="sng" cap="none" strike="noStrike">
                <a:solidFill>
                  <a:schemeClr val="lt1"/>
                </a:solidFill>
                <a:latin typeface="Cantarell"/>
                <a:ea typeface="Cantarell"/>
                <a:cs typeface="Cantarell"/>
                <a:sym typeface="Cantarell"/>
              </a:rPr>
              <a:t>Uso de recursos vivos </a:t>
            </a:r>
            <a:endParaRPr/>
          </a:p>
        </p:txBody>
      </p:sp>
      <p:sp>
        <p:nvSpPr>
          <p:cNvPr descr="Resultado de imagen de bandera rusia" id="299" name="Shape 29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descr="Resultado de imagen de bandera rusia" id="300" name="Shape 30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descr="Resultado de imagen de bandera rusia" id="301" name="Shape 301"/>
          <p:cNvSpPr/>
          <p:nvPr/>
        </p:nvSpPr>
        <p:spPr>
          <a:xfrm>
            <a:off x="63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pic>
        <p:nvPicPr>
          <p:cNvPr id="302" name="Shape 302"/>
          <p:cNvPicPr preferRelativeResize="0"/>
          <p:nvPr/>
        </p:nvPicPr>
        <p:blipFill rotWithShape="1">
          <a:blip r:embed="rId4">
            <a:alphaModFix/>
          </a:blip>
          <a:srcRect b="10336" l="10309" r="14092" t="7032"/>
          <a:stretch/>
        </p:blipFill>
        <p:spPr>
          <a:xfrm>
            <a:off x="395536" y="4077072"/>
            <a:ext cx="2548267" cy="27220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467544" y="332656"/>
            <a:ext cx="8676456"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240" u="none" cap="none" strike="noStrike">
                <a:solidFill>
                  <a:schemeClr val="lt2"/>
                </a:solidFill>
                <a:latin typeface="Consolas"/>
                <a:ea typeface="Consolas"/>
                <a:cs typeface="Consolas"/>
                <a:sym typeface="Consolas"/>
              </a:rPr>
              <a:t>Conservación </a:t>
            </a:r>
            <a:br>
              <a:rPr b="0" i="0" lang="es-AR" sz="3240" u="none" cap="none" strike="noStrike">
                <a:solidFill>
                  <a:schemeClr val="lt2"/>
                </a:solidFill>
                <a:latin typeface="Consolas"/>
                <a:ea typeface="Consolas"/>
                <a:cs typeface="Consolas"/>
                <a:sym typeface="Consolas"/>
              </a:rPr>
            </a:br>
            <a:r>
              <a:rPr b="0" i="0" lang="es-AR" sz="3240" u="none" cap="none" strike="noStrike">
                <a:solidFill>
                  <a:schemeClr val="lt2"/>
                </a:solidFill>
                <a:latin typeface="Consolas"/>
                <a:ea typeface="Consolas"/>
                <a:cs typeface="Consolas"/>
                <a:sym typeface="Consolas"/>
              </a:rPr>
              <a:t>de la diversidad genética</a:t>
            </a:r>
            <a:endParaRPr/>
          </a:p>
        </p:txBody>
      </p:sp>
      <p:sp>
        <p:nvSpPr>
          <p:cNvPr id="308" name="Shape 308"/>
          <p:cNvSpPr txBox="1"/>
          <p:nvPr>
            <p:ph idx="1" type="body"/>
          </p:nvPr>
        </p:nvSpPr>
        <p:spPr>
          <a:xfrm>
            <a:off x="899592" y="2204864"/>
            <a:ext cx="7772400" cy="3085600"/>
          </a:xfrm>
          <a:prstGeom prst="rect">
            <a:avLst/>
          </a:prstGeom>
          <a:noFill/>
          <a:ln>
            <a:noFill/>
          </a:ln>
        </p:spPr>
        <p:txBody>
          <a:bodyPr anchorCtr="0" anchor="t" bIns="45700" lIns="91425" spcFirstLastPara="1" rIns="91425" wrap="square" tIns="45700">
            <a:noAutofit/>
          </a:bodyPr>
          <a:lstStyle/>
          <a:p>
            <a:pPr indent="-347980" lvl="0" marL="411480" marR="0" rtl="0" algn="just">
              <a:spcBef>
                <a:spcPts val="0"/>
              </a:spcBef>
              <a:spcAft>
                <a:spcPts val="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Engloba la preservación, el mantenimiento, el uso sustentable, la restauración y el mejoramiento del ambiente natural </a:t>
            </a:r>
            <a:endParaRPr/>
          </a:p>
          <a:p>
            <a:pPr indent="-347980" lvl="0" marL="411480" marR="0" rtl="0" algn="just">
              <a:spcBef>
                <a:spcPts val="3100"/>
              </a:spcBef>
              <a:spcAft>
                <a:spcPts val="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El mantenimiento de la diversidad genética es crítico para la sobrevivencia a largo plazo en los organismos</a:t>
            </a:r>
            <a:endParaRPr/>
          </a:p>
          <a:p>
            <a:pPr indent="-347980" lvl="0" marL="411480" marR="0" rtl="0" algn="just">
              <a:spcBef>
                <a:spcPts val="3100"/>
              </a:spcBef>
              <a:spcAft>
                <a:spcPts val="240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Sin embargo, poco se conoce sobre la estructura genética de poblaciones de la mayoría de los peces demersales de Baja California</a:t>
            </a:r>
            <a:endParaRPr/>
          </a:p>
        </p:txBody>
      </p:sp>
      <p:sp>
        <p:nvSpPr>
          <p:cNvPr id="309" name="Shape 309"/>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310" name="Shape 310"/>
          <p:cNvSpPr/>
          <p:nvPr/>
        </p:nvSpPr>
        <p:spPr>
          <a:xfrm>
            <a:off x="-9525" y="6381328"/>
            <a:ext cx="9144000"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200" u="none" cap="none" strike="noStrike">
                <a:solidFill>
                  <a:schemeClr val="lt1"/>
                </a:solidFill>
                <a:latin typeface="Cantarell"/>
                <a:ea typeface="Cantarell"/>
                <a:cs typeface="Cantarell"/>
                <a:sym typeface="Cantarell"/>
              </a:rPr>
              <a:t>(</a:t>
            </a:r>
            <a:r>
              <a:rPr b="0" i="0" lang="es-AR" sz="1200" u="none" cap="none" strike="noStrike">
                <a:solidFill>
                  <a:srgbClr val="8BE5FF"/>
                </a:solidFill>
                <a:latin typeface="Cantarell"/>
                <a:ea typeface="Cantarell"/>
                <a:cs typeface="Cantarell"/>
                <a:sym typeface="Cantarell"/>
              </a:rPr>
              <a:t>IUCN-UNEP-WWF and FAO-UNESCO, 1980; </a:t>
            </a:r>
            <a:r>
              <a:rPr b="0" i="0" lang="es-AR" sz="1200" u="none" cap="none" strike="noStrike">
                <a:solidFill>
                  <a:schemeClr val="lt1"/>
                </a:solidFill>
                <a:latin typeface="Cantarell"/>
                <a:ea typeface="Cantarell"/>
                <a:cs typeface="Cantarell"/>
                <a:sym typeface="Cantarell"/>
              </a:rPr>
              <a:t>Palumbi, 2003)</a:t>
            </a:r>
            <a:endParaRPr b="1" i="0" sz="1200" u="none" cap="none" strike="noStrike">
              <a:solidFill>
                <a:schemeClr val="lt1"/>
              </a:solidFill>
              <a:latin typeface="Cantarell"/>
              <a:ea typeface="Cantarell"/>
              <a:cs typeface="Cantarell"/>
              <a:sym typeface="Cantarell"/>
            </a:endParaRPr>
          </a:p>
        </p:txBody>
      </p:sp>
      <p:sp>
        <p:nvSpPr>
          <p:cNvPr id="311" name="Shape 311"/>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Objetivo</a:t>
            </a:r>
            <a:endParaRPr b="0" i="0" sz="4000" u="none" cap="none" strike="noStrike">
              <a:solidFill>
                <a:schemeClr val="lt2"/>
              </a:solidFill>
              <a:latin typeface="Consolas"/>
              <a:ea typeface="Consolas"/>
              <a:cs typeface="Consolas"/>
              <a:sym typeface="Consolas"/>
            </a:endParaRPr>
          </a:p>
        </p:txBody>
      </p:sp>
      <p:sp>
        <p:nvSpPr>
          <p:cNvPr id="317" name="Shape 317"/>
          <p:cNvSpPr txBox="1"/>
          <p:nvPr>
            <p:ph idx="1" type="body"/>
          </p:nvPr>
        </p:nvSpPr>
        <p:spPr>
          <a:xfrm>
            <a:off x="0" y="1783560"/>
            <a:ext cx="9144000" cy="4572000"/>
          </a:xfrm>
          <a:prstGeom prst="rect">
            <a:avLst/>
          </a:prstGeom>
          <a:noFill/>
          <a:ln>
            <a:noFill/>
          </a:ln>
        </p:spPr>
        <p:txBody>
          <a:bodyPr anchorCtr="0" anchor="t" bIns="45700" lIns="91425" spcFirstLastPara="1" rIns="91425" wrap="square" tIns="45700">
            <a:noAutofit/>
          </a:bodyPr>
          <a:lstStyle/>
          <a:p>
            <a:pPr indent="-347980" lvl="0" marL="411480" marR="0" rtl="0" algn="ctr">
              <a:lnSpc>
                <a:spcPct val="150000"/>
              </a:lnSpc>
              <a:spcBef>
                <a:spcPts val="0"/>
              </a:spcBef>
              <a:spcAft>
                <a:spcPts val="0"/>
              </a:spcAft>
              <a:buClr>
                <a:schemeClr val="lt2"/>
              </a:buClr>
              <a:buFont typeface="Noto Symbol"/>
              <a:buNone/>
            </a:pPr>
            <a:r>
              <a:rPr b="0" i="0" lang="es-AR" sz="2800" u="none" cap="none" strike="noStrike">
                <a:solidFill>
                  <a:srgbClr val="8BE5FF"/>
                </a:solidFill>
                <a:latin typeface="Cantarell"/>
                <a:ea typeface="Cantarell"/>
                <a:cs typeface="Cantarell"/>
                <a:sym typeface="Cantarell"/>
              </a:rPr>
              <a:t>Determinar los niveles de diferenciación poblacional mediante el uso de marcadores moleculares y morfometría geométrica en cuatro localidades, dos en el stock norteño y otras dos en el stock sureño</a:t>
            </a:r>
            <a:endParaRPr b="0" i="0" sz="2800" u="none" cap="none" strike="noStrike">
              <a:solidFill>
                <a:srgbClr val="8BE5FF"/>
              </a:solidFill>
              <a:latin typeface="Cantarell"/>
              <a:ea typeface="Cantarell"/>
              <a:cs typeface="Cantarell"/>
              <a:sym typeface="Cantarell"/>
            </a:endParaRPr>
          </a:p>
        </p:txBody>
      </p:sp>
      <p:sp>
        <p:nvSpPr>
          <p:cNvPr id="318" name="Shape 318"/>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b="0" l="0" r="0" t="0"/>
          <a:stretch/>
        </p:blipFill>
        <p:spPr>
          <a:xfrm>
            <a:off x="251520" y="2305900"/>
            <a:ext cx="4819650" cy="4667250"/>
          </a:xfrm>
          <a:prstGeom prst="rect">
            <a:avLst/>
          </a:prstGeom>
          <a:noFill/>
          <a:ln>
            <a:noFill/>
          </a:ln>
        </p:spPr>
      </p:pic>
      <p:sp>
        <p:nvSpPr>
          <p:cNvPr id="324" name="Shape 324"/>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Métodos</a:t>
            </a:r>
            <a:endParaRPr b="0" i="0" sz="4000" u="none" cap="none" strike="noStrike">
              <a:solidFill>
                <a:schemeClr val="lt2"/>
              </a:solidFill>
              <a:latin typeface="Consolas"/>
              <a:ea typeface="Consolas"/>
              <a:cs typeface="Consolas"/>
              <a:sym typeface="Consolas"/>
            </a:endParaRPr>
          </a:p>
        </p:txBody>
      </p:sp>
      <p:sp>
        <p:nvSpPr>
          <p:cNvPr id="325" name="Shape 325"/>
          <p:cNvSpPr txBox="1"/>
          <p:nvPr>
            <p:ph idx="1" type="body"/>
          </p:nvPr>
        </p:nvSpPr>
        <p:spPr>
          <a:xfrm>
            <a:off x="3779912" y="1196752"/>
            <a:ext cx="5616624" cy="1944216"/>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Pesca con palangre</a:t>
            </a:r>
            <a:endParaRPr/>
          </a:p>
          <a:p>
            <a:pPr indent="-347980" lvl="0" marL="411480" marR="0" rtl="0" algn="l">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400 a 800 m </a:t>
            </a:r>
            <a:endParaRPr/>
          </a:p>
          <a:p>
            <a:pPr indent="-347980" lvl="0" marL="411480" marR="0" rtl="0" algn="l">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Muestras en alcohol 96%</a:t>
            </a:r>
            <a:endParaRPr/>
          </a:p>
          <a:p>
            <a:pPr indent="-347980" lvl="0" marL="411480" marR="0" rtl="0" algn="l">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Fotos a ejemplares completos</a:t>
            </a:r>
            <a:endParaRPr b="0" i="0" sz="2400" u="none" cap="none" strike="noStrike">
              <a:solidFill>
                <a:schemeClr val="lt1"/>
              </a:solidFill>
              <a:latin typeface="Cantarell"/>
              <a:ea typeface="Cantarell"/>
              <a:cs typeface="Cantarell"/>
              <a:sym typeface="Cantarell"/>
            </a:endParaRPr>
          </a:p>
        </p:txBody>
      </p:sp>
      <p:sp>
        <p:nvSpPr>
          <p:cNvPr id="326" name="Shape 326"/>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a:t>
            </a:r>
            <a:r>
              <a:rPr b="0" i="0" lang="es-AR" sz="1600" u="none" cap="none" strike="noStrike">
                <a:solidFill>
                  <a:srgbClr val="7F7F7F"/>
                </a:solidFill>
                <a:latin typeface="Impact"/>
                <a:ea typeface="Impact"/>
                <a:cs typeface="Impact"/>
                <a:sym typeface="Impact"/>
              </a:rPr>
              <a:t>MÉTODOS </a:t>
            </a:r>
            <a:r>
              <a:rPr b="0" i="0" lang="es-AR" sz="1600" u="none" cap="none" strike="noStrike">
                <a:solidFill>
                  <a:schemeClr val="lt1"/>
                </a:solidFill>
                <a:latin typeface="Impact"/>
                <a:ea typeface="Impact"/>
                <a:cs typeface="Impact"/>
                <a:sym typeface="Impact"/>
              </a:rPr>
              <a:t>- RESULTADOS - DISCUSIÓN - CONCLUSIONES</a:t>
            </a:r>
            <a:endParaRPr b="0" i="0" sz="1600" u="none" cap="none" strike="noStrike">
              <a:solidFill>
                <a:schemeClr val="lt1"/>
              </a:solidFill>
              <a:latin typeface="Impact"/>
              <a:ea typeface="Impact"/>
              <a:cs typeface="Impact"/>
              <a:sym typeface="Impact"/>
            </a:endParaRPr>
          </a:p>
        </p:txBody>
      </p:sp>
      <p:cxnSp>
        <p:nvCxnSpPr>
          <p:cNvPr id="327" name="Shape 327"/>
          <p:cNvCxnSpPr/>
          <p:nvPr/>
        </p:nvCxnSpPr>
        <p:spPr>
          <a:xfrm flipH="1" rot="10800000">
            <a:off x="1691680" y="5877272"/>
            <a:ext cx="1512168" cy="432048"/>
          </a:xfrm>
          <a:prstGeom prst="straightConnector1">
            <a:avLst/>
          </a:prstGeom>
          <a:noFill/>
          <a:ln cap="flat" cmpd="sng" w="38100">
            <a:solidFill>
              <a:schemeClr val="dk1"/>
            </a:solidFill>
            <a:prstDash val="solid"/>
            <a:round/>
            <a:headEnd len="sm" w="sm" type="none"/>
            <a:tailEnd len="sm" w="sm" type="none"/>
          </a:ln>
        </p:spPr>
      </p:cxnSp>
      <p:sp>
        <p:nvSpPr>
          <p:cNvPr id="328" name="Shape 328"/>
          <p:cNvSpPr/>
          <p:nvPr/>
        </p:nvSpPr>
        <p:spPr>
          <a:xfrm>
            <a:off x="971600" y="6309320"/>
            <a:ext cx="1440160" cy="36004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s-AR" sz="1800" u="none" cap="none" strike="noStrike">
                <a:solidFill>
                  <a:schemeClr val="lt1"/>
                </a:solidFill>
                <a:latin typeface="Cantarell"/>
                <a:ea typeface="Cantarell"/>
                <a:cs typeface="Cantarell"/>
                <a:sym typeface="Cantarell"/>
              </a:rPr>
              <a:t>San Quintín</a:t>
            </a:r>
            <a:endParaRPr b="1" i="0" sz="1800" u="none" cap="none" strike="noStrike">
              <a:solidFill>
                <a:schemeClr val="lt1"/>
              </a:solidFill>
              <a:latin typeface="Cantarell"/>
              <a:ea typeface="Cantarell"/>
              <a:cs typeface="Cantarell"/>
              <a:sym typeface="Cantarell"/>
            </a:endParaRPr>
          </a:p>
        </p:txBody>
      </p:sp>
      <p:cxnSp>
        <p:nvCxnSpPr>
          <p:cNvPr id="329" name="Shape 329"/>
          <p:cNvCxnSpPr/>
          <p:nvPr/>
        </p:nvCxnSpPr>
        <p:spPr>
          <a:xfrm flipH="1" rot="10800000">
            <a:off x="1691680" y="4869160"/>
            <a:ext cx="1152128" cy="432048"/>
          </a:xfrm>
          <a:prstGeom prst="straightConnector1">
            <a:avLst/>
          </a:prstGeom>
          <a:noFill/>
          <a:ln cap="flat" cmpd="sng" w="38100">
            <a:solidFill>
              <a:schemeClr val="dk1"/>
            </a:solidFill>
            <a:prstDash val="solid"/>
            <a:round/>
            <a:headEnd len="sm" w="sm" type="none"/>
            <a:tailEnd len="sm" w="sm" type="none"/>
          </a:ln>
        </p:spPr>
      </p:cxnSp>
      <p:sp>
        <p:nvSpPr>
          <p:cNvPr id="330" name="Shape 330"/>
          <p:cNvSpPr/>
          <p:nvPr/>
        </p:nvSpPr>
        <p:spPr>
          <a:xfrm>
            <a:off x="971600" y="5301208"/>
            <a:ext cx="1440160" cy="36004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s-AR" sz="1800" u="none" cap="none" strike="noStrike">
                <a:solidFill>
                  <a:schemeClr val="lt1"/>
                </a:solidFill>
                <a:latin typeface="Cantarell"/>
                <a:ea typeface="Cantarell"/>
                <a:cs typeface="Cantarell"/>
                <a:sym typeface="Cantarell"/>
              </a:rPr>
              <a:t>Oregón</a:t>
            </a:r>
            <a:endParaRPr b="1" i="0" sz="1800" u="none" cap="none" strike="noStrike">
              <a:solidFill>
                <a:schemeClr val="lt1"/>
              </a:solidFill>
              <a:latin typeface="Cantarell"/>
              <a:ea typeface="Cantarell"/>
              <a:cs typeface="Cantarell"/>
              <a:sym typeface="Cantarell"/>
            </a:endParaRPr>
          </a:p>
        </p:txBody>
      </p:sp>
      <p:cxnSp>
        <p:nvCxnSpPr>
          <p:cNvPr id="331" name="Shape 331"/>
          <p:cNvCxnSpPr/>
          <p:nvPr/>
        </p:nvCxnSpPr>
        <p:spPr>
          <a:xfrm flipH="1" rot="10800000">
            <a:off x="1439652" y="3501008"/>
            <a:ext cx="684076" cy="288032"/>
          </a:xfrm>
          <a:prstGeom prst="straightConnector1">
            <a:avLst/>
          </a:prstGeom>
          <a:noFill/>
          <a:ln cap="flat" cmpd="sng" w="38100">
            <a:solidFill>
              <a:schemeClr val="dk1"/>
            </a:solidFill>
            <a:prstDash val="solid"/>
            <a:round/>
            <a:headEnd len="sm" w="sm" type="none"/>
            <a:tailEnd len="sm" w="sm" type="none"/>
          </a:ln>
        </p:spPr>
      </p:cxnSp>
      <p:sp>
        <p:nvSpPr>
          <p:cNvPr id="332" name="Shape 332"/>
          <p:cNvSpPr/>
          <p:nvPr/>
        </p:nvSpPr>
        <p:spPr>
          <a:xfrm>
            <a:off x="539552" y="3789040"/>
            <a:ext cx="1800200" cy="36004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s-AR" sz="1800" u="none" cap="none" strike="noStrike">
                <a:solidFill>
                  <a:schemeClr val="lt1"/>
                </a:solidFill>
                <a:latin typeface="Cantarell"/>
                <a:ea typeface="Cantarell"/>
                <a:cs typeface="Cantarell"/>
                <a:sym typeface="Cantarell"/>
              </a:rPr>
              <a:t>Golfo de Alaska</a:t>
            </a:r>
            <a:endParaRPr b="1" i="0" sz="1800" u="none" cap="none" strike="noStrike">
              <a:solidFill>
                <a:schemeClr val="lt1"/>
              </a:solidFill>
              <a:latin typeface="Cantarell"/>
              <a:ea typeface="Cantarell"/>
              <a:cs typeface="Cantarell"/>
              <a:sym typeface="Cantarell"/>
            </a:endParaRPr>
          </a:p>
        </p:txBody>
      </p:sp>
      <p:cxnSp>
        <p:nvCxnSpPr>
          <p:cNvPr id="333" name="Shape 333"/>
          <p:cNvCxnSpPr/>
          <p:nvPr/>
        </p:nvCxnSpPr>
        <p:spPr>
          <a:xfrm flipH="1">
            <a:off x="1043608" y="2564904"/>
            <a:ext cx="396044" cy="648072"/>
          </a:xfrm>
          <a:prstGeom prst="straightConnector1">
            <a:avLst/>
          </a:prstGeom>
          <a:noFill/>
          <a:ln cap="flat" cmpd="sng" w="38100">
            <a:solidFill>
              <a:schemeClr val="dk1"/>
            </a:solidFill>
            <a:prstDash val="solid"/>
            <a:round/>
            <a:headEnd len="sm" w="sm" type="none"/>
            <a:tailEnd len="sm" w="sm" type="none"/>
          </a:ln>
        </p:spPr>
      </p:cxnSp>
      <p:sp>
        <p:nvSpPr>
          <p:cNvPr id="334" name="Shape 334"/>
          <p:cNvSpPr/>
          <p:nvPr/>
        </p:nvSpPr>
        <p:spPr>
          <a:xfrm>
            <a:off x="611560" y="2564904"/>
            <a:ext cx="1656184" cy="36004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s-AR" sz="1800" u="none" cap="none" strike="noStrike">
                <a:solidFill>
                  <a:schemeClr val="lt1"/>
                </a:solidFill>
                <a:latin typeface="Cantarell"/>
                <a:ea typeface="Cantarell"/>
                <a:cs typeface="Cantarell"/>
                <a:sym typeface="Cantarell"/>
              </a:rPr>
              <a:t>Mar de Bering</a:t>
            </a:r>
            <a:endParaRPr b="1" i="0" sz="1800" u="none" cap="none" strike="noStrike">
              <a:solidFill>
                <a:schemeClr val="lt1"/>
              </a:solidFill>
              <a:latin typeface="Cantarell"/>
              <a:ea typeface="Cantarell"/>
              <a:cs typeface="Cantarell"/>
              <a:sym typeface="Cantarell"/>
            </a:endParaRPr>
          </a:p>
        </p:txBody>
      </p:sp>
      <p:sp>
        <p:nvSpPr>
          <p:cNvPr id="335" name="Shape 335"/>
          <p:cNvSpPr txBox="1"/>
          <p:nvPr/>
        </p:nvSpPr>
        <p:spPr>
          <a:xfrm>
            <a:off x="5148064" y="3861048"/>
            <a:ext cx="3995936" cy="1944216"/>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MB =  60</a:t>
            </a:r>
            <a:endParaRPr/>
          </a:p>
          <a:p>
            <a:pPr indent="-347980" lvl="0" marL="411480" marR="0" rtl="0" algn="l">
              <a:lnSpc>
                <a:spcPct val="100000"/>
              </a:lnSpc>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GA =   60</a:t>
            </a:r>
            <a:endParaRPr/>
          </a:p>
          <a:p>
            <a:pPr indent="-347980" lvl="0" marL="411480" marR="0" rtl="0" algn="l">
              <a:lnSpc>
                <a:spcPct val="100000"/>
              </a:lnSpc>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OR =   32</a:t>
            </a:r>
            <a:endParaRPr/>
          </a:p>
          <a:p>
            <a:pPr indent="-347980" lvl="0" marL="411480" marR="0" rtl="0" algn="l">
              <a:lnSpc>
                <a:spcPct val="100000"/>
              </a:lnSpc>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SQ =   32</a:t>
            </a:r>
            <a:endParaRPr b="0" i="0" sz="2400" u="none" cap="none" strike="noStrike">
              <a:solidFill>
                <a:schemeClr val="lt1"/>
              </a:solidFill>
              <a:latin typeface="Cantarell"/>
              <a:ea typeface="Cantarell"/>
              <a:cs typeface="Cantarell"/>
              <a:sym typeface="Cantare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id="341" name="Shape 341"/>
          <p:cNvPicPr preferRelativeResize="0"/>
          <p:nvPr/>
        </p:nvPicPr>
        <p:blipFill rotWithShape="1">
          <a:blip r:embed="rId3">
            <a:alphaModFix/>
          </a:blip>
          <a:srcRect b="0" l="0" r="0" t="0"/>
          <a:stretch/>
        </p:blipFill>
        <p:spPr>
          <a:xfrm>
            <a:off x="589833" y="4005064"/>
            <a:ext cx="2109959" cy="720080"/>
          </a:xfrm>
          <a:prstGeom prst="rect">
            <a:avLst/>
          </a:prstGeom>
          <a:noFill/>
          <a:ln>
            <a:noFill/>
          </a:ln>
        </p:spPr>
      </p:pic>
      <p:sp>
        <p:nvSpPr>
          <p:cNvPr id="342" name="Shape 342"/>
          <p:cNvSpPr txBox="1"/>
          <p:nvPr>
            <p:ph type="title"/>
          </p:nvPr>
        </p:nvSpPr>
        <p:spPr>
          <a:xfrm>
            <a:off x="539552" y="3306688"/>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1" lang="es-AR" sz="2800" u="none" cap="none" strike="noStrike">
                <a:solidFill>
                  <a:schemeClr val="lt2"/>
                </a:solidFill>
                <a:latin typeface="Consolas"/>
                <a:ea typeface="Consolas"/>
                <a:cs typeface="Consolas"/>
                <a:sym typeface="Consolas"/>
              </a:rPr>
              <a:t>Landmarks </a:t>
            </a:r>
            <a:r>
              <a:rPr b="0" i="0" lang="es-AR" sz="1600" u="none" cap="none" strike="noStrike">
                <a:solidFill>
                  <a:schemeClr val="lt2"/>
                </a:solidFill>
                <a:latin typeface="Consolas"/>
                <a:ea typeface="Consolas"/>
                <a:cs typeface="Consolas"/>
                <a:sym typeface="Consolas"/>
              </a:rPr>
              <a:t>(redefinidos)</a:t>
            </a:r>
            <a:endParaRPr b="0" i="1" sz="1800" u="none" cap="none" strike="noStrike">
              <a:solidFill>
                <a:schemeClr val="lt2"/>
              </a:solidFill>
              <a:latin typeface="Consolas"/>
              <a:ea typeface="Consolas"/>
              <a:cs typeface="Consolas"/>
              <a:sym typeface="Consolas"/>
            </a:endParaRPr>
          </a:p>
        </p:txBody>
      </p:sp>
      <p:sp>
        <p:nvSpPr>
          <p:cNvPr id="343" name="Shape 343"/>
          <p:cNvSpPr txBox="1"/>
          <p:nvPr>
            <p:ph idx="1" type="body"/>
          </p:nvPr>
        </p:nvSpPr>
        <p:spPr>
          <a:xfrm>
            <a:off x="539552" y="5543000"/>
            <a:ext cx="7772400" cy="1126360"/>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Font typeface="Noto Symbol"/>
              <a:buNone/>
            </a:pPr>
            <a:r>
              <a:rPr b="0" i="0" lang="es-AR" sz="2400" u="none" cap="none" strike="noStrike">
                <a:solidFill>
                  <a:srgbClr val="C6CFE8"/>
                </a:solidFill>
                <a:latin typeface="Cantarell"/>
                <a:ea typeface="Cantarell"/>
                <a:cs typeface="Cantarell"/>
                <a:sym typeface="Cantarell"/>
              </a:rPr>
              <a:t>16</a:t>
            </a:r>
            <a:r>
              <a:rPr b="0" i="0" lang="es-AR" sz="2400" u="none" cap="none" strike="noStrike">
                <a:solidFill>
                  <a:schemeClr val="lt1"/>
                </a:solidFill>
                <a:latin typeface="Cantarell"/>
                <a:ea typeface="Cantarell"/>
                <a:cs typeface="Cantarell"/>
                <a:sym typeface="Cantarell"/>
              </a:rPr>
              <a:t> </a:t>
            </a:r>
            <a:r>
              <a:rPr b="0" i="1" lang="es-AR" sz="2400" u="none" cap="none" strike="noStrike">
                <a:solidFill>
                  <a:srgbClr val="FFC000"/>
                </a:solidFill>
                <a:latin typeface="Cantarell"/>
                <a:ea typeface="Cantarell"/>
                <a:cs typeface="Cantarell"/>
                <a:sym typeface="Cantarell"/>
              </a:rPr>
              <a:t>Landmarks</a:t>
            </a:r>
            <a:endParaRPr b="0" i="1" sz="2400" u="none" cap="none" strike="noStrike">
              <a:solidFill>
                <a:srgbClr val="FFC000"/>
              </a:solidFill>
              <a:latin typeface="Cantarell"/>
              <a:ea typeface="Cantarell"/>
              <a:cs typeface="Cantarell"/>
              <a:sym typeface="Cantarell"/>
            </a:endParaRPr>
          </a:p>
          <a:p>
            <a:pPr indent="-347980" lvl="0" marL="411480" marR="0" rtl="0" algn="l">
              <a:spcBef>
                <a:spcPts val="700"/>
              </a:spcBef>
              <a:spcAft>
                <a:spcPts val="0"/>
              </a:spcAft>
              <a:buClr>
                <a:schemeClr val="lt2"/>
              </a:buClr>
              <a:buFont typeface="Noto Symbol"/>
              <a:buNone/>
            </a:pPr>
            <a:r>
              <a:rPr b="0" i="1" lang="es-AR" sz="2400" u="none" cap="none" strike="noStrike">
                <a:solidFill>
                  <a:srgbClr val="FFC000"/>
                </a:solidFill>
                <a:latin typeface="Cantarell"/>
                <a:ea typeface="Cantarell"/>
                <a:cs typeface="Cantarell"/>
                <a:sym typeface="Cantarell"/>
              </a:rPr>
              <a:t>   </a:t>
            </a:r>
            <a:r>
              <a:rPr b="0" i="0" lang="es-AR" sz="2400" u="none" cap="none" strike="noStrike">
                <a:solidFill>
                  <a:srgbClr val="C6CFE8"/>
                </a:solidFill>
                <a:latin typeface="Cantarell"/>
                <a:ea typeface="Cantarell"/>
                <a:cs typeface="Cantarell"/>
                <a:sym typeface="Cantarell"/>
              </a:rPr>
              <a:t>4 </a:t>
            </a:r>
            <a:r>
              <a:rPr b="0" i="1" lang="es-AR" sz="2400" u="none" cap="none" strike="noStrike">
                <a:solidFill>
                  <a:srgbClr val="00B0F0"/>
                </a:solidFill>
                <a:latin typeface="Cantarell"/>
                <a:ea typeface="Cantarell"/>
                <a:cs typeface="Cantarell"/>
                <a:sym typeface="Cantarell"/>
              </a:rPr>
              <a:t>Semi-Landmarks</a:t>
            </a:r>
            <a:endParaRPr b="0" i="0" sz="2400" u="none" cap="none" strike="noStrike">
              <a:solidFill>
                <a:srgbClr val="00B0F0"/>
              </a:solidFill>
              <a:latin typeface="Cantarell"/>
              <a:ea typeface="Cantarell"/>
              <a:cs typeface="Cantarell"/>
              <a:sym typeface="Cantarell"/>
            </a:endParaRPr>
          </a:p>
        </p:txBody>
      </p:sp>
      <p:grpSp>
        <p:nvGrpSpPr>
          <p:cNvPr id="344" name="Shape 344"/>
          <p:cNvGrpSpPr/>
          <p:nvPr/>
        </p:nvGrpSpPr>
        <p:grpSpPr>
          <a:xfrm>
            <a:off x="2610671" y="3978019"/>
            <a:ext cx="6353817" cy="2115277"/>
            <a:chOff x="1187624" y="1628800"/>
            <a:chExt cx="7577137" cy="2522538"/>
          </a:xfrm>
        </p:grpSpPr>
        <p:sp>
          <p:nvSpPr>
            <p:cNvPr id="345" name="Shape 345"/>
            <p:cNvSpPr/>
            <p:nvPr/>
          </p:nvSpPr>
          <p:spPr>
            <a:xfrm>
              <a:off x="1187624" y="1628800"/>
              <a:ext cx="7577137" cy="2522538"/>
            </a:xfrm>
            <a:custGeom>
              <a:pathLst>
                <a:path extrusionOk="0" h="7178" w="21573">
                  <a:moveTo>
                    <a:pt x="19459" y="3332"/>
                  </a:moveTo>
                  <a:lnTo>
                    <a:pt x="19195" y="3347"/>
                  </a:lnTo>
                  <a:lnTo>
                    <a:pt x="18854" y="3353"/>
                  </a:lnTo>
                  <a:lnTo>
                    <a:pt x="18489" y="3343"/>
                  </a:lnTo>
                  <a:lnTo>
                    <a:pt x="18000" y="3323"/>
                  </a:lnTo>
                  <a:lnTo>
                    <a:pt x="17503" y="3331"/>
                  </a:lnTo>
                  <a:lnTo>
                    <a:pt x="16988" y="3304"/>
                  </a:lnTo>
                  <a:lnTo>
                    <a:pt x="16514" y="3305"/>
                  </a:lnTo>
                  <a:lnTo>
                    <a:pt x="16134" y="3299"/>
                  </a:lnTo>
                  <a:lnTo>
                    <a:pt x="15801" y="3278"/>
                  </a:lnTo>
                  <a:lnTo>
                    <a:pt x="15523" y="3253"/>
                  </a:lnTo>
                  <a:lnTo>
                    <a:pt x="15203" y="3242"/>
                  </a:lnTo>
                  <a:lnTo>
                    <a:pt x="14894" y="3236"/>
                  </a:lnTo>
                  <a:lnTo>
                    <a:pt x="14574" y="3229"/>
                  </a:lnTo>
                  <a:lnTo>
                    <a:pt x="14228" y="3203"/>
                  </a:lnTo>
                  <a:lnTo>
                    <a:pt x="13906" y="3181"/>
                  </a:lnTo>
                  <a:lnTo>
                    <a:pt x="13606" y="3163"/>
                  </a:lnTo>
                  <a:lnTo>
                    <a:pt x="13278" y="3124"/>
                  </a:lnTo>
                  <a:lnTo>
                    <a:pt x="12920" y="3094"/>
                  </a:lnTo>
                  <a:lnTo>
                    <a:pt x="12591" y="3057"/>
                  </a:lnTo>
                  <a:lnTo>
                    <a:pt x="12230" y="3011"/>
                  </a:lnTo>
                  <a:lnTo>
                    <a:pt x="11807" y="2969"/>
                  </a:lnTo>
                  <a:lnTo>
                    <a:pt x="11440" y="2894"/>
                  </a:lnTo>
                  <a:lnTo>
                    <a:pt x="11060" y="2870"/>
                  </a:lnTo>
                  <a:lnTo>
                    <a:pt x="10663" y="2850"/>
                  </a:lnTo>
                  <a:lnTo>
                    <a:pt x="10304" y="2847"/>
                  </a:lnTo>
                  <a:lnTo>
                    <a:pt x="9949" y="2827"/>
                  </a:lnTo>
                  <a:lnTo>
                    <a:pt x="9566" y="2839"/>
                  </a:lnTo>
                  <a:lnTo>
                    <a:pt x="9188" y="2815"/>
                  </a:lnTo>
                  <a:lnTo>
                    <a:pt x="8803" y="2819"/>
                  </a:lnTo>
                  <a:lnTo>
                    <a:pt x="8427" y="2805"/>
                  </a:lnTo>
                  <a:lnTo>
                    <a:pt x="8094" y="2812"/>
                  </a:lnTo>
                  <a:lnTo>
                    <a:pt x="7772" y="2826"/>
                  </a:lnTo>
                  <a:lnTo>
                    <a:pt x="7443" y="2832"/>
                  </a:lnTo>
                  <a:lnTo>
                    <a:pt x="7129" y="2844"/>
                  </a:lnTo>
                  <a:lnTo>
                    <a:pt x="6819" y="2848"/>
                  </a:lnTo>
                  <a:lnTo>
                    <a:pt x="6518" y="2850"/>
                  </a:lnTo>
                  <a:lnTo>
                    <a:pt x="6181" y="2870"/>
                  </a:lnTo>
                  <a:lnTo>
                    <a:pt x="6178" y="2818"/>
                  </a:lnTo>
                  <a:lnTo>
                    <a:pt x="6518" y="2798"/>
                  </a:lnTo>
                  <a:lnTo>
                    <a:pt x="6819" y="2796"/>
                  </a:lnTo>
                  <a:lnTo>
                    <a:pt x="7127" y="2793"/>
                  </a:lnTo>
                  <a:lnTo>
                    <a:pt x="7442" y="2780"/>
                  </a:lnTo>
                  <a:lnTo>
                    <a:pt x="7770" y="2774"/>
                  </a:lnTo>
                  <a:lnTo>
                    <a:pt x="8093" y="2760"/>
                  </a:lnTo>
                  <a:lnTo>
                    <a:pt x="8429" y="2753"/>
                  </a:lnTo>
                  <a:lnTo>
                    <a:pt x="8802" y="2767"/>
                  </a:lnTo>
                  <a:lnTo>
                    <a:pt x="9191" y="2763"/>
                  </a:lnTo>
                  <a:lnTo>
                    <a:pt x="9564" y="2787"/>
                  </a:lnTo>
                  <a:lnTo>
                    <a:pt x="9952" y="2775"/>
                  </a:lnTo>
                  <a:lnTo>
                    <a:pt x="10304" y="2795"/>
                  </a:lnTo>
                  <a:lnTo>
                    <a:pt x="10666" y="2798"/>
                  </a:lnTo>
                  <a:lnTo>
                    <a:pt x="11063" y="2818"/>
                  </a:lnTo>
                  <a:lnTo>
                    <a:pt x="11451" y="2843"/>
                  </a:lnTo>
                  <a:lnTo>
                    <a:pt x="11812" y="2917"/>
                  </a:lnTo>
                  <a:lnTo>
                    <a:pt x="12237" y="2960"/>
                  </a:lnTo>
                  <a:lnTo>
                    <a:pt x="12597" y="3005"/>
                  </a:lnTo>
                  <a:lnTo>
                    <a:pt x="12925" y="3042"/>
                  </a:lnTo>
                  <a:lnTo>
                    <a:pt x="13284" y="3072"/>
                  </a:lnTo>
                  <a:lnTo>
                    <a:pt x="13609" y="3111"/>
                  </a:lnTo>
                  <a:lnTo>
                    <a:pt x="13910" y="3129"/>
                  </a:lnTo>
                  <a:lnTo>
                    <a:pt x="14232" y="3151"/>
                  </a:lnTo>
                  <a:lnTo>
                    <a:pt x="14575" y="3177"/>
                  </a:lnTo>
                  <a:lnTo>
                    <a:pt x="14895" y="3184"/>
                  </a:lnTo>
                  <a:lnTo>
                    <a:pt x="15205" y="3190"/>
                  </a:lnTo>
                  <a:lnTo>
                    <a:pt x="15527" y="3201"/>
                  </a:lnTo>
                  <a:lnTo>
                    <a:pt x="15804" y="3226"/>
                  </a:lnTo>
                  <a:lnTo>
                    <a:pt x="16135" y="3247"/>
                  </a:lnTo>
                  <a:lnTo>
                    <a:pt x="16514" y="3253"/>
                  </a:lnTo>
                  <a:lnTo>
                    <a:pt x="16991" y="3252"/>
                  </a:lnTo>
                  <a:lnTo>
                    <a:pt x="17502" y="3279"/>
                  </a:lnTo>
                  <a:lnTo>
                    <a:pt x="18002" y="3271"/>
                  </a:lnTo>
                  <a:lnTo>
                    <a:pt x="18491" y="3291"/>
                  </a:lnTo>
                  <a:lnTo>
                    <a:pt x="18853" y="3301"/>
                  </a:lnTo>
                  <a:lnTo>
                    <a:pt x="19192" y="3295"/>
                  </a:lnTo>
                  <a:lnTo>
                    <a:pt x="19456" y="3280"/>
                  </a:lnTo>
                  <a:lnTo>
                    <a:pt x="19459" y="3332"/>
                  </a:lnTo>
                  <a:close/>
                  <a:moveTo>
                    <a:pt x="275" y="3662"/>
                  </a:moveTo>
                  <a:lnTo>
                    <a:pt x="392" y="3540"/>
                  </a:lnTo>
                  <a:cubicBezTo>
                    <a:pt x="393" y="3539"/>
                    <a:pt x="394" y="3538"/>
                    <a:pt x="395" y="3537"/>
                  </a:cubicBezTo>
                  <a:lnTo>
                    <a:pt x="573" y="3405"/>
                  </a:lnTo>
                  <a:lnTo>
                    <a:pt x="871" y="3239"/>
                  </a:lnTo>
                  <a:lnTo>
                    <a:pt x="1252" y="3034"/>
                  </a:lnTo>
                  <a:lnTo>
                    <a:pt x="1815" y="2813"/>
                  </a:lnTo>
                  <a:lnTo>
                    <a:pt x="2609" y="2617"/>
                  </a:lnTo>
                  <a:lnTo>
                    <a:pt x="3138" y="2450"/>
                  </a:lnTo>
                  <a:lnTo>
                    <a:pt x="3560" y="2311"/>
                  </a:lnTo>
                  <a:lnTo>
                    <a:pt x="3958" y="2191"/>
                  </a:lnTo>
                  <a:lnTo>
                    <a:pt x="4365" y="2090"/>
                  </a:lnTo>
                  <a:lnTo>
                    <a:pt x="4742" y="1994"/>
                  </a:lnTo>
                  <a:lnTo>
                    <a:pt x="5036" y="1932"/>
                  </a:lnTo>
                  <a:lnTo>
                    <a:pt x="5423" y="1868"/>
                  </a:lnTo>
                  <a:lnTo>
                    <a:pt x="5638" y="1834"/>
                  </a:lnTo>
                  <a:lnTo>
                    <a:pt x="5784" y="1813"/>
                  </a:lnTo>
                  <a:lnTo>
                    <a:pt x="5969" y="1789"/>
                  </a:lnTo>
                  <a:lnTo>
                    <a:pt x="6235" y="1758"/>
                  </a:lnTo>
                  <a:lnTo>
                    <a:pt x="6518" y="1722"/>
                  </a:lnTo>
                  <a:cubicBezTo>
                    <a:pt x="6519" y="1722"/>
                    <a:pt x="6520" y="1722"/>
                    <a:pt x="6522" y="1722"/>
                  </a:cubicBezTo>
                  <a:lnTo>
                    <a:pt x="6756" y="1729"/>
                  </a:lnTo>
                  <a:lnTo>
                    <a:pt x="7151" y="1735"/>
                  </a:lnTo>
                  <a:lnTo>
                    <a:pt x="8243" y="1777"/>
                  </a:lnTo>
                  <a:lnTo>
                    <a:pt x="8999" y="1797"/>
                  </a:lnTo>
                  <a:lnTo>
                    <a:pt x="9689" y="1805"/>
                  </a:lnTo>
                  <a:lnTo>
                    <a:pt x="10374" y="1820"/>
                  </a:lnTo>
                  <a:lnTo>
                    <a:pt x="10958" y="1837"/>
                  </a:lnTo>
                  <a:lnTo>
                    <a:pt x="11931" y="1908"/>
                  </a:lnTo>
                  <a:lnTo>
                    <a:pt x="13022" y="1990"/>
                  </a:lnTo>
                  <a:lnTo>
                    <a:pt x="13372" y="2006"/>
                  </a:lnTo>
                  <a:lnTo>
                    <a:pt x="13743" y="2071"/>
                  </a:lnTo>
                  <a:lnTo>
                    <a:pt x="14353" y="2181"/>
                  </a:lnTo>
                  <a:lnTo>
                    <a:pt x="15187" y="2333"/>
                  </a:lnTo>
                  <a:lnTo>
                    <a:pt x="15753" y="2473"/>
                  </a:lnTo>
                  <a:lnTo>
                    <a:pt x="16377" y="2604"/>
                  </a:lnTo>
                  <a:lnTo>
                    <a:pt x="16533" y="2616"/>
                  </a:lnTo>
                  <a:lnTo>
                    <a:pt x="17035" y="2678"/>
                  </a:lnTo>
                  <a:lnTo>
                    <a:pt x="17403" y="2725"/>
                  </a:lnTo>
                  <a:lnTo>
                    <a:pt x="18141" y="2814"/>
                  </a:lnTo>
                  <a:lnTo>
                    <a:pt x="18504" y="2844"/>
                  </a:lnTo>
                  <a:lnTo>
                    <a:pt x="18740" y="2868"/>
                  </a:lnTo>
                  <a:lnTo>
                    <a:pt x="18930" y="2901"/>
                  </a:lnTo>
                  <a:lnTo>
                    <a:pt x="19116" y="2956"/>
                  </a:lnTo>
                  <a:lnTo>
                    <a:pt x="19202" y="2993"/>
                  </a:lnTo>
                  <a:lnTo>
                    <a:pt x="19239" y="3012"/>
                  </a:lnTo>
                  <a:lnTo>
                    <a:pt x="19343" y="3078"/>
                  </a:lnTo>
                  <a:cubicBezTo>
                    <a:pt x="19345" y="3079"/>
                    <a:pt x="19346" y="3080"/>
                    <a:pt x="19347" y="3082"/>
                  </a:cubicBezTo>
                  <a:lnTo>
                    <a:pt x="19403" y="3137"/>
                  </a:lnTo>
                  <a:cubicBezTo>
                    <a:pt x="19405" y="3139"/>
                    <a:pt x="19406" y="3141"/>
                    <a:pt x="19407" y="3142"/>
                  </a:cubicBezTo>
                  <a:lnTo>
                    <a:pt x="19458" y="3227"/>
                  </a:lnTo>
                  <a:cubicBezTo>
                    <a:pt x="19459" y="3228"/>
                    <a:pt x="19460" y="3231"/>
                    <a:pt x="19460" y="3233"/>
                  </a:cubicBezTo>
                  <a:lnTo>
                    <a:pt x="19471" y="3271"/>
                  </a:lnTo>
                  <a:cubicBezTo>
                    <a:pt x="19472" y="3273"/>
                    <a:pt x="19472" y="3274"/>
                    <a:pt x="19472" y="3276"/>
                  </a:cubicBezTo>
                  <a:lnTo>
                    <a:pt x="19478" y="3332"/>
                  </a:lnTo>
                  <a:cubicBezTo>
                    <a:pt x="19479" y="3337"/>
                    <a:pt x="19478" y="3341"/>
                    <a:pt x="19477" y="3345"/>
                  </a:cubicBezTo>
                  <a:lnTo>
                    <a:pt x="19442" y="3431"/>
                  </a:lnTo>
                  <a:lnTo>
                    <a:pt x="19399" y="3519"/>
                  </a:lnTo>
                  <a:cubicBezTo>
                    <a:pt x="19398" y="3520"/>
                    <a:pt x="19398" y="3521"/>
                    <a:pt x="19397" y="3522"/>
                  </a:cubicBezTo>
                  <a:lnTo>
                    <a:pt x="19330" y="3618"/>
                  </a:lnTo>
                  <a:cubicBezTo>
                    <a:pt x="19329" y="3619"/>
                    <a:pt x="19327" y="3621"/>
                    <a:pt x="19326" y="3622"/>
                  </a:cubicBezTo>
                  <a:lnTo>
                    <a:pt x="19214" y="3719"/>
                  </a:lnTo>
                  <a:cubicBezTo>
                    <a:pt x="19213" y="3721"/>
                    <a:pt x="19211" y="3722"/>
                    <a:pt x="19209" y="3723"/>
                  </a:cubicBezTo>
                  <a:lnTo>
                    <a:pt x="19136" y="3762"/>
                  </a:lnTo>
                  <a:cubicBezTo>
                    <a:pt x="19134" y="3763"/>
                    <a:pt x="19132" y="3764"/>
                    <a:pt x="19130" y="3764"/>
                  </a:cubicBezTo>
                  <a:lnTo>
                    <a:pt x="19019" y="3795"/>
                  </a:lnTo>
                  <a:lnTo>
                    <a:pt x="18874" y="3818"/>
                  </a:lnTo>
                  <a:lnTo>
                    <a:pt x="18742" y="3821"/>
                  </a:lnTo>
                  <a:lnTo>
                    <a:pt x="18571" y="3826"/>
                  </a:lnTo>
                  <a:lnTo>
                    <a:pt x="18311" y="3829"/>
                  </a:lnTo>
                  <a:lnTo>
                    <a:pt x="18070" y="3855"/>
                  </a:lnTo>
                  <a:lnTo>
                    <a:pt x="17754" y="3902"/>
                  </a:lnTo>
                  <a:lnTo>
                    <a:pt x="16377" y="4109"/>
                  </a:lnTo>
                  <a:lnTo>
                    <a:pt x="15872" y="4248"/>
                  </a:lnTo>
                  <a:lnTo>
                    <a:pt x="15351" y="4429"/>
                  </a:lnTo>
                  <a:lnTo>
                    <a:pt x="14745" y="4613"/>
                  </a:lnTo>
                  <a:lnTo>
                    <a:pt x="14265" y="4757"/>
                  </a:lnTo>
                  <a:lnTo>
                    <a:pt x="13686" y="4873"/>
                  </a:lnTo>
                  <a:cubicBezTo>
                    <a:pt x="13685" y="4874"/>
                    <a:pt x="13683" y="4874"/>
                    <a:pt x="13682" y="4874"/>
                  </a:cubicBezTo>
                  <a:lnTo>
                    <a:pt x="13443" y="4880"/>
                  </a:lnTo>
                  <a:lnTo>
                    <a:pt x="12785" y="4916"/>
                  </a:lnTo>
                  <a:lnTo>
                    <a:pt x="12072" y="5006"/>
                  </a:lnTo>
                  <a:lnTo>
                    <a:pt x="10732" y="5187"/>
                  </a:lnTo>
                  <a:lnTo>
                    <a:pt x="9276" y="5355"/>
                  </a:lnTo>
                  <a:lnTo>
                    <a:pt x="8336" y="5446"/>
                  </a:lnTo>
                  <a:lnTo>
                    <a:pt x="7559" y="5508"/>
                  </a:lnTo>
                  <a:lnTo>
                    <a:pt x="6648" y="5525"/>
                  </a:lnTo>
                  <a:lnTo>
                    <a:pt x="6236" y="5525"/>
                  </a:lnTo>
                  <a:lnTo>
                    <a:pt x="6118" y="5537"/>
                  </a:lnTo>
                  <a:lnTo>
                    <a:pt x="6141" y="5505"/>
                  </a:lnTo>
                  <a:lnTo>
                    <a:pt x="6151" y="5543"/>
                  </a:lnTo>
                  <a:lnTo>
                    <a:pt x="6140" y="5528"/>
                  </a:lnTo>
                  <a:lnTo>
                    <a:pt x="6204" y="5571"/>
                  </a:lnTo>
                  <a:lnTo>
                    <a:pt x="6539" y="5755"/>
                  </a:lnTo>
                  <a:lnTo>
                    <a:pt x="6930" y="5955"/>
                  </a:lnTo>
                  <a:cubicBezTo>
                    <a:pt x="6932" y="5956"/>
                    <a:pt x="6933" y="5957"/>
                    <a:pt x="6935" y="5958"/>
                  </a:cubicBezTo>
                  <a:lnTo>
                    <a:pt x="7042" y="6047"/>
                  </a:lnTo>
                  <a:cubicBezTo>
                    <a:pt x="7043" y="6049"/>
                    <a:pt x="7045" y="6050"/>
                    <a:pt x="7046" y="6051"/>
                  </a:cubicBezTo>
                  <a:lnTo>
                    <a:pt x="7105" y="6124"/>
                  </a:lnTo>
                  <a:cubicBezTo>
                    <a:pt x="7107" y="6127"/>
                    <a:pt x="7108" y="6130"/>
                    <a:pt x="7109" y="6133"/>
                  </a:cubicBezTo>
                  <a:lnTo>
                    <a:pt x="7132" y="6209"/>
                  </a:lnTo>
                  <a:cubicBezTo>
                    <a:pt x="7133" y="6212"/>
                    <a:pt x="7134" y="6215"/>
                    <a:pt x="7134" y="6218"/>
                  </a:cubicBezTo>
                  <a:lnTo>
                    <a:pt x="7130" y="6305"/>
                  </a:lnTo>
                  <a:cubicBezTo>
                    <a:pt x="7129" y="6307"/>
                    <a:pt x="7129" y="6310"/>
                    <a:pt x="7128" y="6312"/>
                  </a:cubicBezTo>
                  <a:lnTo>
                    <a:pt x="7098" y="6401"/>
                  </a:lnTo>
                  <a:lnTo>
                    <a:pt x="7055" y="6493"/>
                  </a:lnTo>
                  <a:lnTo>
                    <a:pt x="7042" y="6523"/>
                  </a:lnTo>
                  <a:lnTo>
                    <a:pt x="7028" y="6553"/>
                  </a:lnTo>
                  <a:lnTo>
                    <a:pt x="6999" y="6612"/>
                  </a:lnTo>
                  <a:lnTo>
                    <a:pt x="6969" y="6663"/>
                  </a:lnTo>
                  <a:lnTo>
                    <a:pt x="6926" y="6634"/>
                  </a:lnTo>
                  <a:lnTo>
                    <a:pt x="6934" y="6624"/>
                  </a:lnTo>
                  <a:cubicBezTo>
                    <a:pt x="6943" y="6612"/>
                    <a:pt x="6960" y="6611"/>
                    <a:pt x="6971" y="6619"/>
                  </a:cubicBezTo>
                  <a:cubicBezTo>
                    <a:pt x="6982" y="6628"/>
                    <a:pt x="6984" y="6645"/>
                    <a:pt x="6975" y="6656"/>
                  </a:cubicBezTo>
                  <a:lnTo>
                    <a:pt x="6927" y="6717"/>
                  </a:lnTo>
                  <a:lnTo>
                    <a:pt x="6870" y="6779"/>
                  </a:lnTo>
                  <a:lnTo>
                    <a:pt x="6802" y="6841"/>
                  </a:lnTo>
                  <a:cubicBezTo>
                    <a:pt x="6801" y="6842"/>
                    <a:pt x="6800" y="6843"/>
                    <a:pt x="6799" y="6844"/>
                  </a:cubicBezTo>
                  <a:lnTo>
                    <a:pt x="6722" y="6895"/>
                  </a:lnTo>
                  <a:lnTo>
                    <a:pt x="6637" y="6957"/>
                  </a:lnTo>
                  <a:lnTo>
                    <a:pt x="6533" y="7037"/>
                  </a:lnTo>
                  <a:lnTo>
                    <a:pt x="6444" y="7099"/>
                  </a:lnTo>
                  <a:lnTo>
                    <a:pt x="6362" y="7150"/>
                  </a:lnTo>
                  <a:cubicBezTo>
                    <a:pt x="6360" y="7151"/>
                    <a:pt x="6358" y="7152"/>
                    <a:pt x="6355" y="7153"/>
                  </a:cubicBezTo>
                  <a:lnTo>
                    <a:pt x="6319" y="7164"/>
                  </a:lnTo>
                  <a:cubicBezTo>
                    <a:pt x="6317" y="7165"/>
                    <a:pt x="6315" y="7165"/>
                    <a:pt x="6313" y="7165"/>
                  </a:cubicBezTo>
                  <a:lnTo>
                    <a:pt x="6293" y="7166"/>
                  </a:lnTo>
                  <a:lnTo>
                    <a:pt x="6305" y="7163"/>
                  </a:lnTo>
                  <a:lnTo>
                    <a:pt x="6287" y="7173"/>
                  </a:lnTo>
                  <a:cubicBezTo>
                    <a:pt x="6283" y="7175"/>
                    <a:pt x="6279" y="7176"/>
                    <a:pt x="6275" y="7176"/>
                  </a:cubicBezTo>
                  <a:lnTo>
                    <a:pt x="6256" y="7177"/>
                  </a:lnTo>
                  <a:cubicBezTo>
                    <a:pt x="6251" y="7178"/>
                    <a:pt x="6245" y="7176"/>
                    <a:pt x="6241" y="7174"/>
                  </a:cubicBezTo>
                  <a:lnTo>
                    <a:pt x="6212" y="7155"/>
                  </a:lnTo>
                  <a:cubicBezTo>
                    <a:pt x="6208" y="7153"/>
                    <a:pt x="6205" y="7151"/>
                    <a:pt x="6203" y="7147"/>
                  </a:cubicBezTo>
                  <a:lnTo>
                    <a:pt x="6140" y="7048"/>
                  </a:lnTo>
                  <a:lnTo>
                    <a:pt x="5984" y="6754"/>
                  </a:lnTo>
                  <a:lnTo>
                    <a:pt x="5847" y="6402"/>
                  </a:lnTo>
                  <a:lnTo>
                    <a:pt x="5699" y="6015"/>
                  </a:lnTo>
                  <a:lnTo>
                    <a:pt x="5631" y="5781"/>
                  </a:lnTo>
                  <a:lnTo>
                    <a:pt x="5638" y="5793"/>
                  </a:lnTo>
                  <a:lnTo>
                    <a:pt x="5523" y="5683"/>
                  </a:lnTo>
                  <a:lnTo>
                    <a:pt x="5533" y="5689"/>
                  </a:lnTo>
                  <a:lnTo>
                    <a:pt x="5155" y="5584"/>
                  </a:lnTo>
                  <a:lnTo>
                    <a:pt x="5159" y="5585"/>
                  </a:lnTo>
                  <a:lnTo>
                    <a:pt x="4920" y="5557"/>
                  </a:lnTo>
                  <a:lnTo>
                    <a:pt x="4709" y="5529"/>
                  </a:lnTo>
                  <a:lnTo>
                    <a:pt x="4502" y="5509"/>
                  </a:lnTo>
                  <a:lnTo>
                    <a:pt x="4083" y="5420"/>
                  </a:lnTo>
                  <a:lnTo>
                    <a:pt x="3407" y="5259"/>
                  </a:lnTo>
                  <a:lnTo>
                    <a:pt x="2939" y="5149"/>
                  </a:lnTo>
                  <a:lnTo>
                    <a:pt x="2796" y="5118"/>
                  </a:lnTo>
                  <a:lnTo>
                    <a:pt x="2461" y="5067"/>
                  </a:lnTo>
                  <a:lnTo>
                    <a:pt x="1991" y="5037"/>
                  </a:lnTo>
                  <a:cubicBezTo>
                    <a:pt x="1990" y="5037"/>
                    <a:pt x="1988" y="5036"/>
                    <a:pt x="1987" y="5036"/>
                  </a:cubicBezTo>
                  <a:lnTo>
                    <a:pt x="1626" y="4955"/>
                  </a:lnTo>
                  <a:lnTo>
                    <a:pt x="1390" y="4896"/>
                  </a:lnTo>
                  <a:lnTo>
                    <a:pt x="1042" y="4820"/>
                  </a:lnTo>
                  <a:lnTo>
                    <a:pt x="691" y="4737"/>
                  </a:lnTo>
                  <a:lnTo>
                    <a:pt x="340" y="4603"/>
                  </a:lnTo>
                  <a:lnTo>
                    <a:pt x="188" y="4531"/>
                  </a:lnTo>
                  <a:cubicBezTo>
                    <a:pt x="186" y="4530"/>
                    <a:pt x="184" y="4529"/>
                    <a:pt x="183" y="4528"/>
                  </a:cubicBezTo>
                  <a:lnTo>
                    <a:pt x="94" y="4460"/>
                  </a:lnTo>
                  <a:cubicBezTo>
                    <a:pt x="85" y="4454"/>
                    <a:pt x="82" y="4443"/>
                    <a:pt x="84" y="4433"/>
                  </a:cubicBezTo>
                  <a:cubicBezTo>
                    <a:pt x="87" y="4422"/>
                    <a:pt x="96" y="4415"/>
                    <a:pt x="107" y="4414"/>
                  </a:cubicBezTo>
                  <a:lnTo>
                    <a:pt x="150" y="4409"/>
                  </a:lnTo>
                  <a:cubicBezTo>
                    <a:pt x="153" y="4408"/>
                    <a:pt x="156" y="4408"/>
                    <a:pt x="158" y="4409"/>
                  </a:cubicBezTo>
                  <a:lnTo>
                    <a:pt x="340" y="4446"/>
                  </a:lnTo>
                  <a:lnTo>
                    <a:pt x="580" y="4517"/>
                  </a:lnTo>
                  <a:lnTo>
                    <a:pt x="756" y="4591"/>
                  </a:lnTo>
                  <a:lnTo>
                    <a:pt x="924" y="4638"/>
                  </a:lnTo>
                  <a:lnTo>
                    <a:pt x="1125" y="4690"/>
                  </a:lnTo>
                  <a:lnTo>
                    <a:pt x="1277" y="4708"/>
                  </a:lnTo>
                  <a:lnTo>
                    <a:pt x="1434" y="4730"/>
                  </a:lnTo>
                  <a:lnTo>
                    <a:pt x="1427" y="4730"/>
                  </a:lnTo>
                  <a:lnTo>
                    <a:pt x="1533" y="4717"/>
                  </a:lnTo>
                  <a:lnTo>
                    <a:pt x="1518" y="4724"/>
                  </a:lnTo>
                  <a:lnTo>
                    <a:pt x="1557" y="4684"/>
                  </a:lnTo>
                  <a:lnTo>
                    <a:pt x="1549" y="4701"/>
                  </a:lnTo>
                  <a:lnTo>
                    <a:pt x="1554" y="4653"/>
                  </a:lnTo>
                  <a:lnTo>
                    <a:pt x="1564" y="4676"/>
                  </a:lnTo>
                  <a:lnTo>
                    <a:pt x="1492" y="4621"/>
                  </a:lnTo>
                  <a:lnTo>
                    <a:pt x="1495" y="4623"/>
                  </a:lnTo>
                  <a:lnTo>
                    <a:pt x="1398" y="4570"/>
                  </a:lnTo>
                  <a:lnTo>
                    <a:pt x="1295" y="4529"/>
                  </a:lnTo>
                  <a:lnTo>
                    <a:pt x="1207" y="4486"/>
                  </a:lnTo>
                  <a:lnTo>
                    <a:pt x="945" y="4357"/>
                  </a:lnTo>
                  <a:lnTo>
                    <a:pt x="661" y="4207"/>
                  </a:lnTo>
                  <a:lnTo>
                    <a:pt x="469" y="4092"/>
                  </a:lnTo>
                  <a:lnTo>
                    <a:pt x="335" y="3990"/>
                  </a:lnTo>
                  <a:lnTo>
                    <a:pt x="286" y="3944"/>
                  </a:lnTo>
                  <a:cubicBezTo>
                    <a:pt x="284" y="3942"/>
                    <a:pt x="282" y="3940"/>
                    <a:pt x="281" y="3937"/>
                  </a:cubicBezTo>
                  <a:lnTo>
                    <a:pt x="260" y="3898"/>
                  </a:lnTo>
                  <a:lnTo>
                    <a:pt x="263" y="3902"/>
                  </a:lnTo>
                  <a:lnTo>
                    <a:pt x="232" y="3864"/>
                  </a:lnTo>
                  <a:cubicBezTo>
                    <a:pt x="229" y="3860"/>
                    <a:pt x="227" y="3855"/>
                    <a:pt x="227" y="3850"/>
                  </a:cubicBezTo>
                  <a:lnTo>
                    <a:pt x="220" y="3792"/>
                  </a:lnTo>
                  <a:cubicBezTo>
                    <a:pt x="220" y="3789"/>
                    <a:pt x="220" y="3787"/>
                    <a:pt x="221" y="3785"/>
                  </a:cubicBezTo>
                  <a:lnTo>
                    <a:pt x="228" y="3741"/>
                  </a:lnTo>
                  <a:cubicBezTo>
                    <a:pt x="228" y="3738"/>
                    <a:pt x="229" y="3735"/>
                    <a:pt x="231" y="3732"/>
                  </a:cubicBezTo>
                  <a:lnTo>
                    <a:pt x="272" y="3666"/>
                  </a:lnTo>
                  <a:lnTo>
                    <a:pt x="316" y="3693"/>
                  </a:lnTo>
                  <a:lnTo>
                    <a:pt x="276" y="3759"/>
                  </a:lnTo>
                  <a:lnTo>
                    <a:pt x="279" y="3750"/>
                  </a:lnTo>
                  <a:lnTo>
                    <a:pt x="272" y="3793"/>
                  </a:lnTo>
                  <a:lnTo>
                    <a:pt x="272" y="3786"/>
                  </a:lnTo>
                  <a:lnTo>
                    <a:pt x="278" y="3845"/>
                  </a:lnTo>
                  <a:lnTo>
                    <a:pt x="273" y="3831"/>
                  </a:lnTo>
                  <a:lnTo>
                    <a:pt x="303" y="3869"/>
                  </a:lnTo>
                  <a:cubicBezTo>
                    <a:pt x="304" y="3870"/>
                    <a:pt x="305" y="3872"/>
                    <a:pt x="306" y="3873"/>
                  </a:cubicBezTo>
                  <a:lnTo>
                    <a:pt x="327" y="3912"/>
                  </a:lnTo>
                  <a:lnTo>
                    <a:pt x="322" y="3906"/>
                  </a:lnTo>
                  <a:lnTo>
                    <a:pt x="366" y="3949"/>
                  </a:lnTo>
                  <a:lnTo>
                    <a:pt x="496" y="4047"/>
                  </a:lnTo>
                  <a:lnTo>
                    <a:pt x="685" y="4161"/>
                  </a:lnTo>
                  <a:lnTo>
                    <a:pt x="968" y="4311"/>
                  </a:lnTo>
                  <a:lnTo>
                    <a:pt x="1230" y="4439"/>
                  </a:lnTo>
                  <a:lnTo>
                    <a:pt x="1314" y="4481"/>
                  </a:lnTo>
                  <a:lnTo>
                    <a:pt x="1423" y="4524"/>
                  </a:lnTo>
                  <a:lnTo>
                    <a:pt x="1520" y="4578"/>
                  </a:lnTo>
                  <a:cubicBezTo>
                    <a:pt x="1521" y="4578"/>
                    <a:pt x="1522" y="4579"/>
                    <a:pt x="1523" y="4580"/>
                  </a:cubicBezTo>
                  <a:lnTo>
                    <a:pt x="1595" y="4635"/>
                  </a:lnTo>
                  <a:cubicBezTo>
                    <a:pt x="1602" y="4640"/>
                    <a:pt x="1606" y="4649"/>
                    <a:pt x="1605" y="4657"/>
                  </a:cubicBezTo>
                  <a:lnTo>
                    <a:pt x="1601" y="4705"/>
                  </a:lnTo>
                  <a:cubicBezTo>
                    <a:pt x="1601" y="4711"/>
                    <a:pt x="1598" y="4717"/>
                    <a:pt x="1594" y="4721"/>
                  </a:cubicBezTo>
                  <a:lnTo>
                    <a:pt x="1554" y="4761"/>
                  </a:lnTo>
                  <a:cubicBezTo>
                    <a:pt x="1550" y="4765"/>
                    <a:pt x="1545" y="4767"/>
                    <a:pt x="1539" y="4768"/>
                  </a:cubicBezTo>
                  <a:lnTo>
                    <a:pt x="1434" y="4781"/>
                  </a:lnTo>
                  <a:cubicBezTo>
                    <a:pt x="1432" y="4782"/>
                    <a:pt x="1429" y="4782"/>
                    <a:pt x="1427" y="4781"/>
                  </a:cubicBezTo>
                  <a:lnTo>
                    <a:pt x="1270" y="4760"/>
                  </a:lnTo>
                  <a:lnTo>
                    <a:pt x="1112" y="4740"/>
                  </a:lnTo>
                  <a:lnTo>
                    <a:pt x="910" y="4688"/>
                  </a:lnTo>
                  <a:lnTo>
                    <a:pt x="736" y="4639"/>
                  </a:lnTo>
                  <a:lnTo>
                    <a:pt x="565" y="4567"/>
                  </a:lnTo>
                  <a:lnTo>
                    <a:pt x="329" y="4497"/>
                  </a:lnTo>
                  <a:lnTo>
                    <a:pt x="148" y="4460"/>
                  </a:lnTo>
                  <a:lnTo>
                    <a:pt x="156" y="4460"/>
                  </a:lnTo>
                  <a:lnTo>
                    <a:pt x="113" y="4465"/>
                  </a:lnTo>
                  <a:lnTo>
                    <a:pt x="125" y="4419"/>
                  </a:lnTo>
                  <a:lnTo>
                    <a:pt x="214" y="4487"/>
                  </a:lnTo>
                  <a:lnTo>
                    <a:pt x="210" y="4484"/>
                  </a:lnTo>
                  <a:lnTo>
                    <a:pt x="359" y="4554"/>
                  </a:lnTo>
                  <a:lnTo>
                    <a:pt x="703" y="4687"/>
                  </a:lnTo>
                  <a:lnTo>
                    <a:pt x="1053" y="4770"/>
                  </a:lnTo>
                  <a:lnTo>
                    <a:pt x="1402" y="4846"/>
                  </a:lnTo>
                  <a:lnTo>
                    <a:pt x="1638" y="4904"/>
                  </a:lnTo>
                  <a:lnTo>
                    <a:pt x="1998" y="4985"/>
                  </a:lnTo>
                  <a:lnTo>
                    <a:pt x="1994" y="4985"/>
                  </a:lnTo>
                  <a:lnTo>
                    <a:pt x="2469" y="5016"/>
                  </a:lnTo>
                  <a:lnTo>
                    <a:pt x="2807" y="5067"/>
                  </a:lnTo>
                  <a:lnTo>
                    <a:pt x="2951" y="5098"/>
                  </a:lnTo>
                  <a:lnTo>
                    <a:pt x="3419" y="5208"/>
                  </a:lnTo>
                  <a:lnTo>
                    <a:pt x="4094" y="5369"/>
                  </a:lnTo>
                  <a:lnTo>
                    <a:pt x="4507" y="5457"/>
                  </a:lnTo>
                  <a:lnTo>
                    <a:pt x="4716" y="5477"/>
                  </a:lnTo>
                  <a:lnTo>
                    <a:pt x="4925" y="5506"/>
                  </a:lnTo>
                  <a:lnTo>
                    <a:pt x="5165" y="5533"/>
                  </a:lnTo>
                  <a:cubicBezTo>
                    <a:pt x="5166" y="5533"/>
                    <a:pt x="5167" y="5533"/>
                    <a:pt x="5169" y="5534"/>
                  </a:cubicBezTo>
                  <a:lnTo>
                    <a:pt x="5547" y="5639"/>
                  </a:lnTo>
                  <a:cubicBezTo>
                    <a:pt x="5551" y="5640"/>
                    <a:pt x="5555" y="5642"/>
                    <a:pt x="5558" y="5645"/>
                  </a:cubicBezTo>
                  <a:lnTo>
                    <a:pt x="5674" y="5755"/>
                  </a:lnTo>
                  <a:cubicBezTo>
                    <a:pt x="5677" y="5758"/>
                    <a:pt x="5680" y="5762"/>
                    <a:pt x="5681" y="5766"/>
                  </a:cubicBezTo>
                  <a:lnTo>
                    <a:pt x="5747" y="5996"/>
                  </a:lnTo>
                  <a:lnTo>
                    <a:pt x="5896" y="6383"/>
                  </a:lnTo>
                  <a:lnTo>
                    <a:pt x="6030" y="6730"/>
                  </a:lnTo>
                  <a:lnTo>
                    <a:pt x="6183" y="7020"/>
                  </a:lnTo>
                  <a:lnTo>
                    <a:pt x="6247" y="7119"/>
                  </a:lnTo>
                  <a:lnTo>
                    <a:pt x="6239" y="7111"/>
                  </a:lnTo>
                  <a:lnTo>
                    <a:pt x="6268" y="7129"/>
                  </a:lnTo>
                  <a:lnTo>
                    <a:pt x="6253" y="7126"/>
                  </a:lnTo>
                  <a:lnTo>
                    <a:pt x="6273" y="7124"/>
                  </a:lnTo>
                  <a:lnTo>
                    <a:pt x="6261" y="7128"/>
                  </a:lnTo>
                  <a:lnTo>
                    <a:pt x="6279" y="7118"/>
                  </a:lnTo>
                  <a:cubicBezTo>
                    <a:pt x="6283" y="7116"/>
                    <a:pt x="6287" y="7115"/>
                    <a:pt x="6291" y="7114"/>
                  </a:cubicBezTo>
                  <a:lnTo>
                    <a:pt x="6310" y="7113"/>
                  </a:lnTo>
                  <a:lnTo>
                    <a:pt x="6304" y="7114"/>
                  </a:lnTo>
                  <a:lnTo>
                    <a:pt x="6340" y="7103"/>
                  </a:lnTo>
                  <a:lnTo>
                    <a:pt x="6334" y="7106"/>
                  </a:lnTo>
                  <a:lnTo>
                    <a:pt x="6414" y="7056"/>
                  </a:lnTo>
                  <a:lnTo>
                    <a:pt x="6501" y="6996"/>
                  </a:lnTo>
                  <a:lnTo>
                    <a:pt x="6606" y="6915"/>
                  </a:lnTo>
                  <a:lnTo>
                    <a:pt x="6693" y="6852"/>
                  </a:lnTo>
                  <a:lnTo>
                    <a:pt x="6770" y="6801"/>
                  </a:lnTo>
                  <a:lnTo>
                    <a:pt x="6767" y="6803"/>
                  </a:lnTo>
                  <a:lnTo>
                    <a:pt x="6832" y="6744"/>
                  </a:lnTo>
                  <a:lnTo>
                    <a:pt x="6887" y="6685"/>
                  </a:lnTo>
                  <a:lnTo>
                    <a:pt x="6934" y="6624"/>
                  </a:lnTo>
                  <a:lnTo>
                    <a:pt x="6975" y="6656"/>
                  </a:lnTo>
                  <a:lnTo>
                    <a:pt x="6967" y="6666"/>
                  </a:lnTo>
                  <a:cubicBezTo>
                    <a:pt x="6958" y="6677"/>
                    <a:pt x="6943" y="6679"/>
                    <a:pt x="6932" y="6671"/>
                  </a:cubicBezTo>
                  <a:cubicBezTo>
                    <a:pt x="6921" y="6664"/>
                    <a:pt x="6917" y="6648"/>
                    <a:pt x="6924" y="6637"/>
                  </a:cubicBezTo>
                  <a:lnTo>
                    <a:pt x="6953" y="6589"/>
                  </a:lnTo>
                  <a:lnTo>
                    <a:pt x="6981" y="6530"/>
                  </a:lnTo>
                  <a:lnTo>
                    <a:pt x="6995" y="6502"/>
                  </a:lnTo>
                  <a:lnTo>
                    <a:pt x="7008" y="6471"/>
                  </a:lnTo>
                  <a:lnTo>
                    <a:pt x="7049" y="6384"/>
                  </a:lnTo>
                  <a:lnTo>
                    <a:pt x="7079" y="6295"/>
                  </a:lnTo>
                  <a:lnTo>
                    <a:pt x="7078" y="6302"/>
                  </a:lnTo>
                  <a:lnTo>
                    <a:pt x="7082" y="6215"/>
                  </a:lnTo>
                  <a:lnTo>
                    <a:pt x="7083" y="6224"/>
                  </a:lnTo>
                  <a:lnTo>
                    <a:pt x="7059" y="6148"/>
                  </a:lnTo>
                  <a:lnTo>
                    <a:pt x="7064" y="6157"/>
                  </a:lnTo>
                  <a:lnTo>
                    <a:pt x="7005" y="6084"/>
                  </a:lnTo>
                  <a:lnTo>
                    <a:pt x="7009" y="6087"/>
                  </a:lnTo>
                  <a:lnTo>
                    <a:pt x="6902" y="5998"/>
                  </a:lnTo>
                  <a:lnTo>
                    <a:pt x="6906" y="6001"/>
                  </a:lnTo>
                  <a:lnTo>
                    <a:pt x="6514" y="5800"/>
                  </a:lnTo>
                  <a:lnTo>
                    <a:pt x="6175" y="5614"/>
                  </a:lnTo>
                  <a:lnTo>
                    <a:pt x="6112" y="5571"/>
                  </a:lnTo>
                  <a:cubicBezTo>
                    <a:pt x="6106" y="5568"/>
                    <a:pt x="6102" y="5563"/>
                    <a:pt x="6101" y="5556"/>
                  </a:cubicBezTo>
                  <a:lnTo>
                    <a:pt x="6091" y="5518"/>
                  </a:lnTo>
                  <a:cubicBezTo>
                    <a:pt x="6089" y="5511"/>
                    <a:pt x="6090" y="5503"/>
                    <a:pt x="6094" y="5496"/>
                  </a:cubicBezTo>
                  <a:cubicBezTo>
                    <a:pt x="6099" y="5490"/>
                    <a:pt x="6106" y="5486"/>
                    <a:pt x="6113" y="5485"/>
                  </a:cubicBezTo>
                  <a:lnTo>
                    <a:pt x="6236" y="5473"/>
                  </a:lnTo>
                  <a:lnTo>
                    <a:pt x="6647" y="5473"/>
                  </a:lnTo>
                  <a:lnTo>
                    <a:pt x="7555" y="5456"/>
                  </a:lnTo>
                  <a:lnTo>
                    <a:pt x="8331" y="5394"/>
                  </a:lnTo>
                  <a:lnTo>
                    <a:pt x="9271" y="5303"/>
                  </a:lnTo>
                  <a:lnTo>
                    <a:pt x="10725" y="5135"/>
                  </a:lnTo>
                  <a:lnTo>
                    <a:pt x="12065" y="4955"/>
                  </a:lnTo>
                  <a:lnTo>
                    <a:pt x="12782" y="4864"/>
                  </a:lnTo>
                  <a:lnTo>
                    <a:pt x="13441" y="4828"/>
                  </a:lnTo>
                  <a:lnTo>
                    <a:pt x="13681" y="4822"/>
                  </a:lnTo>
                  <a:lnTo>
                    <a:pt x="13676" y="4822"/>
                  </a:lnTo>
                  <a:lnTo>
                    <a:pt x="14250" y="4707"/>
                  </a:lnTo>
                  <a:lnTo>
                    <a:pt x="14730" y="4563"/>
                  </a:lnTo>
                  <a:lnTo>
                    <a:pt x="15334" y="4379"/>
                  </a:lnTo>
                  <a:lnTo>
                    <a:pt x="15858" y="4198"/>
                  </a:lnTo>
                  <a:lnTo>
                    <a:pt x="16369" y="4057"/>
                  </a:lnTo>
                  <a:lnTo>
                    <a:pt x="17747" y="3850"/>
                  </a:lnTo>
                  <a:lnTo>
                    <a:pt x="18065" y="3804"/>
                  </a:lnTo>
                  <a:lnTo>
                    <a:pt x="18311" y="3777"/>
                  </a:lnTo>
                  <a:lnTo>
                    <a:pt x="18569" y="3774"/>
                  </a:lnTo>
                  <a:lnTo>
                    <a:pt x="18741" y="3769"/>
                  </a:lnTo>
                  <a:lnTo>
                    <a:pt x="18866" y="3766"/>
                  </a:lnTo>
                  <a:lnTo>
                    <a:pt x="19005" y="3745"/>
                  </a:lnTo>
                  <a:lnTo>
                    <a:pt x="19116" y="3714"/>
                  </a:lnTo>
                  <a:lnTo>
                    <a:pt x="19111" y="3716"/>
                  </a:lnTo>
                  <a:lnTo>
                    <a:pt x="19185" y="3677"/>
                  </a:lnTo>
                  <a:lnTo>
                    <a:pt x="19180" y="3680"/>
                  </a:lnTo>
                  <a:lnTo>
                    <a:pt x="19292" y="3583"/>
                  </a:lnTo>
                  <a:lnTo>
                    <a:pt x="19287" y="3588"/>
                  </a:lnTo>
                  <a:lnTo>
                    <a:pt x="19354" y="3492"/>
                  </a:lnTo>
                  <a:lnTo>
                    <a:pt x="19352" y="3496"/>
                  </a:lnTo>
                  <a:lnTo>
                    <a:pt x="19394" y="3412"/>
                  </a:lnTo>
                  <a:lnTo>
                    <a:pt x="19428" y="3326"/>
                  </a:lnTo>
                  <a:lnTo>
                    <a:pt x="19427" y="3338"/>
                  </a:lnTo>
                  <a:lnTo>
                    <a:pt x="19421" y="3281"/>
                  </a:lnTo>
                  <a:lnTo>
                    <a:pt x="19421" y="3286"/>
                  </a:lnTo>
                  <a:lnTo>
                    <a:pt x="19410" y="3247"/>
                  </a:lnTo>
                  <a:lnTo>
                    <a:pt x="19413" y="3253"/>
                  </a:lnTo>
                  <a:lnTo>
                    <a:pt x="19362" y="3169"/>
                  </a:lnTo>
                  <a:lnTo>
                    <a:pt x="19366" y="3174"/>
                  </a:lnTo>
                  <a:lnTo>
                    <a:pt x="19311" y="3119"/>
                  </a:lnTo>
                  <a:lnTo>
                    <a:pt x="19315" y="3122"/>
                  </a:lnTo>
                  <a:lnTo>
                    <a:pt x="19216" y="3059"/>
                  </a:lnTo>
                  <a:lnTo>
                    <a:pt x="19181" y="3041"/>
                  </a:lnTo>
                  <a:lnTo>
                    <a:pt x="19102" y="3006"/>
                  </a:lnTo>
                  <a:lnTo>
                    <a:pt x="18921" y="2953"/>
                  </a:lnTo>
                  <a:lnTo>
                    <a:pt x="18735" y="2919"/>
                  </a:lnTo>
                  <a:lnTo>
                    <a:pt x="18500" y="2896"/>
                  </a:lnTo>
                  <a:lnTo>
                    <a:pt x="18134" y="2866"/>
                  </a:lnTo>
                  <a:lnTo>
                    <a:pt x="17397" y="2776"/>
                  </a:lnTo>
                  <a:lnTo>
                    <a:pt x="17028" y="2730"/>
                  </a:lnTo>
                  <a:lnTo>
                    <a:pt x="16529" y="2668"/>
                  </a:lnTo>
                  <a:lnTo>
                    <a:pt x="16367" y="2655"/>
                  </a:lnTo>
                  <a:lnTo>
                    <a:pt x="15741" y="2524"/>
                  </a:lnTo>
                  <a:lnTo>
                    <a:pt x="15178" y="2384"/>
                  </a:lnTo>
                  <a:lnTo>
                    <a:pt x="14344" y="2232"/>
                  </a:lnTo>
                  <a:lnTo>
                    <a:pt x="13735" y="2122"/>
                  </a:lnTo>
                  <a:lnTo>
                    <a:pt x="13370" y="2058"/>
                  </a:lnTo>
                  <a:lnTo>
                    <a:pt x="13018" y="2042"/>
                  </a:lnTo>
                  <a:lnTo>
                    <a:pt x="11927" y="1960"/>
                  </a:lnTo>
                  <a:lnTo>
                    <a:pt x="10956" y="1889"/>
                  </a:lnTo>
                  <a:lnTo>
                    <a:pt x="10373" y="1872"/>
                  </a:lnTo>
                  <a:lnTo>
                    <a:pt x="9689" y="1857"/>
                  </a:lnTo>
                  <a:lnTo>
                    <a:pt x="8997" y="1849"/>
                  </a:lnTo>
                  <a:lnTo>
                    <a:pt x="8241" y="1829"/>
                  </a:lnTo>
                  <a:lnTo>
                    <a:pt x="7150" y="1787"/>
                  </a:lnTo>
                  <a:lnTo>
                    <a:pt x="6754" y="1781"/>
                  </a:lnTo>
                  <a:lnTo>
                    <a:pt x="6520" y="1774"/>
                  </a:lnTo>
                  <a:lnTo>
                    <a:pt x="6524" y="1773"/>
                  </a:lnTo>
                  <a:lnTo>
                    <a:pt x="6241" y="1810"/>
                  </a:lnTo>
                  <a:lnTo>
                    <a:pt x="5975" y="1840"/>
                  </a:lnTo>
                  <a:lnTo>
                    <a:pt x="5791" y="1865"/>
                  </a:lnTo>
                  <a:lnTo>
                    <a:pt x="5646" y="1886"/>
                  </a:lnTo>
                  <a:lnTo>
                    <a:pt x="5431" y="1919"/>
                  </a:lnTo>
                  <a:lnTo>
                    <a:pt x="5046" y="1983"/>
                  </a:lnTo>
                  <a:lnTo>
                    <a:pt x="4755" y="2044"/>
                  </a:lnTo>
                  <a:lnTo>
                    <a:pt x="4378" y="2141"/>
                  </a:lnTo>
                  <a:lnTo>
                    <a:pt x="3973" y="2241"/>
                  </a:lnTo>
                  <a:lnTo>
                    <a:pt x="3576" y="2360"/>
                  </a:lnTo>
                  <a:lnTo>
                    <a:pt x="3153" y="2500"/>
                  </a:lnTo>
                  <a:lnTo>
                    <a:pt x="2621" y="2667"/>
                  </a:lnTo>
                  <a:lnTo>
                    <a:pt x="1834" y="2861"/>
                  </a:lnTo>
                  <a:lnTo>
                    <a:pt x="1277" y="3079"/>
                  </a:lnTo>
                  <a:lnTo>
                    <a:pt x="896" y="3284"/>
                  </a:lnTo>
                  <a:lnTo>
                    <a:pt x="604" y="3447"/>
                  </a:lnTo>
                  <a:lnTo>
                    <a:pt x="426" y="3579"/>
                  </a:lnTo>
                  <a:lnTo>
                    <a:pt x="429" y="3576"/>
                  </a:lnTo>
                  <a:lnTo>
                    <a:pt x="313" y="3698"/>
                  </a:lnTo>
                  <a:lnTo>
                    <a:pt x="275" y="3662"/>
                  </a:lnTo>
                  <a:close/>
                  <a:moveTo>
                    <a:pt x="311" y="3692"/>
                  </a:moveTo>
                  <a:lnTo>
                    <a:pt x="243" y="3737"/>
                  </a:lnTo>
                  <a:lnTo>
                    <a:pt x="185" y="3787"/>
                  </a:lnTo>
                  <a:lnTo>
                    <a:pt x="150" y="3817"/>
                  </a:lnTo>
                  <a:lnTo>
                    <a:pt x="152" y="3814"/>
                  </a:lnTo>
                  <a:lnTo>
                    <a:pt x="110" y="3863"/>
                  </a:lnTo>
                  <a:lnTo>
                    <a:pt x="113" y="3859"/>
                  </a:lnTo>
                  <a:lnTo>
                    <a:pt x="75" y="3924"/>
                  </a:lnTo>
                  <a:lnTo>
                    <a:pt x="78" y="3916"/>
                  </a:lnTo>
                  <a:lnTo>
                    <a:pt x="52" y="4032"/>
                  </a:lnTo>
                  <a:lnTo>
                    <a:pt x="48" y="4011"/>
                  </a:lnTo>
                  <a:lnTo>
                    <a:pt x="102" y="4089"/>
                  </a:lnTo>
                  <a:lnTo>
                    <a:pt x="93" y="4082"/>
                  </a:lnTo>
                  <a:lnTo>
                    <a:pt x="152" y="4116"/>
                  </a:lnTo>
                  <a:lnTo>
                    <a:pt x="195" y="4134"/>
                  </a:lnTo>
                  <a:lnTo>
                    <a:pt x="264" y="4158"/>
                  </a:lnTo>
                  <a:cubicBezTo>
                    <a:pt x="265" y="4158"/>
                    <a:pt x="267" y="4159"/>
                    <a:pt x="268" y="4159"/>
                  </a:cubicBezTo>
                  <a:lnTo>
                    <a:pt x="524" y="4300"/>
                  </a:lnTo>
                  <a:lnTo>
                    <a:pt x="798" y="4449"/>
                  </a:lnTo>
                  <a:lnTo>
                    <a:pt x="994" y="4540"/>
                  </a:lnTo>
                  <a:lnTo>
                    <a:pt x="1054" y="4575"/>
                  </a:lnTo>
                  <a:lnTo>
                    <a:pt x="1050" y="4573"/>
                  </a:lnTo>
                  <a:lnTo>
                    <a:pt x="1172" y="4621"/>
                  </a:lnTo>
                  <a:lnTo>
                    <a:pt x="1250" y="4645"/>
                  </a:lnTo>
                  <a:lnTo>
                    <a:pt x="1235" y="4694"/>
                  </a:lnTo>
                  <a:lnTo>
                    <a:pt x="1153" y="4669"/>
                  </a:lnTo>
                  <a:lnTo>
                    <a:pt x="1031" y="4622"/>
                  </a:lnTo>
                  <a:cubicBezTo>
                    <a:pt x="1030" y="4621"/>
                    <a:pt x="1029" y="4621"/>
                    <a:pt x="1027" y="4620"/>
                  </a:cubicBezTo>
                  <a:lnTo>
                    <a:pt x="972" y="4588"/>
                  </a:lnTo>
                  <a:lnTo>
                    <a:pt x="773" y="4495"/>
                  </a:lnTo>
                  <a:lnTo>
                    <a:pt x="499" y="4346"/>
                  </a:lnTo>
                  <a:lnTo>
                    <a:pt x="243" y="4205"/>
                  </a:lnTo>
                  <a:lnTo>
                    <a:pt x="247" y="4207"/>
                  </a:lnTo>
                  <a:lnTo>
                    <a:pt x="176" y="4182"/>
                  </a:lnTo>
                  <a:lnTo>
                    <a:pt x="126" y="4161"/>
                  </a:lnTo>
                  <a:lnTo>
                    <a:pt x="67" y="4127"/>
                  </a:lnTo>
                  <a:cubicBezTo>
                    <a:pt x="64" y="4125"/>
                    <a:pt x="61" y="4122"/>
                    <a:pt x="59" y="4119"/>
                  </a:cubicBezTo>
                  <a:lnTo>
                    <a:pt x="5" y="4041"/>
                  </a:lnTo>
                  <a:cubicBezTo>
                    <a:pt x="1" y="4035"/>
                    <a:pt x="0" y="4027"/>
                    <a:pt x="1" y="4020"/>
                  </a:cubicBezTo>
                  <a:lnTo>
                    <a:pt x="27" y="3905"/>
                  </a:lnTo>
                  <a:cubicBezTo>
                    <a:pt x="28" y="3902"/>
                    <a:pt x="29" y="3900"/>
                    <a:pt x="30" y="3898"/>
                  </a:cubicBezTo>
                  <a:lnTo>
                    <a:pt x="68" y="3833"/>
                  </a:lnTo>
                  <a:cubicBezTo>
                    <a:pt x="69" y="3831"/>
                    <a:pt x="70" y="3830"/>
                    <a:pt x="71" y="3829"/>
                  </a:cubicBezTo>
                  <a:lnTo>
                    <a:pt x="113" y="3780"/>
                  </a:lnTo>
                  <a:cubicBezTo>
                    <a:pt x="114" y="3779"/>
                    <a:pt x="115" y="3778"/>
                    <a:pt x="116" y="3777"/>
                  </a:cubicBezTo>
                  <a:lnTo>
                    <a:pt x="151" y="3747"/>
                  </a:lnTo>
                  <a:lnTo>
                    <a:pt x="215" y="3693"/>
                  </a:lnTo>
                  <a:lnTo>
                    <a:pt x="283" y="3649"/>
                  </a:lnTo>
                  <a:lnTo>
                    <a:pt x="311" y="3692"/>
                  </a:lnTo>
                  <a:close/>
                  <a:moveTo>
                    <a:pt x="198" y="4172"/>
                  </a:moveTo>
                  <a:lnTo>
                    <a:pt x="141" y="4199"/>
                  </a:lnTo>
                  <a:lnTo>
                    <a:pt x="92" y="4223"/>
                  </a:lnTo>
                  <a:lnTo>
                    <a:pt x="104" y="4210"/>
                  </a:lnTo>
                  <a:lnTo>
                    <a:pt x="86" y="4247"/>
                  </a:lnTo>
                  <a:lnTo>
                    <a:pt x="53" y="4313"/>
                  </a:lnTo>
                  <a:lnTo>
                    <a:pt x="55" y="4295"/>
                  </a:lnTo>
                  <a:lnTo>
                    <a:pt x="69" y="4345"/>
                  </a:lnTo>
                  <a:lnTo>
                    <a:pt x="63" y="4335"/>
                  </a:lnTo>
                  <a:lnTo>
                    <a:pt x="84" y="4359"/>
                  </a:lnTo>
                  <a:lnTo>
                    <a:pt x="110" y="4390"/>
                  </a:lnTo>
                  <a:lnTo>
                    <a:pt x="106" y="4386"/>
                  </a:lnTo>
                  <a:lnTo>
                    <a:pt x="135" y="4409"/>
                  </a:lnTo>
                  <a:lnTo>
                    <a:pt x="104" y="4450"/>
                  </a:lnTo>
                  <a:lnTo>
                    <a:pt x="75" y="4428"/>
                  </a:lnTo>
                  <a:cubicBezTo>
                    <a:pt x="73" y="4427"/>
                    <a:pt x="72" y="4425"/>
                    <a:pt x="70" y="4424"/>
                  </a:cubicBezTo>
                  <a:lnTo>
                    <a:pt x="44" y="4393"/>
                  </a:lnTo>
                  <a:lnTo>
                    <a:pt x="24" y="4369"/>
                  </a:lnTo>
                  <a:cubicBezTo>
                    <a:pt x="22" y="4366"/>
                    <a:pt x="20" y="4363"/>
                    <a:pt x="19" y="4359"/>
                  </a:cubicBezTo>
                  <a:lnTo>
                    <a:pt x="4" y="4309"/>
                  </a:lnTo>
                  <a:cubicBezTo>
                    <a:pt x="3" y="4302"/>
                    <a:pt x="3" y="4296"/>
                    <a:pt x="6" y="4290"/>
                  </a:cubicBezTo>
                  <a:lnTo>
                    <a:pt x="39" y="4225"/>
                  </a:lnTo>
                  <a:lnTo>
                    <a:pt x="57" y="4188"/>
                  </a:lnTo>
                  <a:cubicBezTo>
                    <a:pt x="59" y="4183"/>
                    <a:pt x="63" y="4179"/>
                    <a:pt x="69" y="4176"/>
                  </a:cubicBezTo>
                  <a:lnTo>
                    <a:pt x="119" y="4151"/>
                  </a:lnTo>
                  <a:lnTo>
                    <a:pt x="177" y="4125"/>
                  </a:lnTo>
                  <a:lnTo>
                    <a:pt x="198" y="4172"/>
                  </a:lnTo>
                  <a:close/>
                  <a:moveTo>
                    <a:pt x="1798" y="3227"/>
                  </a:moveTo>
                  <a:lnTo>
                    <a:pt x="1731" y="3267"/>
                  </a:lnTo>
                  <a:lnTo>
                    <a:pt x="1661" y="3316"/>
                  </a:lnTo>
                  <a:lnTo>
                    <a:pt x="1602" y="3366"/>
                  </a:lnTo>
                  <a:lnTo>
                    <a:pt x="1607" y="3362"/>
                  </a:lnTo>
                  <a:lnTo>
                    <a:pt x="1556" y="3431"/>
                  </a:lnTo>
                  <a:lnTo>
                    <a:pt x="1558" y="3428"/>
                  </a:lnTo>
                  <a:lnTo>
                    <a:pt x="1529" y="3488"/>
                  </a:lnTo>
                  <a:lnTo>
                    <a:pt x="1531" y="3478"/>
                  </a:lnTo>
                  <a:lnTo>
                    <a:pt x="1529" y="3540"/>
                  </a:lnTo>
                  <a:lnTo>
                    <a:pt x="1529" y="3532"/>
                  </a:lnTo>
                  <a:lnTo>
                    <a:pt x="1545" y="3593"/>
                  </a:lnTo>
                  <a:lnTo>
                    <a:pt x="1540" y="3584"/>
                  </a:lnTo>
                  <a:lnTo>
                    <a:pt x="1574" y="3627"/>
                  </a:lnTo>
                  <a:lnTo>
                    <a:pt x="1566" y="3621"/>
                  </a:lnTo>
                  <a:lnTo>
                    <a:pt x="1609" y="3646"/>
                  </a:lnTo>
                  <a:lnTo>
                    <a:pt x="1605" y="3644"/>
                  </a:lnTo>
                  <a:lnTo>
                    <a:pt x="1674" y="3671"/>
                  </a:lnTo>
                  <a:lnTo>
                    <a:pt x="1665" y="3669"/>
                  </a:lnTo>
                  <a:lnTo>
                    <a:pt x="1709" y="3669"/>
                  </a:lnTo>
                  <a:lnTo>
                    <a:pt x="1799" y="3661"/>
                  </a:lnTo>
                  <a:lnTo>
                    <a:pt x="1792" y="3663"/>
                  </a:lnTo>
                  <a:lnTo>
                    <a:pt x="1898" y="3620"/>
                  </a:lnTo>
                  <a:lnTo>
                    <a:pt x="1893" y="3623"/>
                  </a:lnTo>
                  <a:lnTo>
                    <a:pt x="1955" y="3580"/>
                  </a:lnTo>
                  <a:lnTo>
                    <a:pt x="1952" y="3583"/>
                  </a:lnTo>
                  <a:lnTo>
                    <a:pt x="1979" y="3557"/>
                  </a:lnTo>
                  <a:lnTo>
                    <a:pt x="2010" y="3532"/>
                  </a:lnTo>
                  <a:lnTo>
                    <a:pt x="2070" y="3475"/>
                  </a:lnTo>
                  <a:lnTo>
                    <a:pt x="2066" y="3481"/>
                  </a:lnTo>
                  <a:lnTo>
                    <a:pt x="2101" y="3422"/>
                  </a:lnTo>
                  <a:lnTo>
                    <a:pt x="2124" y="3374"/>
                  </a:lnTo>
                  <a:lnTo>
                    <a:pt x="2143" y="3319"/>
                  </a:lnTo>
                  <a:lnTo>
                    <a:pt x="2142" y="3333"/>
                  </a:lnTo>
                  <a:lnTo>
                    <a:pt x="2133" y="3281"/>
                  </a:lnTo>
                  <a:lnTo>
                    <a:pt x="2138" y="3291"/>
                  </a:lnTo>
                  <a:lnTo>
                    <a:pt x="2108" y="3249"/>
                  </a:lnTo>
                  <a:lnTo>
                    <a:pt x="2114" y="3255"/>
                  </a:lnTo>
                  <a:lnTo>
                    <a:pt x="2076" y="3228"/>
                  </a:lnTo>
                  <a:lnTo>
                    <a:pt x="2082" y="3231"/>
                  </a:lnTo>
                  <a:lnTo>
                    <a:pt x="2001" y="3203"/>
                  </a:lnTo>
                  <a:lnTo>
                    <a:pt x="2006" y="3204"/>
                  </a:lnTo>
                  <a:lnTo>
                    <a:pt x="1941" y="3193"/>
                  </a:lnTo>
                  <a:lnTo>
                    <a:pt x="1948" y="3193"/>
                  </a:lnTo>
                  <a:lnTo>
                    <a:pt x="1883" y="3199"/>
                  </a:lnTo>
                  <a:lnTo>
                    <a:pt x="1888" y="3198"/>
                  </a:lnTo>
                  <a:lnTo>
                    <a:pt x="1792" y="3229"/>
                  </a:lnTo>
                  <a:lnTo>
                    <a:pt x="1776" y="3180"/>
                  </a:lnTo>
                  <a:lnTo>
                    <a:pt x="1872" y="3148"/>
                  </a:lnTo>
                  <a:cubicBezTo>
                    <a:pt x="1874" y="3148"/>
                    <a:pt x="1876" y="3147"/>
                    <a:pt x="1878" y="3147"/>
                  </a:cubicBezTo>
                  <a:lnTo>
                    <a:pt x="1943" y="3141"/>
                  </a:lnTo>
                  <a:cubicBezTo>
                    <a:pt x="1945" y="3141"/>
                    <a:pt x="1947" y="3141"/>
                    <a:pt x="1950" y="3141"/>
                  </a:cubicBezTo>
                  <a:lnTo>
                    <a:pt x="2014" y="3153"/>
                  </a:lnTo>
                  <a:cubicBezTo>
                    <a:pt x="2016" y="3153"/>
                    <a:pt x="2017" y="3153"/>
                    <a:pt x="2019" y="3154"/>
                  </a:cubicBezTo>
                  <a:lnTo>
                    <a:pt x="2100" y="3182"/>
                  </a:lnTo>
                  <a:cubicBezTo>
                    <a:pt x="2102" y="3183"/>
                    <a:pt x="2104" y="3184"/>
                    <a:pt x="2106" y="3185"/>
                  </a:cubicBezTo>
                  <a:lnTo>
                    <a:pt x="2145" y="3213"/>
                  </a:lnTo>
                  <a:cubicBezTo>
                    <a:pt x="2147" y="3214"/>
                    <a:pt x="2149" y="3217"/>
                    <a:pt x="2151" y="3219"/>
                  </a:cubicBezTo>
                  <a:lnTo>
                    <a:pt x="2180" y="3262"/>
                  </a:lnTo>
                  <a:cubicBezTo>
                    <a:pt x="2182" y="3265"/>
                    <a:pt x="2184" y="3268"/>
                    <a:pt x="2185" y="3272"/>
                  </a:cubicBezTo>
                  <a:lnTo>
                    <a:pt x="2194" y="3324"/>
                  </a:lnTo>
                  <a:cubicBezTo>
                    <a:pt x="2194" y="3328"/>
                    <a:pt x="2194" y="3332"/>
                    <a:pt x="2193" y="3337"/>
                  </a:cubicBezTo>
                  <a:lnTo>
                    <a:pt x="2171" y="3397"/>
                  </a:lnTo>
                  <a:lnTo>
                    <a:pt x="2146" y="3449"/>
                  </a:lnTo>
                  <a:lnTo>
                    <a:pt x="2110" y="3508"/>
                  </a:lnTo>
                  <a:cubicBezTo>
                    <a:pt x="2109" y="3510"/>
                    <a:pt x="2108" y="3512"/>
                    <a:pt x="2106" y="3513"/>
                  </a:cubicBezTo>
                  <a:lnTo>
                    <a:pt x="2043" y="3572"/>
                  </a:lnTo>
                  <a:lnTo>
                    <a:pt x="2014" y="3595"/>
                  </a:lnTo>
                  <a:lnTo>
                    <a:pt x="1987" y="3621"/>
                  </a:lnTo>
                  <a:cubicBezTo>
                    <a:pt x="1986" y="3622"/>
                    <a:pt x="1985" y="3622"/>
                    <a:pt x="1984" y="3623"/>
                  </a:cubicBezTo>
                  <a:lnTo>
                    <a:pt x="1922" y="3666"/>
                  </a:lnTo>
                  <a:cubicBezTo>
                    <a:pt x="1921" y="3667"/>
                    <a:pt x="1919" y="3668"/>
                    <a:pt x="1917" y="3668"/>
                  </a:cubicBezTo>
                  <a:lnTo>
                    <a:pt x="1811" y="3711"/>
                  </a:lnTo>
                  <a:cubicBezTo>
                    <a:pt x="1809" y="3712"/>
                    <a:pt x="1806" y="3712"/>
                    <a:pt x="1804" y="3713"/>
                  </a:cubicBezTo>
                  <a:lnTo>
                    <a:pt x="1709" y="3721"/>
                  </a:lnTo>
                  <a:lnTo>
                    <a:pt x="1665" y="3721"/>
                  </a:lnTo>
                  <a:cubicBezTo>
                    <a:pt x="1661" y="3721"/>
                    <a:pt x="1658" y="3720"/>
                    <a:pt x="1655" y="3719"/>
                  </a:cubicBezTo>
                  <a:lnTo>
                    <a:pt x="1586" y="3693"/>
                  </a:lnTo>
                  <a:cubicBezTo>
                    <a:pt x="1585" y="3692"/>
                    <a:pt x="1584" y="3692"/>
                    <a:pt x="1582" y="3691"/>
                  </a:cubicBezTo>
                  <a:lnTo>
                    <a:pt x="1540" y="3666"/>
                  </a:lnTo>
                  <a:cubicBezTo>
                    <a:pt x="1537" y="3664"/>
                    <a:pt x="1534" y="3662"/>
                    <a:pt x="1532" y="3659"/>
                  </a:cubicBezTo>
                  <a:lnTo>
                    <a:pt x="1499" y="3615"/>
                  </a:lnTo>
                  <a:cubicBezTo>
                    <a:pt x="1497" y="3613"/>
                    <a:pt x="1495" y="3610"/>
                    <a:pt x="1495" y="3606"/>
                  </a:cubicBezTo>
                  <a:lnTo>
                    <a:pt x="1478" y="3546"/>
                  </a:lnTo>
                  <a:cubicBezTo>
                    <a:pt x="1478" y="3543"/>
                    <a:pt x="1477" y="3541"/>
                    <a:pt x="1477" y="3538"/>
                  </a:cubicBezTo>
                  <a:lnTo>
                    <a:pt x="1480" y="3476"/>
                  </a:lnTo>
                  <a:cubicBezTo>
                    <a:pt x="1480" y="3473"/>
                    <a:pt x="1481" y="3469"/>
                    <a:pt x="1482" y="3466"/>
                  </a:cubicBezTo>
                  <a:lnTo>
                    <a:pt x="1511" y="3405"/>
                  </a:lnTo>
                  <a:cubicBezTo>
                    <a:pt x="1512" y="3404"/>
                    <a:pt x="1513" y="3402"/>
                    <a:pt x="1514" y="3401"/>
                  </a:cubicBezTo>
                  <a:lnTo>
                    <a:pt x="1564" y="3331"/>
                  </a:lnTo>
                  <a:cubicBezTo>
                    <a:pt x="1566" y="3329"/>
                    <a:pt x="1567" y="3328"/>
                    <a:pt x="1569" y="3327"/>
                  </a:cubicBezTo>
                  <a:lnTo>
                    <a:pt x="1631" y="3273"/>
                  </a:lnTo>
                  <a:lnTo>
                    <a:pt x="1704" y="3223"/>
                  </a:lnTo>
                  <a:lnTo>
                    <a:pt x="1771" y="3182"/>
                  </a:lnTo>
                  <a:lnTo>
                    <a:pt x="1798" y="3227"/>
                  </a:lnTo>
                  <a:close/>
                  <a:moveTo>
                    <a:pt x="18315" y="2831"/>
                  </a:moveTo>
                  <a:lnTo>
                    <a:pt x="18534" y="2731"/>
                  </a:lnTo>
                  <a:lnTo>
                    <a:pt x="18717" y="2613"/>
                  </a:lnTo>
                  <a:lnTo>
                    <a:pt x="18863" y="2505"/>
                  </a:lnTo>
                  <a:lnTo>
                    <a:pt x="18858" y="2510"/>
                  </a:lnTo>
                  <a:lnTo>
                    <a:pt x="18979" y="2354"/>
                  </a:lnTo>
                  <a:lnTo>
                    <a:pt x="19252" y="2057"/>
                  </a:lnTo>
                  <a:lnTo>
                    <a:pt x="19539" y="1762"/>
                  </a:lnTo>
                  <a:lnTo>
                    <a:pt x="19845" y="1493"/>
                  </a:lnTo>
                  <a:lnTo>
                    <a:pt x="20108" y="1275"/>
                  </a:lnTo>
                  <a:cubicBezTo>
                    <a:pt x="20109" y="1274"/>
                    <a:pt x="20110" y="1273"/>
                    <a:pt x="20111" y="1272"/>
                  </a:cubicBezTo>
                  <a:lnTo>
                    <a:pt x="20472" y="1060"/>
                  </a:lnTo>
                  <a:lnTo>
                    <a:pt x="20763" y="925"/>
                  </a:lnTo>
                  <a:lnTo>
                    <a:pt x="21101" y="779"/>
                  </a:lnTo>
                  <a:cubicBezTo>
                    <a:pt x="21103" y="778"/>
                    <a:pt x="21105" y="777"/>
                    <a:pt x="21107" y="777"/>
                  </a:cubicBezTo>
                  <a:lnTo>
                    <a:pt x="21201" y="764"/>
                  </a:lnTo>
                  <a:cubicBezTo>
                    <a:pt x="21204" y="763"/>
                    <a:pt x="21206" y="763"/>
                    <a:pt x="21208" y="764"/>
                  </a:cubicBezTo>
                  <a:lnTo>
                    <a:pt x="21323" y="778"/>
                  </a:lnTo>
                  <a:cubicBezTo>
                    <a:pt x="21326" y="778"/>
                    <a:pt x="21329" y="779"/>
                    <a:pt x="21332" y="781"/>
                  </a:cubicBezTo>
                  <a:lnTo>
                    <a:pt x="21429" y="832"/>
                  </a:lnTo>
                  <a:cubicBezTo>
                    <a:pt x="21435" y="835"/>
                    <a:pt x="21439" y="840"/>
                    <a:pt x="21441" y="846"/>
                  </a:cubicBezTo>
                  <a:lnTo>
                    <a:pt x="21473" y="930"/>
                  </a:lnTo>
                  <a:cubicBezTo>
                    <a:pt x="21474" y="933"/>
                    <a:pt x="21474" y="937"/>
                    <a:pt x="21474" y="940"/>
                  </a:cubicBezTo>
                  <a:lnTo>
                    <a:pt x="21469" y="1072"/>
                  </a:lnTo>
                  <a:lnTo>
                    <a:pt x="21455" y="1189"/>
                  </a:lnTo>
                  <a:lnTo>
                    <a:pt x="21440" y="1302"/>
                  </a:lnTo>
                  <a:lnTo>
                    <a:pt x="21417" y="1446"/>
                  </a:lnTo>
                  <a:lnTo>
                    <a:pt x="21360" y="1660"/>
                  </a:lnTo>
                  <a:lnTo>
                    <a:pt x="21278" y="1948"/>
                  </a:lnTo>
                  <a:lnTo>
                    <a:pt x="21179" y="2249"/>
                  </a:lnTo>
                  <a:lnTo>
                    <a:pt x="21089" y="2511"/>
                  </a:lnTo>
                  <a:lnTo>
                    <a:pt x="20988" y="2885"/>
                  </a:lnTo>
                  <a:lnTo>
                    <a:pt x="20936" y="3096"/>
                  </a:lnTo>
                  <a:lnTo>
                    <a:pt x="20913" y="3294"/>
                  </a:lnTo>
                  <a:lnTo>
                    <a:pt x="20913" y="3288"/>
                  </a:lnTo>
                  <a:lnTo>
                    <a:pt x="20934" y="3467"/>
                  </a:lnTo>
                  <a:lnTo>
                    <a:pt x="20932" y="3460"/>
                  </a:lnTo>
                  <a:lnTo>
                    <a:pt x="21032" y="3692"/>
                  </a:lnTo>
                  <a:lnTo>
                    <a:pt x="21155" y="3999"/>
                  </a:lnTo>
                  <a:lnTo>
                    <a:pt x="21268" y="4298"/>
                  </a:lnTo>
                  <a:lnTo>
                    <a:pt x="21344" y="4610"/>
                  </a:lnTo>
                  <a:lnTo>
                    <a:pt x="21436" y="4916"/>
                  </a:lnTo>
                  <a:lnTo>
                    <a:pt x="21515" y="5188"/>
                  </a:lnTo>
                  <a:lnTo>
                    <a:pt x="21572" y="5394"/>
                  </a:lnTo>
                  <a:cubicBezTo>
                    <a:pt x="21572" y="5396"/>
                    <a:pt x="21573" y="5399"/>
                    <a:pt x="21572" y="5401"/>
                  </a:cubicBezTo>
                  <a:lnTo>
                    <a:pt x="21569" y="5525"/>
                  </a:lnTo>
                  <a:cubicBezTo>
                    <a:pt x="21569" y="5528"/>
                    <a:pt x="21569" y="5531"/>
                    <a:pt x="21568" y="5533"/>
                  </a:cubicBezTo>
                  <a:lnTo>
                    <a:pt x="21544" y="5601"/>
                  </a:lnTo>
                  <a:cubicBezTo>
                    <a:pt x="21542" y="5604"/>
                    <a:pt x="21541" y="5607"/>
                    <a:pt x="21539" y="5609"/>
                  </a:cubicBezTo>
                  <a:lnTo>
                    <a:pt x="21503" y="5650"/>
                  </a:lnTo>
                  <a:lnTo>
                    <a:pt x="21458" y="5692"/>
                  </a:lnTo>
                  <a:cubicBezTo>
                    <a:pt x="21455" y="5695"/>
                    <a:pt x="21452" y="5696"/>
                    <a:pt x="21449" y="5698"/>
                  </a:cubicBezTo>
                  <a:lnTo>
                    <a:pt x="21359" y="5732"/>
                  </a:lnTo>
                  <a:cubicBezTo>
                    <a:pt x="21357" y="5733"/>
                    <a:pt x="21354" y="5734"/>
                    <a:pt x="21351" y="5734"/>
                  </a:cubicBezTo>
                  <a:lnTo>
                    <a:pt x="21195" y="5743"/>
                  </a:lnTo>
                  <a:cubicBezTo>
                    <a:pt x="21192" y="5743"/>
                    <a:pt x="21188" y="5743"/>
                    <a:pt x="21185" y="5741"/>
                  </a:cubicBezTo>
                  <a:lnTo>
                    <a:pt x="21026" y="5685"/>
                  </a:lnTo>
                  <a:lnTo>
                    <a:pt x="20740" y="5537"/>
                  </a:lnTo>
                  <a:lnTo>
                    <a:pt x="20466" y="5380"/>
                  </a:lnTo>
                  <a:lnTo>
                    <a:pt x="20030" y="5087"/>
                  </a:lnTo>
                  <a:lnTo>
                    <a:pt x="19743" y="4860"/>
                  </a:lnTo>
                  <a:lnTo>
                    <a:pt x="19269" y="4426"/>
                  </a:lnTo>
                  <a:lnTo>
                    <a:pt x="19017" y="4213"/>
                  </a:lnTo>
                  <a:lnTo>
                    <a:pt x="18771" y="4008"/>
                  </a:lnTo>
                  <a:lnTo>
                    <a:pt x="18776" y="4011"/>
                  </a:lnTo>
                  <a:lnTo>
                    <a:pt x="18601" y="3919"/>
                  </a:lnTo>
                  <a:lnTo>
                    <a:pt x="18472" y="3867"/>
                  </a:lnTo>
                  <a:lnTo>
                    <a:pt x="18325" y="3826"/>
                  </a:lnTo>
                  <a:lnTo>
                    <a:pt x="18339" y="3776"/>
                  </a:lnTo>
                  <a:lnTo>
                    <a:pt x="18492" y="3819"/>
                  </a:lnTo>
                  <a:lnTo>
                    <a:pt x="18625" y="3873"/>
                  </a:lnTo>
                  <a:lnTo>
                    <a:pt x="18800" y="3965"/>
                  </a:lnTo>
                  <a:cubicBezTo>
                    <a:pt x="18802" y="3965"/>
                    <a:pt x="18803" y="3966"/>
                    <a:pt x="18805" y="3968"/>
                  </a:cubicBezTo>
                  <a:lnTo>
                    <a:pt x="19051" y="4173"/>
                  </a:lnTo>
                  <a:lnTo>
                    <a:pt x="19304" y="4388"/>
                  </a:lnTo>
                  <a:lnTo>
                    <a:pt x="19776" y="4819"/>
                  </a:lnTo>
                  <a:lnTo>
                    <a:pt x="20059" y="5044"/>
                  </a:lnTo>
                  <a:lnTo>
                    <a:pt x="20492" y="5335"/>
                  </a:lnTo>
                  <a:lnTo>
                    <a:pt x="20764" y="5491"/>
                  </a:lnTo>
                  <a:lnTo>
                    <a:pt x="21044" y="5636"/>
                  </a:lnTo>
                  <a:lnTo>
                    <a:pt x="21203" y="5692"/>
                  </a:lnTo>
                  <a:lnTo>
                    <a:pt x="21192" y="5691"/>
                  </a:lnTo>
                  <a:lnTo>
                    <a:pt x="21348" y="5682"/>
                  </a:lnTo>
                  <a:lnTo>
                    <a:pt x="21341" y="5684"/>
                  </a:lnTo>
                  <a:lnTo>
                    <a:pt x="21431" y="5649"/>
                  </a:lnTo>
                  <a:lnTo>
                    <a:pt x="21422" y="5654"/>
                  </a:lnTo>
                  <a:lnTo>
                    <a:pt x="21464" y="5616"/>
                  </a:lnTo>
                  <a:lnTo>
                    <a:pt x="21500" y="5575"/>
                  </a:lnTo>
                  <a:lnTo>
                    <a:pt x="21495" y="5584"/>
                  </a:lnTo>
                  <a:lnTo>
                    <a:pt x="21519" y="5516"/>
                  </a:lnTo>
                  <a:lnTo>
                    <a:pt x="21517" y="5524"/>
                  </a:lnTo>
                  <a:lnTo>
                    <a:pt x="21520" y="5400"/>
                  </a:lnTo>
                  <a:lnTo>
                    <a:pt x="21521" y="5408"/>
                  </a:lnTo>
                  <a:lnTo>
                    <a:pt x="21465" y="5202"/>
                  </a:lnTo>
                  <a:lnTo>
                    <a:pt x="21386" y="4931"/>
                  </a:lnTo>
                  <a:lnTo>
                    <a:pt x="21293" y="4622"/>
                  </a:lnTo>
                  <a:lnTo>
                    <a:pt x="21219" y="4316"/>
                  </a:lnTo>
                  <a:lnTo>
                    <a:pt x="21107" y="4019"/>
                  </a:lnTo>
                  <a:lnTo>
                    <a:pt x="20985" y="3712"/>
                  </a:lnTo>
                  <a:lnTo>
                    <a:pt x="20884" y="3480"/>
                  </a:lnTo>
                  <a:cubicBezTo>
                    <a:pt x="20883" y="3478"/>
                    <a:pt x="20883" y="3475"/>
                    <a:pt x="20882" y="3473"/>
                  </a:cubicBezTo>
                  <a:lnTo>
                    <a:pt x="20861" y="3294"/>
                  </a:lnTo>
                  <a:cubicBezTo>
                    <a:pt x="20861" y="3292"/>
                    <a:pt x="20861" y="3290"/>
                    <a:pt x="20861" y="3288"/>
                  </a:cubicBezTo>
                  <a:lnTo>
                    <a:pt x="20885" y="3084"/>
                  </a:lnTo>
                  <a:lnTo>
                    <a:pt x="20938" y="2872"/>
                  </a:lnTo>
                  <a:lnTo>
                    <a:pt x="21040" y="2494"/>
                  </a:lnTo>
                  <a:lnTo>
                    <a:pt x="21130" y="2233"/>
                  </a:lnTo>
                  <a:lnTo>
                    <a:pt x="21228" y="1934"/>
                  </a:lnTo>
                  <a:lnTo>
                    <a:pt x="21310" y="1647"/>
                  </a:lnTo>
                  <a:lnTo>
                    <a:pt x="21366" y="1438"/>
                  </a:lnTo>
                  <a:lnTo>
                    <a:pt x="21388" y="1295"/>
                  </a:lnTo>
                  <a:lnTo>
                    <a:pt x="21403" y="1182"/>
                  </a:lnTo>
                  <a:lnTo>
                    <a:pt x="21417" y="1070"/>
                  </a:lnTo>
                  <a:lnTo>
                    <a:pt x="21422" y="938"/>
                  </a:lnTo>
                  <a:lnTo>
                    <a:pt x="21424" y="948"/>
                  </a:lnTo>
                  <a:lnTo>
                    <a:pt x="21392" y="864"/>
                  </a:lnTo>
                  <a:lnTo>
                    <a:pt x="21405" y="878"/>
                  </a:lnTo>
                  <a:lnTo>
                    <a:pt x="21307" y="826"/>
                  </a:lnTo>
                  <a:lnTo>
                    <a:pt x="21316" y="829"/>
                  </a:lnTo>
                  <a:lnTo>
                    <a:pt x="21202" y="815"/>
                  </a:lnTo>
                  <a:lnTo>
                    <a:pt x="21209" y="815"/>
                  </a:lnTo>
                  <a:lnTo>
                    <a:pt x="21114" y="828"/>
                  </a:lnTo>
                  <a:lnTo>
                    <a:pt x="21121" y="826"/>
                  </a:lnTo>
                  <a:lnTo>
                    <a:pt x="20784" y="972"/>
                  </a:lnTo>
                  <a:lnTo>
                    <a:pt x="20498" y="1104"/>
                  </a:lnTo>
                  <a:lnTo>
                    <a:pt x="20137" y="1317"/>
                  </a:lnTo>
                  <a:lnTo>
                    <a:pt x="20141" y="1315"/>
                  </a:lnTo>
                  <a:lnTo>
                    <a:pt x="19879" y="1532"/>
                  </a:lnTo>
                  <a:lnTo>
                    <a:pt x="19577" y="1798"/>
                  </a:lnTo>
                  <a:lnTo>
                    <a:pt x="19290" y="2093"/>
                  </a:lnTo>
                  <a:lnTo>
                    <a:pt x="19020" y="2386"/>
                  </a:lnTo>
                  <a:lnTo>
                    <a:pt x="18899" y="2542"/>
                  </a:lnTo>
                  <a:cubicBezTo>
                    <a:pt x="18897" y="2544"/>
                    <a:pt x="18896" y="2545"/>
                    <a:pt x="18894" y="2547"/>
                  </a:cubicBezTo>
                  <a:lnTo>
                    <a:pt x="18745" y="2657"/>
                  </a:lnTo>
                  <a:lnTo>
                    <a:pt x="18556" y="2778"/>
                  </a:lnTo>
                  <a:lnTo>
                    <a:pt x="18337" y="2879"/>
                  </a:lnTo>
                  <a:lnTo>
                    <a:pt x="18315" y="2831"/>
                  </a:lnTo>
                  <a:close/>
                  <a:moveTo>
                    <a:pt x="4596" y="2835"/>
                  </a:moveTo>
                  <a:lnTo>
                    <a:pt x="4689" y="2915"/>
                  </a:lnTo>
                  <a:lnTo>
                    <a:pt x="4780" y="3012"/>
                  </a:lnTo>
                  <a:lnTo>
                    <a:pt x="4912" y="3168"/>
                  </a:lnTo>
                  <a:lnTo>
                    <a:pt x="5036" y="3315"/>
                  </a:lnTo>
                  <a:lnTo>
                    <a:pt x="5113" y="3402"/>
                  </a:lnTo>
                  <a:lnTo>
                    <a:pt x="5110" y="3399"/>
                  </a:lnTo>
                  <a:lnTo>
                    <a:pt x="5180" y="3456"/>
                  </a:lnTo>
                  <a:lnTo>
                    <a:pt x="5222" y="3481"/>
                  </a:lnTo>
                  <a:lnTo>
                    <a:pt x="5218" y="3479"/>
                  </a:lnTo>
                  <a:lnTo>
                    <a:pt x="5263" y="3499"/>
                  </a:lnTo>
                  <a:cubicBezTo>
                    <a:pt x="5265" y="3499"/>
                    <a:pt x="5266" y="3500"/>
                    <a:pt x="5268" y="3501"/>
                  </a:cubicBezTo>
                  <a:lnTo>
                    <a:pt x="5327" y="3543"/>
                  </a:lnTo>
                  <a:lnTo>
                    <a:pt x="5310" y="3538"/>
                  </a:lnTo>
                  <a:lnTo>
                    <a:pt x="5352" y="3534"/>
                  </a:lnTo>
                  <a:cubicBezTo>
                    <a:pt x="5362" y="3533"/>
                    <a:pt x="5372" y="3539"/>
                    <a:pt x="5377" y="3548"/>
                  </a:cubicBezTo>
                  <a:lnTo>
                    <a:pt x="5384" y="3563"/>
                  </a:lnTo>
                  <a:cubicBezTo>
                    <a:pt x="5389" y="3571"/>
                    <a:pt x="5388" y="3582"/>
                    <a:pt x="5382" y="3590"/>
                  </a:cubicBezTo>
                  <a:lnTo>
                    <a:pt x="5363" y="3616"/>
                  </a:lnTo>
                  <a:cubicBezTo>
                    <a:pt x="5360" y="3619"/>
                    <a:pt x="5357" y="3622"/>
                    <a:pt x="5353" y="3624"/>
                  </a:cubicBezTo>
                  <a:lnTo>
                    <a:pt x="5311" y="3644"/>
                  </a:lnTo>
                  <a:lnTo>
                    <a:pt x="5314" y="3642"/>
                  </a:lnTo>
                  <a:lnTo>
                    <a:pt x="5255" y="3682"/>
                  </a:lnTo>
                  <a:lnTo>
                    <a:pt x="5258" y="3679"/>
                  </a:lnTo>
                  <a:lnTo>
                    <a:pt x="5209" y="3726"/>
                  </a:lnTo>
                  <a:lnTo>
                    <a:pt x="5213" y="3721"/>
                  </a:lnTo>
                  <a:lnTo>
                    <a:pt x="5133" y="3842"/>
                  </a:lnTo>
                  <a:lnTo>
                    <a:pt x="5135" y="3837"/>
                  </a:lnTo>
                  <a:lnTo>
                    <a:pt x="5059" y="4026"/>
                  </a:lnTo>
                  <a:lnTo>
                    <a:pt x="4989" y="4224"/>
                  </a:lnTo>
                  <a:lnTo>
                    <a:pt x="4990" y="4219"/>
                  </a:lnTo>
                  <a:lnTo>
                    <a:pt x="4957" y="4449"/>
                  </a:lnTo>
                  <a:lnTo>
                    <a:pt x="4934" y="4621"/>
                  </a:lnTo>
                  <a:lnTo>
                    <a:pt x="4899" y="4813"/>
                  </a:lnTo>
                  <a:cubicBezTo>
                    <a:pt x="4899" y="4817"/>
                    <a:pt x="4897" y="4821"/>
                    <a:pt x="4894" y="4824"/>
                  </a:cubicBezTo>
                  <a:lnTo>
                    <a:pt x="4809" y="4934"/>
                  </a:lnTo>
                  <a:lnTo>
                    <a:pt x="4678" y="5073"/>
                  </a:lnTo>
                  <a:cubicBezTo>
                    <a:pt x="4676" y="5075"/>
                    <a:pt x="4674" y="5077"/>
                    <a:pt x="4672" y="5078"/>
                  </a:cubicBezTo>
                  <a:lnTo>
                    <a:pt x="4584" y="5126"/>
                  </a:lnTo>
                  <a:cubicBezTo>
                    <a:pt x="4583" y="5127"/>
                    <a:pt x="4581" y="5128"/>
                    <a:pt x="4579" y="5128"/>
                  </a:cubicBezTo>
                  <a:lnTo>
                    <a:pt x="4400" y="5176"/>
                  </a:lnTo>
                  <a:lnTo>
                    <a:pt x="4203" y="5204"/>
                  </a:lnTo>
                  <a:lnTo>
                    <a:pt x="4030" y="5212"/>
                  </a:lnTo>
                  <a:lnTo>
                    <a:pt x="3911" y="5220"/>
                  </a:lnTo>
                  <a:cubicBezTo>
                    <a:pt x="3910" y="5220"/>
                    <a:pt x="3908" y="5220"/>
                    <a:pt x="3906" y="5220"/>
                  </a:cubicBezTo>
                  <a:lnTo>
                    <a:pt x="3741" y="5199"/>
                  </a:lnTo>
                  <a:lnTo>
                    <a:pt x="3748" y="5147"/>
                  </a:lnTo>
                  <a:lnTo>
                    <a:pt x="3913" y="5168"/>
                  </a:lnTo>
                  <a:lnTo>
                    <a:pt x="3908" y="5168"/>
                  </a:lnTo>
                  <a:lnTo>
                    <a:pt x="4028" y="5160"/>
                  </a:lnTo>
                  <a:lnTo>
                    <a:pt x="4196" y="5152"/>
                  </a:lnTo>
                  <a:lnTo>
                    <a:pt x="4387" y="5126"/>
                  </a:lnTo>
                  <a:lnTo>
                    <a:pt x="4565" y="5078"/>
                  </a:lnTo>
                  <a:lnTo>
                    <a:pt x="4560" y="5080"/>
                  </a:lnTo>
                  <a:lnTo>
                    <a:pt x="4647" y="5033"/>
                  </a:lnTo>
                  <a:lnTo>
                    <a:pt x="4640" y="5038"/>
                  </a:lnTo>
                  <a:lnTo>
                    <a:pt x="4768" y="4902"/>
                  </a:lnTo>
                  <a:lnTo>
                    <a:pt x="4853" y="4792"/>
                  </a:lnTo>
                  <a:lnTo>
                    <a:pt x="4848" y="4804"/>
                  </a:lnTo>
                  <a:lnTo>
                    <a:pt x="4883" y="4614"/>
                  </a:lnTo>
                  <a:lnTo>
                    <a:pt x="4906" y="4442"/>
                  </a:lnTo>
                  <a:lnTo>
                    <a:pt x="4938" y="4212"/>
                  </a:lnTo>
                  <a:cubicBezTo>
                    <a:pt x="4939" y="4210"/>
                    <a:pt x="4939" y="4208"/>
                    <a:pt x="4940" y="4207"/>
                  </a:cubicBezTo>
                  <a:lnTo>
                    <a:pt x="5011" y="4006"/>
                  </a:lnTo>
                  <a:lnTo>
                    <a:pt x="5087" y="3818"/>
                  </a:lnTo>
                  <a:cubicBezTo>
                    <a:pt x="5087" y="3816"/>
                    <a:pt x="5088" y="3815"/>
                    <a:pt x="5089" y="3813"/>
                  </a:cubicBezTo>
                  <a:lnTo>
                    <a:pt x="5169" y="3693"/>
                  </a:lnTo>
                  <a:cubicBezTo>
                    <a:pt x="5170" y="3691"/>
                    <a:pt x="5172" y="3689"/>
                    <a:pt x="5173" y="3688"/>
                  </a:cubicBezTo>
                  <a:lnTo>
                    <a:pt x="5223" y="3641"/>
                  </a:lnTo>
                  <a:cubicBezTo>
                    <a:pt x="5224" y="3640"/>
                    <a:pt x="5225" y="3640"/>
                    <a:pt x="5226" y="3639"/>
                  </a:cubicBezTo>
                  <a:lnTo>
                    <a:pt x="5285" y="3599"/>
                  </a:lnTo>
                  <a:cubicBezTo>
                    <a:pt x="5286" y="3599"/>
                    <a:pt x="5287" y="3598"/>
                    <a:pt x="5288" y="3597"/>
                  </a:cubicBezTo>
                  <a:lnTo>
                    <a:pt x="5331" y="3577"/>
                  </a:lnTo>
                  <a:lnTo>
                    <a:pt x="5321" y="3585"/>
                  </a:lnTo>
                  <a:lnTo>
                    <a:pt x="5340" y="3559"/>
                  </a:lnTo>
                  <a:lnTo>
                    <a:pt x="5338" y="3586"/>
                  </a:lnTo>
                  <a:lnTo>
                    <a:pt x="5331" y="3572"/>
                  </a:lnTo>
                  <a:lnTo>
                    <a:pt x="5357" y="3586"/>
                  </a:lnTo>
                  <a:lnTo>
                    <a:pt x="5315" y="3590"/>
                  </a:lnTo>
                  <a:cubicBezTo>
                    <a:pt x="5309" y="3591"/>
                    <a:pt x="5303" y="3589"/>
                    <a:pt x="5298" y="3585"/>
                  </a:cubicBezTo>
                  <a:lnTo>
                    <a:pt x="5238" y="3544"/>
                  </a:lnTo>
                  <a:lnTo>
                    <a:pt x="5242" y="3546"/>
                  </a:lnTo>
                  <a:lnTo>
                    <a:pt x="5198" y="3527"/>
                  </a:lnTo>
                  <a:cubicBezTo>
                    <a:pt x="5197" y="3527"/>
                    <a:pt x="5196" y="3526"/>
                    <a:pt x="5195" y="3526"/>
                  </a:cubicBezTo>
                  <a:lnTo>
                    <a:pt x="5147" y="3496"/>
                  </a:lnTo>
                  <a:lnTo>
                    <a:pt x="5077" y="3439"/>
                  </a:lnTo>
                  <a:cubicBezTo>
                    <a:pt x="5076" y="3439"/>
                    <a:pt x="5075" y="3438"/>
                    <a:pt x="5074" y="3437"/>
                  </a:cubicBezTo>
                  <a:lnTo>
                    <a:pt x="4996" y="3349"/>
                  </a:lnTo>
                  <a:lnTo>
                    <a:pt x="4872" y="3202"/>
                  </a:lnTo>
                  <a:lnTo>
                    <a:pt x="4742" y="3048"/>
                  </a:lnTo>
                  <a:lnTo>
                    <a:pt x="4655" y="2955"/>
                  </a:lnTo>
                  <a:lnTo>
                    <a:pt x="4562" y="2875"/>
                  </a:lnTo>
                  <a:lnTo>
                    <a:pt x="4596" y="2835"/>
                  </a:lnTo>
                  <a:close/>
                  <a:moveTo>
                    <a:pt x="13327" y="1992"/>
                  </a:moveTo>
                  <a:lnTo>
                    <a:pt x="13390" y="1995"/>
                  </a:lnTo>
                  <a:lnTo>
                    <a:pt x="13375" y="1999"/>
                  </a:lnTo>
                  <a:lnTo>
                    <a:pt x="13495" y="1929"/>
                  </a:lnTo>
                  <a:lnTo>
                    <a:pt x="13489" y="1933"/>
                  </a:lnTo>
                  <a:lnTo>
                    <a:pt x="13632" y="1783"/>
                  </a:lnTo>
                  <a:lnTo>
                    <a:pt x="13848" y="1539"/>
                  </a:lnTo>
                  <a:lnTo>
                    <a:pt x="14059" y="1294"/>
                  </a:lnTo>
                  <a:lnTo>
                    <a:pt x="14236" y="1064"/>
                  </a:lnTo>
                  <a:cubicBezTo>
                    <a:pt x="14237" y="1063"/>
                    <a:pt x="14238" y="1062"/>
                    <a:pt x="14239" y="1061"/>
                  </a:cubicBezTo>
                  <a:lnTo>
                    <a:pt x="14369" y="941"/>
                  </a:lnTo>
                  <a:lnTo>
                    <a:pt x="14604" y="741"/>
                  </a:lnTo>
                  <a:cubicBezTo>
                    <a:pt x="14605" y="740"/>
                    <a:pt x="14606" y="740"/>
                    <a:pt x="14607" y="739"/>
                  </a:cubicBezTo>
                  <a:lnTo>
                    <a:pt x="14757" y="645"/>
                  </a:lnTo>
                  <a:lnTo>
                    <a:pt x="14857" y="594"/>
                  </a:lnTo>
                  <a:lnTo>
                    <a:pt x="14920" y="566"/>
                  </a:lnTo>
                  <a:cubicBezTo>
                    <a:pt x="14922" y="565"/>
                    <a:pt x="14925" y="564"/>
                    <a:pt x="14927" y="564"/>
                  </a:cubicBezTo>
                  <a:lnTo>
                    <a:pt x="15007" y="554"/>
                  </a:lnTo>
                  <a:cubicBezTo>
                    <a:pt x="15017" y="553"/>
                    <a:pt x="15027" y="557"/>
                    <a:pt x="15032" y="565"/>
                  </a:cubicBezTo>
                  <a:lnTo>
                    <a:pt x="15076" y="632"/>
                  </a:lnTo>
                  <a:cubicBezTo>
                    <a:pt x="15077" y="634"/>
                    <a:pt x="15077" y="635"/>
                    <a:pt x="15078" y="637"/>
                  </a:cubicBezTo>
                  <a:lnTo>
                    <a:pt x="15147" y="811"/>
                  </a:lnTo>
                  <a:lnTo>
                    <a:pt x="15182" y="898"/>
                  </a:lnTo>
                  <a:lnTo>
                    <a:pt x="15180" y="893"/>
                  </a:lnTo>
                  <a:lnTo>
                    <a:pt x="15231" y="968"/>
                  </a:lnTo>
                  <a:lnTo>
                    <a:pt x="15277" y="1047"/>
                  </a:lnTo>
                  <a:lnTo>
                    <a:pt x="15275" y="1044"/>
                  </a:lnTo>
                  <a:lnTo>
                    <a:pt x="15328" y="1111"/>
                  </a:lnTo>
                  <a:lnTo>
                    <a:pt x="15381" y="1197"/>
                  </a:lnTo>
                  <a:lnTo>
                    <a:pt x="15479" y="1370"/>
                  </a:lnTo>
                  <a:lnTo>
                    <a:pt x="15477" y="1367"/>
                  </a:lnTo>
                  <a:lnTo>
                    <a:pt x="15555" y="1466"/>
                  </a:lnTo>
                  <a:lnTo>
                    <a:pt x="15626" y="1570"/>
                  </a:lnTo>
                  <a:lnTo>
                    <a:pt x="15705" y="1689"/>
                  </a:lnTo>
                  <a:lnTo>
                    <a:pt x="15702" y="1685"/>
                  </a:lnTo>
                  <a:lnTo>
                    <a:pt x="15798" y="1783"/>
                  </a:lnTo>
                  <a:lnTo>
                    <a:pt x="15939" y="1942"/>
                  </a:lnTo>
                  <a:lnTo>
                    <a:pt x="16037" y="2052"/>
                  </a:lnTo>
                  <a:lnTo>
                    <a:pt x="16123" y="2132"/>
                  </a:lnTo>
                  <a:lnTo>
                    <a:pt x="16115" y="2127"/>
                  </a:lnTo>
                  <a:lnTo>
                    <a:pt x="16133" y="2134"/>
                  </a:lnTo>
                  <a:cubicBezTo>
                    <a:pt x="16137" y="2135"/>
                    <a:pt x="16141" y="2138"/>
                    <a:pt x="16143" y="2141"/>
                  </a:cubicBezTo>
                  <a:lnTo>
                    <a:pt x="16224" y="2235"/>
                  </a:lnTo>
                  <a:lnTo>
                    <a:pt x="16314" y="2327"/>
                  </a:lnTo>
                  <a:lnTo>
                    <a:pt x="16391" y="2427"/>
                  </a:lnTo>
                  <a:lnTo>
                    <a:pt x="16518" y="2578"/>
                  </a:lnTo>
                  <a:cubicBezTo>
                    <a:pt x="16524" y="2585"/>
                    <a:pt x="16526" y="2594"/>
                    <a:pt x="16523" y="2602"/>
                  </a:cubicBezTo>
                  <a:lnTo>
                    <a:pt x="16514" y="2633"/>
                  </a:lnTo>
                  <a:lnTo>
                    <a:pt x="16464" y="2619"/>
                  </a:lnTo>
                  <a:lnTo>
                    <a:pt x="16474" y="2587"/>
                  </a:lnTo>
                  <a:lnTo>
                    <a:pt x="16479" y="2611"/>
                  </a:lnTo>
                  <a:lnTo>
                    <a:pt x="16350" y="2459"/>
                  </a:lnTo>
                  <a:lnTo>
                    <a:pt x="16277" y="2364"/>
                  </a:lnTo>
                  <a:lnTo>
                    <a:pt x="16185" y="2269"/>
                  </a:lnTo>
                  <a:lnTo>
                    <a:pt x="16104" y="2175"/>
                  </a:lnTo>
                  <a:lnTo>
                    <a:pt x="16114" y="2182"/>
                  </a:lnTo>
                  <a:lnTo>
                    <a:pt x="16096" y="2175"/>
                  </a:lnTo>
                  <a:cubicBezTo>
                    <a:pt x="16093" y="2174"/>
                    <a:pt x="16090" y="2172"/>
                    <a:pt x="16088" y="2170"/>
                  </a:cubicBezTo>
                  <a:lnTo>
                    <a:pt x="15998" y="2086"/>
                  </a:lnTo>
                  <a:lnTo>
                    <a:pt x="15901" y="1977"/>
                  </a:lnTo>
                  <a:lnTo>
                    <a:pt x="15761" y="1820"/>
                  </a:lnTo>
                  <a:lnTo>
                    <a:pt x="15664" y="1721"/>
                  </a:lnTo>
                  <a:cubicBezTo>
                    <a:pt x="15663" y="1720"/>
                    <a:pt x="15662" y="1719"/>
                    <a:pt x="15661" y="1717"/>
                  </a:cubicBezTo>
                  <a:lnTo>
                    <a:pt x="15584" y="1599"/>
                  </a:lnTo>
                  <a:lnTo>
                    <a:pt x="15514" y="1498"/>
                  </a:lnTo>
                  <a:lnTo>
                    <a:pt x="15436" y="1399"/>
                  </a:lnTo>
                  <a:cubicBezTo>
                    <a:pt x="15435" y="1398"/>
                    <a:pt x="15434" y="1397"/>
                    <a:pt x="15433" y="1396"/>
                  </a:cubicBezTo>
                  <a:lnTo>
                    <a:pt x="15337" y="1224"/>
                  </a:lnTo>
                  <a:lnTo>
                    <a:pt x="15287" y="1143"/>
                  </a:lnTo>
                  <a:lnTo>
                    <a:pt x="15234" y="1076"/>
                  </a:lnTo>
                  <a:cubicBezTo>
                    <a:pt x="15233" y="1075"/>
                    <a:pt x="15233" y="1074"/>
                    <a:pt x="15232" y="1073"/>
                  </a:cubicBezTo>
                  <a:lnTo>
                    <a:pt x="15188" y="998"/>
                  </a:lnTo>
                  <a:lnTo>
                    <a:pt x="15137" y="923"/>
                  </a:lnTo>
                  <a:cubicBezTo>
                    <a:pt x="15136" y="921"/>
                    <a:pt x="15135" y="919"/>
                    <a:pt x="15134" y="918"/>
                  </a:cubicBezTo>
                  <a:lnTo>
                    <a:pt x="15099" y="830"/>
                  </a:lnTo>
                  <a:lnTo>
                    <a:pt x="15030" y="656"/>
                  </a:lnTo>
                  <a:lnTo>
                    <a:pt x="15032" y="661"/>
                  </a:lnTo>
                  <a:lnTo>
                    <a:pt x="14989" y="594"/>
                  </a:lnTo>
                  <a:lnTo>
                    <a:pt x="15014" y="605"/>
                  </a:lnTo>
                  <a:lnTo>
                    <a:pt x="14934" y="616"/>
                  </a:lnTo>
                  <a:lnTo>
                    <a:pt x="14941" y="614"/>
                  </a:lnTo>
                  <a:lnTo>
                    <a:pt x="14880" y="640"/>
                  </a:lnTo>
                  <a:lnTo>
                    <a:pt x="14785" y="689"/>
                  </a:lnTo>
                  <a:lnTo>
                    <a:pt x="14635" y="783"/>
                  </a:lnTo>
                  <a:lnTo>
                    <a:pt x="14638" y="781"/>
                  </a:lnTo>
                  <a:lnTo>
                    <a:pt x="14404" y="980"/>
                  </a:lnTo>
                  <a:lnTo>
                    <a:pt x="14274" y="1099"/>
                  </a:lnTo>
                  <a:lnTo>
                    <a:pt x="14277" y="1096"/>
                  </a:lnTo>
                  <a:lnTo>
                    <a:pt x="14098" y="1328"/>
                  </a:lnTo>
                  <a:lnTo>
                    <a:pt x="13887" y="1573"/>
                  </a:lnTo>
                  <a:lnTo>
                    <a:pt x="13670" y="1819"/>
                  </a:lnTo>
                  <a:lnTo>
                    <a:pt x="13527" y="1969"/>
                  </a:lnTo>
                  <a:cubicBezTo>
                    <a:pt x="13525" y="1971"/>
                    <a:pt x="13523" y="1973"/>
                    <a:pt x="13521" y="1974"/>
                  </a:cubicBezTo>
                  <a:lnTo>
                    <a:pt x="13402" y="2044"/>
                  </a:lnTo>
                  <a:cubicBezTo>
                    <a:pt x="13397" y="2046"/>
                    <a:pt x="13392" y="2047"/>
                    <a:pt x="13387" y="2047"/>
                  </a:cubicBezTo>
                  <a:lnTo>
                    <a:pt x="13324" y="2044"/>
                  </a:lnTo>
                  <a:lnTo>
                    <a:pt x="13327" y="1992"/>
                  </a:lnTo>
                  <a:close/>
                  <a:moveTo>
                    <a:pt x="13605" y="4890"/>
                  </a:moveTo>
                  <a:lnTo>
                    <a:pt x="13575" y="4863"/>
                  </a:lnTo>
                  <a:lnTo>
                    <a:pt x="13612" y="4826"/>
                  </a:lnTo>
                  <a:lnTo>
                    <a:pt x="13679" y="4899"/>
                  </a:lnTo>
                  <a:cubicBezTo>
                    <a:pt x="13680" y="4900"/>
                    <a:pt x="13681" y="4901"/>
                    <a:pt x="13682" y="4903"/>
                  </a:cubicBezTo>
                  <a:lnTo>
                    <a:pt x="13751" y="5013"/>
                  </a:lnTo>
                  <a:lnTo>
                    <a:pt x="13809" y="5105"/>
                  </a:lnTo>
                  <a:lnTo>
                    <a:pt x="13897" y="5283"/>
                  </a:lnTo>
                  <a:lnTo>
                    <a:pt x="14057" y="5557"/>
                  </a:lnTo>
                  <a:lnTo>
                    <a:pt x="14198" y="5805"/>
                  </a:lnTo>
                  <a:cubicBezTo>
                    <a:pt x="14199" y="5807"/>
                    <a:pt x="14200" y="5808"/>
                    <a:pt x="14200" y="5810"/>
                  </a:cubicBezTo>
                  <a:lnTo>
                    <a:pt x="14252" y="5958"/>
                  </a:lnTo>
                  <a:lnTo>
                    <a:pt x="14248" y="5950"/>
                  </a:lnTo>
                  <a:lnTo>
                    <a:pt x="14284" y="5996"/>
                  </a:lnTo>
                  <a:lnTo>
                    <a:pt x="14266" y="5986"/>
                  </a:lnTo>
                  <a:lnTo>
                    <a:pt x="14326" y="5991"/>
                  </a:lnTo>
                  <a:lnTo>
                    <a:pt x="14303" y="6001"/>
                  </a:lnTo>
                  <a:lnTo>
                    <a:pt x="14336" y="5960"/>
                  </a:lnTo>
                  <a:lnTo>
                    <a:pt x="14333" y="5964"/>
                  </a:lnTo>
                  <a:lnTo>
                    <a:pt x="14401" y="5835"/>
                  </a:lnTo>
                  <a:cubicBezTo>
                    <a:pt x="14401" y="5833"/>
                    <a:pt x="14402" y="5832"/>
                    <a:pt x="14403" y="5831"/>
                  </a:cubicBezTo>
                  <a:lnTo>
                    <a:pt x="14594" y="5566"/>
                  </a:lnTo>
                  <a:lnTo>
                    <a:pt x="14797" y="5306"/>
                  </a:lnTo>
                  <a:lnTo>
                    <a:pt x="15018" y="5088"/>
                  </a:lnTo>
                  <a:lnTo>
                    <a:pt x="15330" y="4830"/>
                  </a:lnTo>
                  <a:lnTo>
                    <a:pt x="15703" y="4550"/>
                  </a:lnTo>
                  <a:lnTo>
                    <a:pt x="16122" y="4292"/>
                  </a:lnTo>
                  <a:lnTo>
                    <a:pt x="16368" y="4142"/>
                  </a:lnTo>
                  <a:lnTo>
                    <a:pt x="16500" y="4076"/>
                  </a:lnTo>
                  <a:lnTo>
                    <a:pt x="16494" y="4080"/>
                  </a:lnTo>
                  <a:lnTo>
                    <a:pt x="16532" y="4045"/>
                  </a:lnTo>
                  <a:lnTo>
                    <a:pt x="16567" y="4084"/>
                  </a:lnTo>
                  <a:lnTo>
                    <a:pt x="16529" y="4118"/>
                  </a:lnTo>
                  <a:cubicBezTo>
                    <a:pt x="16527" y="4120"/>
                    <a:pt x="16525" y="4121"/>
                    <a:pt x="16523" y="4122"/>
                  </a:cubicBezTo>
                  <a:lnTo>
                    <a:pt x="16396" y="4186"/>
                  </a:lnTo>
                  <a:lnTo>
                    <a:pt x="16149" y="4336"/>
                  </a:lnTo>
                  <a:lnTo>
                    <a:pt x="15734" y="4592"/>
                  </a:lnTo>
                  <a:lnTo>
                    <a:pt x="15363" y="4870"/>
                  </a:lnTo>
                  <a:lnTo>
                    <a:pt x="15055" y="5125"/>
                  </a:lnTo>
                  <a:lnTo>
                    <a:pt x="14838" y="5338"/>
                  </a:lnTo>
                  <a:lnTo>
                    <a:pt x="14636" y="5596"/>
                  </a:lnTo>
                  <a:lnTo>
                    <a:pt x="14445" y="5862"/>
                  </a:lnTo>
                  <a:lnTo>
                    <a:pt x="14447" y="5859"/>
                  </a:lnTo>
                  <a:lnTo>
                    <a:pt x="14379" y="5988"/>
                  </a:lnTo>
                  <a:cubicBezTo>
                    <a:pt x="14378" y="5990"/>
                    <a:pt x="14377" y="5991"/>
                    <a:pt x="14376" y="5993"/>
                  </a:cubicBezTo>
                  <a:lnTo>
                    <a:pt x="14344" y="6033"/>
                  </a:lnTo>
                  <a:cubicBezTo>
                    <a:pt x="14338" y="6040"/>
                    <a:pt x="14330" y="6043"/>
                    <a:pt x="14321" y="6043"/>
                  </a:cubicBezTo>
                  <a:lnTo>
                    <a:pt x="14262" y="6038"/>
                  </a:lnTo>
                  <a:cubicBezTo>
                    <a:pt x="14254" y="6037"/>
                    <a:pt x="14248" y="6034"/>
                    <a:pt x="14243" y="6028"/>
                  </a:cubicBezTo>
                  <a:lnTo>
                    <a:pt x="14207" y="5982"/>
                  </a:lnTo>
                  <a:cubicBezTo>
                    <a:pt x="14205" y="5980"/>
                    <a:pt x="14204" y="5978"/>
                    <a:pt x="14203" y="5975"/>
                  </a:cubicBezTo>
                  <a:lnTo>
                    <a:pt x="14151" y="5827"/>
                  </a:lnTo>
                  <a:lnTo>
                    <a:pt x="14153" y="5831"/>
                  </a:lnTo>
                  <a:lnTo>
                    <a:pt x="14012" y="5583"/>
                  </a:lnTo>
                  <a:lnTo>
                    <a:pt x="13850" y="5306"/>
                  </a:lnTo>
                  <a:lnTo>
                    <a:pt x="13765" y="5133"/>
                  </a:lnTo>
                  <a:lnTo>
                    <a:pt x="13707" y="5041"/>
                  </a:lnTo>
                  <a:lnTo>
                    <a:pt x="13638" y="4930"/>
                  </a:lnTo>
                  <a:lnTo>
                    <a:pt x="13641" y="4934"/>
                  </a:lnTo>
                  <a:lnTo>
                    <a:pt x="13574" y="4861"/>
                  </a:lnTo>
                  <a:cubicBezTo>
                    <a:pt x="13564" y="4851"/>
                    <a:pt x="13565" y="4835"/>
                    <a:pt x="13575" y="4825"/>
                  </a:cubicBezTo>
                  <a:cubicBezTo>
                    <a:pt x="13585" y="4815"/>
                    <a:pt x="13601" y="4815"/>
                    <a:pt x="13611" y="4825"/>
                  </a:cubicBezTo>
                  <a:lnTo>
                    <a:pt x="13640" y="4852"/>
                  </a:lnTo>
                  <a:lnTo>
                    <a:pt x="13605" y="4890"/>
                  </a:lnTo>
                  <a:close/>
                  <a:moveTo>
                    <a:pt x="5474" y="3956"/>
                  </a:moveTo>
                  <a:lnTo>
                    <a:pt x="5507" y="4016"/>
                  </a:lnTo>
                  <a:lnTo>
                    <a:pt x="5503" y="4011"/>
                  </a:lnTo>
                  <a:lnTo>
                    <a:pt x="5534" y="4045"/>
                  </a:lnTo>
                  <a:lnTo>
                    <a:pt x="5516" y="4037"/>
                  </a:lnTo>
                  <a:lnTo>
                    <a:pt x="5579" y="4040"/>
                  </a:lnTo>
                  <a:lnTo>
                    <a:pt x="5669" y="4036"/>
                  </a:lnTo>
                  <a:lnTo>
                    <a:pt x="5783" y="4032"/>
                  </a:lnTo>
                  <a:lnTo>
                    <a:pt x="5962" y="4039"/>
                  </a:lnTo>
                  <a:lnTo>
                    <a:pt x="6552" y="4088"/>
                  </a:lnTo>
                  <a:lnTo>
                    <a:pt x="7096" y="4172"/>
                  </a:lnTo>
                  <a:lnTo>
                    <a:pt x="7773" y="4302"/>
                  </a:lnTo>
                  <a:lnTo>
                    <a:pt x="8221" y="4418"/>
                  </a:lnTo>
                  <a:lnTo>
                    <a:pt x="8722" y="4557"/>
                  </a:lnTo>
                  <a:lnTo>
                    <a:pt x="9143" y="4711"/>
                  </a:lnTo>
                  <a:cubicBezTo>
                    <a:pt x="9147" y="4713"/>
                    <a:pt x="9151" y="4715"/>
                    <a:pt x="9154" y="4719"/>
                  </a:cubicBezTo>
                  <a:lnTo>
                    <a:pt x="9239" y="4829"/>
                  </a:lnTo>
                  <a:cubicBezTo>
                    <a:pt x="9246" y="4837"/>
                    <a:pt x="9247" y="4848"/>
                    <a:pt x="9242" y="4857"/>
                  </a:cubicBezTo>
                  <a:lnTo>
                    <a:pt x="9209" y="4916"/>
                  </a:lnTo>
                  <a:cubicBezTo>
                    <a:pt x="9207" y="4919"/>
                    <a:pt x="9205" y="4922"/>
                    <a:pt x="9202" y="4924"/>
                  </a:cubicBezTo>
                  <a:lnTo>
                    <a:pt x="9091" y="5005"/>
                  </a:lnTo>
                  <a:cubicBezTo>
                    <a:pt x="9089" y="5007"/>
                    <a:pt x="9086" y="5009"/>
                    <a:pt x="9083" y="5009"/>
                  </a:cubicBezTo>
                  <a:lnTo>
                    <a:pt x="8966" y="5043"/>
                  </a:lnTo>
                  <a:lnTo>
                    <a:pt x="8755" y="5110"/>
                  </a:lnTo>
                  <a:lnTo>
                    <a:pt x="8426" y="5191"/>
                  </a:lnTo>
                  <a:lnTo>
                    <a:pt x="8200" y="5259"/>
                  </a:lnTo>
                  <a:lnTo>
                    <a:pt x="8063" y="5314"/>
                  </a:lnTo>
                  <a:lnTo>
                    <a:pt x="7920" y="5350"/>
                  </a:lnTo>
                  <a:lnTo>
                    <a:pt x="7771" y="5388"/>
                  </a:lnTo>
                  <a:cubicBezTo>
                    <a:pt x="7770" y="5388"/>
                    <a:pt x="7769" y="5388"/>
                    <a:pt x="7768" y="5388"/>
                  </a:cubicBezTo>
                  <a:lnTo>
                    <a:pt x="7502" y="5414"/>
                  </a:lnTo>
                  <a:lnTo>
                    <a:pt x="7259" y="5409"/>
                  </a:lnTo>
                  <a:lnTo>
                    <a:pt x="6946" y="5371"/>
                  </a:lnTo>
                  <a:lnTo>
                    <a:pt x="6704" y="5360"/>
                  </a:lnTo>
                  <a:cubicBezTo>
                    <a:pt x="6703" y="5360"/>
                    <a:pt x="6701" y="5360"/>
                    <a:pt x="6699" y="5359"/>
                  </a:cubicBezTo>
                  <a:lnTo>
                    <a:pt x="6426" y="5293"/>
                  </a:lnTo>
                  <a:lnTo>
                    <a:pt x="6102" y="5205"/>
                  </a:lnTo>
                  <a:cubicBezTo>
                    <a:pt x="6100" y="5205"/>
                    <a:pt x="6098" y="5204"/>
                    <a:pt x="6097" y="5203"/>
                  </a:cubicBezTo>
                  <a:lnTo>
                    <a:pt x="5839" y="5068"/>
                  </a:lnTo>
                  <a:lnTo>
                    <a:pt x="5750" y="5015"/>
                  </a:lnTo>
                  <a:lnTo>
                    <a:pt x="5639" y="4968"/>
                  </a:lnTo>
                  <a:lnTo>
                    <a:pt x="5643" y="4969"/>
                  </a:lnTo>
                  <a:lnTo>
                    <a:pt x="5547" y="4947"/>
                  </a:lnTo>
                  <a:lnTo>
                    <a:pt x="5554" y="4948"/>
                  </a:lnTo>
                  <a:lnTo>
                    <a:pt x="5511" y="4951"/>
                  </a:lnTo>
                  <a:lnTo>
                    <a:pt x="5523" y="4947"/>
                  </a:lnTo>
                  <a:lnTo>
                    <a:pt x="5471" y="4980"/>
                  </a:lnTo>
                  <a:lnTo>
                    <a:pt x="5443" y="4936"/>
                  </a:lnTo>
                  <a:lnTo>
                    <a:pt x="5495" y="4903"/>
                  </a:lnTo>
                  <a:cubicBezTo>
                    <a:pt x="5499" y="4900"/>
                    <a:pt x="5503" y="4899"/>
                    <a:pt x="5507" y="4899"/>
                  </a:cubicBezTo>
                  <a:lnTo>
                    <a:pt x="5551" y="4896"/>
                  </a:lnTo>
                  <a:cubicBezTo>
                    <a:pt x="5553" y="4896"/>
                    <a:pt x="5556" y="4896"/>
                    <a:pt x="5558" y="4896"/>
                  </a:cubicBezTo>
                  <a:lnTo>
                    <a:pt x="5655" y="4919"/>
                  </a:lnTo>
                  <a:cubicBezTo>
                    <a:pt x="5656" y="4919"/>
                    <a:pt x="5658" y="4919"/>
                    <a:pt x="5659" y="4920"/>
                  </a:cubicBezTo>
                  <a:lnTo>
                    <a:pt x="5777" y="4970"/>
                  </a:lnTo>
                  <a:lnTo>
                    <a:pt x="5864" y="5022"/>
                  </a:lnTo>
                  <a:lnTo>
                    <a:pt x="6121" y="5157"/>
                  </a:lnTo>
                  <a:lnTo>
                    <a:pt x="6116" y="5155"/>
                  </a:lnTo>
                  <a:lnTo>
                    <a:pt x="6438" y="5243"/>
                  </a:lnTo>
                  <a:lnTo>
                    <a:pt x="6712" y="5309"/>
                  </a:lnTo>
                  <a:lnTo>
                    <a:pt x="6707" y="5308"/>
                  </a:lnTo>
                  <a:lnTo>
                    <a:pt x="6953" y="5319"/>
                  </a:lnTo>
                  <a:lnTo>
                    <a:pt x="7260" y="5357"/>
                  </a:lnTo>
                  <a:lnTo>
                    <a:pt x="7497" y="5362"/>
                  </a:lnTo>
                  <a:lnTo>
                    <a:pt x="7763" y="5336"/>
                  </a:lnTo>
                  <a:lnTo>
                    <a:pt x="7759" y="5337"/>
                  </a:lnTo>
                  <a:lnTo>
                    <a:pt x="7908" y="5300"/>
                  </a:lnTo>
                  <a:lnTo>
                    <a:pt x="8044" y="5265"/>
                  </a:lnTo>
                  <a:lnTo>
                    <a:pt x="8185" y="5209"/>
                  </a:lnTo>
                  <a:lnTo>
                    <a:pt x="8413" y="5141"/>
                  </a:lnTo>
                  <a:lnTo>
                    <a:pt x="8739" y="5060"/>
                  </a:lnTo>
                  <a:lnTo>
                    <a:pt x="8951" y="4993"/>
                  </a:lnTo>
                  <a:lnTo>
                    <a:pt x="9069" y="4959"/>
                  </a:lnTo>
                  <a:lnTo>
                    <a:pt x="9061" y="4964"/>
                  </a:lnTo>
                  <a:lnTo>
                    <a:pt x="9171" y="4882"/>
                  </a:lnTo>
                  <a:lnTo>
                    <a:pt x="9164" y="4891"/>
                  </a:lnTo>
                  <a:lnTo>
                    <a:pt x="9196" y="4832"/>
                  </a:lnTo>
                  <a:lnTo>
                    <a:pt x="9198" y="4861"/>
                  </a:lnTo>
                  <a:lnTo>
                    <a:pt x="9113" y="4751"/>
                  </a:lnTo>
                  <a:lnTo>
                    <a:pt x="9125" y="4760"/>
                  </a:lnTo>
                  <a:lnTo>
                    <a:pt x="8708" y="4607"/>
                  </a:lnTo>
                  <a:lnTo>
                    <a:pt x="8208" y="4469"/>
                  </a:lnTo>
                  <a:lnTo>
                    <a:pt x="7763" y="4354"/>
                  </a:lnTo>
                  <a:lnTo>
                    <a:pt x="7088" y="4223"/>
                  </a:lnTo>
                  <a:lnTo>
                    <a:pt x="6547" y="4140"/>
                  </a:lnTo>
                  <a:lnTo>
                    <a:pt x="5960" y="4091"/>
                  </a:lnTo>
                  <a:lnTo>
                    <a:pt x="5784" y="4083"/>
                  </a:lnTo>
                  <a:lnTo>
                    <a:pt x="5671" y="4088"/>
                  </a:lnTo>
                  <a:lnTo>
                    <a:pt x="5577" y="4092"/>
                  </a:lnTo>
                  <a:lnTo>
                    <a:pt x="5514" y="4089"/>
                  </a:lnTo>
                  <a:cubicBezTo>
                    <a:pt x="5507" y="4088"/>
                    <a:pt x="5501" y="4085"/>
                    <a:pt x="5496" y="4080"/>
                  </a:cubicBezTo>
                  <a:lnTo>
                    <a:pt x="5464" y="4046"/>
                  </a:lnTo>
                  <a:cubicBezTo>
                    <a:pt x="5463" y="4044"/>
                    <a:pt x="5462" y="4042"/>
                    <a:pt x="5461" y="4041"/>
                  </a:cubicBezTo>
                  <a:lnTo>
                    <a:pt x="5428" y="3981"/>
                  </a:lnTo>
                  <a:lnTo>
                    <a:pt x="5474" y="3956"/>
                  </a:lnTo>
                  <a:close/>
                  <a:moveTo>
                    <a:pt x="6441" y="1746"/>
                  </a:moveTo>
                  <a:lnTo>
                    <a:pt x="6522" y="1708"/>
                  </a:lnTo>
                  <a:lnTo>
                    <a:pt x="6519" y="1710"/>
                  </a:lnTo>
                  <a:lnTo>
                    <a:pt x="6712" y="1578"/>
                  </a:lnTo>
                  <a:lnTo>
                    <a:pt x="6947" y="1413"/>
                  </a:lnTo>
                  <a:lnTo>
                    <a:pt x="6944" y="1416"/>
                  </a:lnTo>
                  <a:lnTo>
                    <a:pt x="7266" y="1113"/>
                  </a:lnTo>
                  <a:lnTo>
                    <a:pt x="7660" y="726"/>
                  </a:lnTo>
                  <a:lnTo>
                    <a:pt x="8065" y="405"/>
                  </a:lnTo>
                  <a:lnTo>
                    <a:pt x="8332" y="171"/>
                  </a:lnTo>
                  <a:lnTo>
                    <a:pt x="8421" y="99"/>
                  </a:lnTo>
                  <a:lnTo>
                    <a:pt x="8480" y="39"/>
                  </a:lnTo>
                  <a:lnTo>
                    <a:pt x="8521" y="7"/>
                  </a:lnTo>
                  <a:cubicBezTo>
                    <a:pt x="8529" y="0"/>
                    <a:pt x="8541" y="0"/>
                    <a:pt x="8550" y="5"/>
                  </a:cubicBezTo>
                  <a:cubicBezTo>
                    <a:pt x="8559" y="10"/>
                    <a:pt x="8564" y="21"/>
                    <a:pt x="8563" y="31"/>
                  </a:cubicBezTo>
                  <a:lnTo>
                    <a:pt x="8553" y="100"/>
                  </a:lnTo>
                  <a:lnTo>
                    <a:pt x="8553" y="94"/>
                  </a:lnTo>
                  <a:lnTo>
                    <a:pt x="8556" y="127"/>
                  </a:lnTo>
                  <a:lnTo>
                    <a:pt x="8542" y="107"/>
                  </a:lnTo>
                  <a:lnTo>
                    <a:pt x="8581" y="127"/>
                  </a:lnTo>
                  <a:lnTo>
                    <a:pt x="8574" y="124"/>
                  </a:lnTo>
                  <a:lnTo>
                    <a:pt x="8650" y="139"/>
                  </a:lnTo>
                  <a:cubicBezTo>
                    <a:pt x="8661" y="141"/>
                    <a:pt x="8670" y="150"/>
                    <a:pt x="8671" y="161"/>
                  </a:cubicBezTo>
                  <a:lnTo>
                    <a:pt x="8679" y="218"/>
                  </a:lnTo>
                  <a:lnTo>
                    <a:pt x="8671" y="203"/>
                  </a:lnTo>
                  <a:lnTo>
                    <a:pt x="8710" y="240"/>
                  </a:lnTo>
                  <a:lnTo>
                    <a:pt x="8703" y="235"/>
                  </a:lnTo>
                  <a:lnTo>
                    <a:pt x="8744" y="254"/>
                  </a:lnTo>
                  <a:lnTo>
                    <a:pt x="8735" y="252"/>
                  </a:lnTo>
                  <a:lnTo>
                    <a:pt x="8804" y="259"/>
                  </a:lnTo>
                  <a:cubicBezTo>
                    <a:pt x="8815" y="260"/>
                    <a:pt x="8825" y="268"/>
                    <a:pt x="8827" y="279"/>
                  </a:cubicBezTo>
                  <a:lnTo>
                    <a:pt x="8837" y="328"/>
                  </a:lnTo>
                  <a:lnTo>
                    <a:pt x="8829" y="314"/>
                  </a:lnTo>
                  <a:lnTo>
                    <a:pt x="8869" y="351"/>
                  </a:lnTo>
                  <a:lnTo>
                    <a:pt x="8914" y="384"/>
                  </a:lnTo>
                  <a:lnTo>
                    <a:pt x="8907" y="381"/>
                  </a:lnTo>
                  <a:lnTo>
                    <a:pt x="8975" y="404"/>
                  </a:lnTo>
                  <a:lnTo>
                    <a:pt x="8969" y="403"/>
                  </a:lnTo>
                  <a:lnTo>
                    <a:pt x="9005" y="407"/>
                  </a:lnTo>
                  <a:cubicBezTo>
                    <a:pt x="9016" y="408"/>
                    <a:pt x="9026" y="417"/>
                    <a:pt x="9028" y="428"/>
                  </a:cubicBezTo>
                  <a:lnTo>
                    <a:pt x="9038" y="485"/>
                  </a:lnTo>
                  <a:lnTo>
                    <a:pt x="9027" y="468"/>
                  </a:lnTo>
                  <a:lnTo>
                    <a:pt x="9077" y="504"/>
                  </a:lnTo>
                  <a:lnTo>
                    <a:pt x="9068" y="500"/>
                  </a:lnTo>
                  <a:lnTo>
                    <a:pt x="9112" y="511"/>
                  </a:lnTo>
                  <a:lnTo>
                    <a:pt x="9136" y="514"/>
                  </a:lnTo>
                  <a:lnTo>
                    <a:pt x="9169" y="517"/>
                  </a:lnTo>
                  <a:cubicBezTo>
                    <a:pt x="9183" y="518"/>
                    <a:pt x="9193" y="529"/>
                    <a:pt x="9193" y="543"/>
                  </a:cubicBezTo>
                  <a:lnTo>
                    <a:pt x="9194" y="611"/>
                  </a:lnTo>
                  <a:lnTo>
                    <a:pt x="9187" y="594"/>
                  </a:lnTo>
                  <a:lnTo>
                    <a:pt x="9228" y="638"/>
                  </a:lnTo>
                  <a:lnTo>
                    <a:pt x="9217" y="631"/>
                  </a:lnTo>
                  <a:lnTo>
                    <a:pt x="9288" y="655"/>
                  </a:lnTo>
                  <a:lnTo>
                    <a:pt x="9279" y="654"/>
                  </a:lnTo>
                  <a:lnTo>
                    <a:pt x="9343" y="653"/>
                  </a:lnTo>
                  <a:cubicBezTo>
                    <a:pt x="9353" y="653"/>
                    <a:pt x="9363" y="659"/>
                    <a:pt x="9367" y="668"/>
                  </a:cubicBezTo>
                  <a:lnTo>
                    <a:pt x="9389" y="715"/>
                  </a:lnTo>
                  <a:lnTo>
                    <a:pt x="9387" y="712"/>
                  </a:lnTo>
                  <a:lnTo>
                    <a:pt x="9419" y="758"/>
                  </a:lnTo>
                  <a:lnTo>
                    <a:pt x="9408" y="749"/>
                  </a:lnTo>
                  <a:lnTo>
                    <a:pt x="9470" y="774"/>
                  </a:lnTo>
                  <a:lnTo>
                    <a:pt x="9460" y="772"/>
                  </a:lnTo>
                  <a:lnTo>
                    <a:pt x="9533" y="771"/>
                  </a:lnTo>
                  <a:cubicBezTo>
                    <a:pt x="9545" y="771"/>
                    <a:pt x="9556" y="779"/>
                    <a:pt x="9559" y="790"/>
                  </a:cubicBezTo>
                  <a:lnTo>
                    <a:pt x="9573" y="839"/>
                  </a:lnTo>
                  <a:lnTo>
                    <a:pt x="9563" y="824"/>
                  </a:lnTo>
                  <a:lnTo>
                    <a:pt x="9615" y="860"/>
                  </a:lnTo>
                  <a:lnTo>
                    <a:pt x="9606" y="856"/>
                  </a:lnTo>
                  <a:lnTo>
                    <a:pt x="9707" y="877"/>
                  </a:lnTo>
                  <a:cubicBezTo>
                    <a:pt x="9720" y="880"/>
                    <a:pt x="9729" y="892"/>
                    <a:pt x="9728" y="905"/>
                  </a:cubicBezTo>
                  <a:lnTo>
                    <a:pt x="9725" y="940"/>
                  </a:lnTo>
                  <a:lnTo>
                    <a:pt x="9723" y="928"/>
                  </a:lnTo>
                  <a:lnTo>
                    <a:pt x="9739" y="968"/>
                  </a:lnTo>
                  <a:lnTo>
                    <a:pt x="9725" y="954"/>
                  </a:lnTo>
                  <a:lnTo>
                    <a:pt x="9789" y="979"/>
                  </a:lnTo>
                  <a:lnTo>
                    <a:pt x="9780" y="977"/>
                  </a:lnTo>
                  <a:lnTo>
                    <a:pt x="9836" y="979"/>
                  </a:lnTo>
                  <a:lnTo>
                    <a:pt x="9874" y="982"/>
                  </a:lnTo>
                  <a:cubicBezTo>
                    <a:pt x="9888" y="983"/>
                    <a:pt x="9899" y="996"/>
                    <a:pt x="9898" y="1010"/>
                  </a:cubicBezTo>
                  <a:lnTo>
                    <a:pt x="9895" y="1062"/>
                  </a:lnTo>
                  <a:lnTo>
                    <a:pt x="9892" y="1049"/>
                  </a:lnTo>
                  <a:lnTo>
                    <a:pt x="9917" y="1096"/>
                  </a:lnTo>
                  <a:lnTo>
                    <a:pt x="9915" y="1093"/>
                  </a:lnTo>
                  <a:lnTo>
                    <a:pt x="9933" y="1116"/>
                  </a:lnTo>
                  <a:lnTo>
                    <a:pt x="9925" y="1109"/>
                  </a:lnTo>
                  <a:lnTo>
                    <a:pt x="9962" y="1130"/>
                  </a:lnTo>
                  <a:lnTo>
                    <a:pt x="9956" y="1128"/>
                  </a:lnTo>
                  <a:lnTo>
                    <a:pt x="10021" y="1146"/>
                  </a:lnTo>
                  <a:cubicBezTo>
                    <a:pt x="10030" y="1149"/>
                    <a:pt x="10037" y="1155"/>
                    <a:pt x="10039" y="1164"/>
                  </a:cubicBezTo>
                  <a:lnTo>
                    <a:pt x="10055" y="1222"/>
                  </a:lnTo>
                  <a:lnTo>
                    <a:pt x="10047" y="1209"/>
                  </a:lnTo>
                  <a:lnTo>
                    <a:pt x="10084" y="1239"/>
                  </a:lnTo>
                  <a:lnTo>
                    <a:pt x="10081" y="1237"/>
                  </a:lnTo>
                  <a:lnTo>
                    <a:pt x="10118" y="1258"/>
                  </a:lnTo>
                  <a:lnTo>
                    <a:pt x="10110" y="1255"/>
                  </a:lnTo>
                  <a:lnTo>
                    <a:pt x="10167" y="1266"/>
                  </a:lnTo>
                  <a:cubicBezTo>
                    <a:pt x="10176" y="1268"/>
                    <a:pt x="10183" y="1275"/>
                    <a:pt x="10186" y="1283"/>
                  </a:cubicBezTo>
                  <a:lnTo>
                    <a:pt x="10204" y="1333"/>
                  </a:lnTo>
                  <a:lnTo>
                    <a:pt x="10202" y="1329"/>
                  </a:lnTo>
                  <a:lnTo>
                    <a:pt x="10229" y="1379"/>
                  </a:lnTo>
                  <a:lnTo>
                    <a:pt x="10218" y="1368"/>
                  </a:lnTo>
                  <a:lnTo>
                    <a:pt x="10275" y="1396"/>
                  </a:lnTo>
                  <a:lnTo>
                    <a:pt x="10270" y="1394"/>
                  </a:lnTo>
                  <a:lnTo>
                    <a:pt x="10337" y="1413"/>
                  </a:lnTo>
                  <a:cubicBezTo>
                    <a:pt x="10345" y="1415"/>
                    <a:pt x="10351" y="1420"/>
                    <a:pt x="10354" y="1427"/>
                  </a:cubicBezTo>
                  <a:lnTo>
                    <a:pt x="10372" y="1469"/>
                  </a:lnTo>
                  <a:lnTo>
                    <a:pt x="10369" y="1463"/>
                  </a:lnTo>
                  <a:lnTo>
                    <a:pt x="10388" y="1487"/>
                  </a:lnTo>
                  <a:lnTo>
                    <a:pt x="10381" y="1481"/>
                  </a:lnTo>
                  <a:lnTo>
                    <a:pt x="10418" y="1503"/>
                  </a:lnTo>
                  <a:lnTo>
                    <a:pt x="10415" y="1502"/>
                  </a:lnTo>
                  <a:lnTo>
                    <a:pt x="10483" y="1529"/>
                  </a:lnTo>
                  <a:lnTo>
                    <a:pt x="10477" y="1528"/>
                  </a:lnTo>
                  <a:lnTo>
                    <a:pt x="10544" y="1539"/>
                  </a:lnTo>
                  <a:cubicBezTo>
                    <a:pt x="10553" y="1540"/>
                    <a:pt x="10561" y="1546"/>
                    <a:pt x="10564" y="1555"/>
                  </a:cubicBezTo>
                  <a:lnTo>
                    <a:pt x="10583" y="1606"/>
                  </a:lnTo>
                  <a:lnTo>
                    <a:pt x="10575" y="1595"/>
                  </a:lnTo>
                  <a:lnTo>
                    <a:pt x="10614" y="1626"/>
                  </a:lnTo>
                  <a:lnTo>
                    <a:pt x="10603" y="1621"/>
                  </a:lnTo>
                  <a:lnTo>
                    <a:pt x="10661" y="1633"/>
                  </a:lnTo>
                  <a:lnTo>
                    <a:pt x="10697" y="1638"/>
                  </a:lnTo>
                  <a:cubicBezTo>
                    <a:pt x="10708" y="1639"/>
                    <a:pt x="10717" y="1647"/>
                    <a:pt x="10719" y="1658"/>
                  </a:cubicBezTo>
                  <a:lnTo>
                    <a:pt x="10729" y="1701"/>
                  </a:lnTo>
                  <a:lnTo>
                    <a:pt x="10717" y="1685"/>
                  </a:lnTo>
                  <a:lnTo>
                    <a:pt x="10756" y="1708"/>
                  </a:lnTo>
                  <a:lnTo>
                    <a:pt x="10801" y="1728"/>
                  </a:lnTo>
                  <a:lnTo>
                    <a:pt x="10847" y="1741"/>
                  </a:lnTo>
                  <a:cubicBezTo>
                    <a:pt x="10854" y="1743"/>
                    <a:pt x="10860" y="1748"/>
                    <a:pt x="10863" y="1755"/>
                  </a:cubicBezTo>
                  <a:lnTo>
                    <a:pt x="10883" y="1798"/>
                  </a:lnTo>
                  <a:lnTo>
                    <a:pt x="10878" y="1791"/>
                  </a:lnTo>
                  <a:lnTo>
                    <a:pt x="10908" y="1825"/>
                  </a:lnTo>
                  <a:lnTo>
                    <a:pt x="10900" y="1819"/>
                  </a:lnTo>
                  <a:lnTo>
                    <a:pt x="10930" y="1834"/>
                  </a:lnTo>
                  <a:lnTo>
                    <a:pt x="10948" y="1841"/>
                  </a:lnTo>
                  <a:lnTo>
                    <a:pt x="10928" y="1889"/>
                  </a:lnTo>
                  <a:lnTo>
                    <a:pt x="10906" y="1880"/>
                  </a:lnTo>
                  <a:lnTo>
                    <a:pt x="10876" y="1865"/>
                  </a:lnTo>
                  <a:cubicBezTo>
                    <a:pt x="10873" y="1864"/>
                    <a:pt x="10871" y="1861"/>
                    <a:pt x="10869" y="1859"/>
                  </a:cubicBezTo>
                  <a:lnTo>
                    <a:pt x="10839" y="1826"/>
                  </a:lnTo>
                  <a:cubicBezTo>
                    <a:pt x="10838" y="1824"/>
                    <a:pt x="10836" y="1822"/>
                    <a:pt x="10835" y="1819"/>
                  </a:cubicBezTo>
                  <a:lnTo>
                    <a:pt x="10816" y="1777"/>
                  </a:lnTo>
                  <a:lnTo>
                    <a:pt x="10832" y="1791"/>
                  </a:lnTo>
                  <a:lnTo>
                    <a:pt x="10781" y="1776"/>
                  </a:lnTo>
                  <a:lnTo>
                    <a:pt x="10729" y="1753"/>
                  </a:lnTo>
                  <a:lnTo>
                    <a:pt x="10690" y="1729"/>
                  </a:lnTo>
                  <a:cubicBezTo>
                    <a:pt x="10684" y="1726"/>
                    <a:pt x="10680" y="1720"/>
                    <a:pt x="10679" y="1713"/>
                  </a:cubicBezTo>
                  <a:lnTo>
                    <a:pt x="10668" y="1669"/>
                  </a:lnTo>
                  <a:lnTo>
                    <a:pt x="10690" y="1689"/>
                  </a:lnTo>
                  <a:lnTo>
                    <a:pt x="10650" y="1684"/>
                  </a:lnTo>
                  <a:lnTo>
                    <a:pt x="10592" y="1672"/>
                  </a:lnTo>
                  <a:cubicBezTo>
                    <a:pt x="10588" y="1671"/>
                    <a:pt x="10584" y="1669"/>
                    <a:pt x="10581" y="1667"/>
                  </a:cubicBezTo>
                  <a:lnTo>
                    <a:pt x="10543" y="1635"/>
                  </a:lnTo>
                  <a:cubicBezTo>
                    <a:pt x="10539" y="1632"/>
                    <a:pt x="10536" y="1628"/>
                    <a:pt x="10535" y="1624"/>
                  </a:cubicBezTo>
                  <a:lnTo>
                    <a:pt x="10515" y="1574"/>
                  </a:lnTo>
                  <a:lnTo>
                    <a:pt x="10536" y="1590"/>
                  </a:lnTo>
                  <a:lnTo>
                    <a:pt x="10469" y="1579"/>
                  </a:lnTo>
                  <a:cubicBezTo>
                    <a:pt x="10467" y="1579"/>
                    <a:pt x="10465" y="1578"/>
                    <a:pt x="10463" y="1577"/>
                  </a:cubicBezTo>
                  <a:lnTo>
                    <a:pt x="10395" y="1550"/>
                  </a:lnTo>
                  <a:cubicBezTo>
                    <a:pt x="10394" y="1549"/>
                    <a:pt x="10393" y="1549"/>
                    <a:pt x="10392" y="1548"/>
                  </a:cubicBezTo>
                  <a:lnTo>
                    <a:pt x="10354" y="1526"/>
                  </a:lnTo>
                  <a:cubicBezTo>
                    <a:pt x="10352" y="1524"/>
                    <a:pt x="10349" y="1522"/>
                    <a:pt x="10347" y="1520"/>
                  </a:cubicBezTo>
                  <a:lnTo>
                    <a:pt x="10328" y="1495"/>
                  </a:lnTo>
                  <a:cubicBezTo>
                    <a:pt x="10327" y="1494"/>
                    <a:pt x="10325" y="1492"/>
                    <a:pt x="10325" y="1490"/>
                  </a:cubicBezTo>
                  <a:lnTo>
                    <a:pt x="10306" y="1448"/>
                  </a:lnTo>
                  <a:lnTo>
                    <a:pt x="10323" y="1463"/>
                  </a:lnTo>
                  <a:lnTo>
                    <a:pt x="10256" y="1445"/>
                  </a:lnTo>
                  <a:cubicBezTo>
                    <a:pt x="10255" y="1444"/>
                    <a:pt x="10253" y="1443"/>
                    <a:pt x="10252" y="1443"/>
                  </a:cubicBezTo>
                  <a:lnTo>
                    <a:pt x="10195" y="1414"/>
                  </a:lnTo>
                  <a:cubicBezTo>
                    <a:pt x="10190" y="1412"/>
                    <a:pt x="10186" y="1408"/>
                    <a:pt x="10184" y="1404"/>
                  </a:cubicBezTo>
                  <a:lnTo>
                    <a:pt x="10156" y="1354"/>
                  </a:lnTo>
                  <a:cubicBezTo>
                    <a:pt x="10156" y="1353"/>
                    <a:pt x="10155" y="1351"/>
                    <a:pt x="10155" y="1350"/>
                  </a:cubicBezTo>
                  <a:lnTo>
                    <a:pt x="10137" y="1300"/>
                  </a:lnTo>
                  <a:lnTo>
                    <a:pt x="10157" y="1317"/>
                  </a:lnTo>
                  <a:lnTo>
                    <a:pt x="10100" y="1306"/>
                  </a:lnTo>
                  <a:cubicBezTo>
                    <a:pt x="10097" y="1306"/>
                    <a:pt x="10095" y="1305"/>
                    <a:pt x="10092" y="1303"/>
                  </a:cubicBezTo>
                  <a:lnTo>
                    <a:pt x="10055" y="1282"/>
                  </a:lnTo>
                  <a:cubicBezTo>
                    <a:pt x="10054" y="1281"/>
                    <a:pt x="10052" y="1280"/>
                    <a:pt x="10051" y="1280"/>
                  </a:cubicBezTo>
                  <a:lnTo>
                    <a:pt x="10014" y="1249"/>
                  </a:lnTo>
                  <a:cubicBezTo>
                    <a:pt x="10010" y="1246"/>
                    <a:pt x="10007" y="1241"/>
                    <a:pt x="10005" y="1236"/>
                  </a:cubicBezTo>
                  <a:lnTo>
                    <a:pt x="9989" y="1178"/>
                  </a:lnTo>
                  <a:lnTo>
                    <a:pt x="10007" y="1196"/>
                  </a:lnTo>
                  <a:lnTo>
                    <a:pt x="9942" y="1178"/>
                  </a:lnTo>
                  <a:cubicBezTo>
                    <a:pt x="9940" y="1177"/>
                    <a:pt x="9938" y="1177"/>
                    <a:pt x="9936" y="1176"/>
                  </a:cubicBezTo>
                  <a:lnTo>
                    <a:pt x="9899" y="1154"/>
                  </a:lnTo>
                  <a:cubicBezTo>
                    <a:pt x="9896" y="1153"/>
                    <a:pt x="9893" y="1150"/>
                    <a:pt x="9891" y="1147"/>
                  </a:cubicBezTo>
                  <a:lnTo>
                    <a:pt x="9874" y="1124"/>
                  </a:lnTo>
                  <a:cubicBezTo>
                    <a:pt x="9873" y="1123"/>
                    <a:pt x="9872" y="1122"/>
                    <a:pt x="9872" y="1121"/>
                  </a:cubicBezTo>
                  <a:lnTo>
                    <a:pt x="9846" y="1073"/>
                  </a:lnTo>
                  <a:cubicBezTo>
                    <a:pt x="9844" y="1069"/>
                    <a:pt x="9843" y="1064"/>
                    <a:pt x="9843" y="1059"/>
                  </a:cubicBezTo>
                  <a:lnTo>
                    <a:pt x="9846" y="1007"/>
                  </a:lnTo>
                  <a:lnTo>
                    <a:pt x="9870" y="1034"/>
                  </a:lnTo>
                  <a:lnTo>
                    <a:pt x="9834" y="1031"/>
                  </a:lnTo>
                  <a:lnTo>
                    <a:pt x="9778" y="1029"/>
                  </a:lnTo>
                  <a:cubicBezTo>
                    <a:pt x="9775" y="1029"/>
                    <a:pt x="9772" y="1028"/>
                    <a:pt x="9769" y="1027"/>
                  </a:cubicBezTo>
                  <a:lnTo>
                    <a:pt x="9706" y="1002"/>
                  </a:lnTo>
                  <a:cubicBezTo>
                    <a:pt x="9699" y="999"/>
                    <a:pt x="9694" y="994"/>
                    <a:pt x="9691" y="987"/>
                  </a:cubicBezTo>
                  <a:lnTo>
                    <a:pt x="9675" y="947"/>
                  </a:lnTo>
                  <a:cubicBezTo>
                    <a:pt x="9673" y="943"/>
                    <a:pt x="9673" y="939"/>
                    <a:pt x="9673" y="935"/>
                  </a:cubicBezTo>
                  <a:lnTo>
                    <a:pt x="9676" y="900"/>
                  </a:lnTo>
                  <a:lnTo>
                    <a:pt x="9697" y="928"/>
                  </a:lnTo>
                  <a:lnTo>
                    <a:pt x="9595" y="907"/>
                  </a:lnTo>
                  <a:cubicBezTo>
                    <a:pt x="9592" y="906"/>
                    <a:pt x="9589" y="905"/>
                    <a:pt x="9586" y="903"/>
                  </a:cubicBezTo>
                  <a:lnTo>
                    <a:pt x="9534" y="868"/>
                  </a:lnTo>
                  <a:cubicBezTo>
                    <a:pt x="9528" y="864"/>
                    <a:pt x="9525" y="859"/>
                    <a:pt x="9523" y="853"/>
                  </a:cubicBezTo>
                  <a:lnTo>
                    <a:pt x="9509" y="805"/>
                  </a:lnTo>
                  <a:lnTo>
                    <a:pt x="9534" y="823"/>
                  </a:lnTo>
                  <a:lnTo>
                    <a:pt x="9460" y="824"/>
                  </a:lnTo>
                  <a:cubicBezTo>
                    <a:pt x="9457" y="824"/>
                    <a:pt x="9453" y="824"/>
                    <a:pt x="9450" y="822"/>
                  </a:cubicBezTo>
                  <a:lnTo>
                    <a:pt x="9388" y="797"/>
                  </a:lnTo>
                  <a:cubicBezTo>
                    <a:pt x="9384" y="795"/>
                    <a:pt x="9380" y="792"/>
                    <a:pt x="9377" y="788"/>
                  </a:cubicBezTo>
                  <a:lnTo>
                    <a:pt x="9344" y="741"/>
                  </a:lnTo>
                  <a:cubicBezTo>
                    <a:pt x="9343" y="740"/>
                    <a:pt x="9343" y="739"/>
                    <a:pt x="9342" y="738"/>
                  </a:cubicBezTo>
                  <a:lnTo>
                    <a:pt x="9320" y="690"/>
                  </a:lnTo>
                  <a:lnTo>
                    <a:pt x="9344" y="705"/>
                  </a:lnTo>
                  <a:lnTo>
                    <a:pt x="9280" y="706"/>
                  </a:lnTo>
                  <a:cubicBezTo>
                    <a:pt x="9277" y="706"/>
                    <a:pt x="9274" y="705"/>
                    <a:pt x="9271" y="704"/>
                  </a:cubicBezTo>
                  <a:lnTo>
                    <a:pt x="9200" y="680"/>
                  </a:lnTo>
                  <a:cubicBezTo>
                    <a:pt x="9196" y="679"/>
                    <a:pt x="9192" y="676"/>
                    <a:pt x="9189" y="673"/>
                  </a:cubicBezTo>
                  <a:lnTo>
                    <a:pt x="9149" y="628"/>
                  </a:lnTo>
                  <a:cubicBezTo>
                    <a:pt x="9145" y="624"/>
                    <a:pt x="9142" y="618"/>
                    <a:pt x="9142" y="611"/>
                  </a:cubicBezTo>
                  <a:lnTo>
                    <a:pt x="9141" y="544"/>
                  </a:lnTo>
                  <a:lnTo>
                    <a:pt x="9165" y="569"/>
                  </a:lnTo>
                  <a:lnTo>
                    <a:pt x="9128" y="566"/>
                  </a:lnTo>
                  <a:lnTo>
                    <a:pt x="9099" y="561"/>
                  </a:lnTo>
                  <a:lnTo>
                    <a:pt x="9055" y="550"/>
                  </a:lnTo>
                  <a:cubicBezTo>
                    <a:pt x="9052" y="549"/>
                    <a:pt x="9049" y="548"/>
                    <a:pt x="9047" y="546"/>
                  </a:cubicBezTo>
                  <a:lnTo>
                    <a:pt x="8997" y="511"/>
                  </a:lnTo>
                  <a:cubicBezTo>
                    <a:pt x="8991" y="507"/>
                    <a:pt x="8988" y="501"/>
                    <a:pt x="8987" y="494"/>
                  </a:cubicBezTo>
                  <a:lnTo>
                    <a:pt x="8976" y="437"/>
                  </a:lnTo>
                  <a:lnTo>
                    <a:pt x="8999" y="459"/>
                  </a:lnTo>
                  <a:lnTo>
                    <a:pt x="8964" y="454"/>
                  </a:lnTo>
                  <a:cubicBezTo>
                    <a:pt x="8962" y="454"/>
                    <a:pt x="8960" y="454"/>
                    <a:pt x="8958" y="453"/>
                  </a:cubicBezTo>
                  <a:lnTo>
                    <a:pt x="8890" y="430"/>
                  </a:lnTo>
                  <a:cubicBezTo>
                    <a:pt x="8888" y="429"/>
                    <a:pt x="8885" y="428"/>
                    <a:pt x="8883" y="426"/>
                  </a:cubicBezTo>
                  <a:lnTo>
                    <a:pt x="8833" y="389"/>
                  </a:lnTo>
                  <a:lnTo>
                    <a:pt x="8794" y="353"/>
                  </a:lnTo>
                  <a:cubicBezTo>
                    <a:pt x="8790" y="349"/>
                    <a:pt x="8787" y="344"/>
                    <a:pt x="8786" y="339"/>
                  </a:cubicBezTo>
                  <a:lnTo>
                    <a:pt x="8776" y="290"/>
                  </a:lnTo>
                  <a:lnTo>
                    <a:pt x="8799" y="311"/>
                  </a:lnTo>
                  <a:lnTo>
                    <a:pt x="8730" y="304"/>
                  </a:lnTo>
                  <a:cubicBezTo>
                    <a:pt x="8727" y="303"/>
                    <a:pt x="8724" y="302"/>
                    <a:pt x="8721" y="301"/>
                  </a:cubicBezTo>
                  <a:lnTo>
                    <a:pt x="8681" y="282"/>
                  </a:lnTo>
                  <a:cubicBezTo>
                    <a:pt x="8678" y="281"/>
                    <a:pt x="8676" y="279"/>
                    <a:pt x="8674" y="277"/>
                  </a:cubicBezTo>
                  <a:lnTo>
                    <a:pt x="8636" y="241"/>
                  </a:lnTo>
                  <a:cubicBezTo>
                    <a:pt x="8631" y="237"/>
                    <a:pt x="8629" y="231"/>
                    <a:pt x="8628" y="226"/>
                  </a:cubicBezTo>
                  <a:lnTo>
                    <a:pt x="8620" y="168"/>
                  </a:lnTo>
                  <a:lnTo>
                    <a:pt x="8641" y="190"/>
                  </a:lnTo>
                  <a:lnTo>
                    <a:pt x="8565" y="176"/>
                  </a:lnTo>
                  <a:cubicBezTo>
                    <a:pt x="8562" y="175"/>
                    <a:pt x="8560" y="174"/>
                    <a:pt x="8558" y="173"/>
                  </a:cubicBezTo>
                  <a:lnTo>
                    <a:pt x="8518" y="153"/>
                  </a:lnTo>
                  <a:cubicBezTo>
                    <a:pt x="8510" y="149"/>
                    <a:pt x="8505" y="141"/>
                    <a:pt x="8504" y="132"/>
                  </a:cubicBezTo>
                  <a:lnTo>
                    <a:pt x="8501" y="99"/>
                  </a:lnTo>
                  <a:cubicBezTo>
                    <a:pt x="8501" y="97"/>
                    <a:pt x="8501" y="95"/>
                    <a:pt x="8501" y="93"/>
                  </a:cubicBezTo>
                  <a:lnTo>
                    <a:pt x="8511" y="24"/>
                  </a:lnTo>
                  <a:lnTo>
                    <a:pt x="8553" y="48"/>
                  </a:lnTo>
                  <a:lnTo>
                    <a:pt x="8517" y="76"/>
                  </a:lnTo>
                  <a:lnTo>
                    <a:pt x="8454" y="139"/>
                  </a:lnTo>
                  <a:lnTo>
                    <a:pt x="8367" y="210"/>
                  </a:lnTo>
                  <a:lnTo>
                    <a:pt x="8097" y="446"/>
                  </a:lnTo>
                  <a:lnTo>
                    <a:pt x="7696" y="763"/>
                  </a:lnTo>
                  <a:lnTo>
                    <a:pt x="7302" y="1151"/>
                  </a:lnTo>
                  <a:lnTo>
                    <a:pt x="6980" y="1454"/>
                  </a:lnTo>
                  <a:cubicBezTo>
                    <a:pt x="6979" y="1454"/>
                    <a:pt x="6978" y="1455"/>
                    <a:pt x="6977" y="1456"/>
                  </a:cubicBezTo>
                  <a:lnTo>
                    <a:pt x="6741" y="1621"/>
                  </a:lnTo>
                  <a:lnTo>
                    <a:pt x="6548" y="1753"/>
                  </a:lnTo>
                  <a:cubicBezTo>
                    <a:pt x="6547" y="1754"/>
                    <a:pt x="6546" y="1754"/>
                    <a:pt x="6544" y="1755"/>
                  </a:cubicBezTo>
                  <a:lnTo>
                    <a:pt x="6463" y="1793"/>
                  </a:lnTo>
                  <a:lnTo>
                    <a:pt x="6441" y="174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ntarell"/>
                <a:ea typeface="Cantarell"/>
                <a:cs typeface="Cantarell"/>
                <a:sym typeface="Cantarell"/>
              </a:endParaRPr>
            </a:p>
          </p:txBody>
        </p:sp>
        <p:cxnSp>
          <p:nvCxnSpPr>
            <p:cNvPr id="346" name="Shape 346"/>
            <p:cNvCxnSpPr/>
            <p:nvPr/>
          </p:nvCxnSpPr>
          <p:spPr>
            <a:xfrm>
              <a:off x="5895790" y="2338054"/>
              <a:ext cx="1118068" cy="725956"/>
            </a:xfrm>
            <a:prstGeom prst="straightConnector1">
              <a:avLst/>
            </a:prstGeom>
            <a:noFill/>
            <a:ln cap="flat" cmpd="sng" w="12000">
              <a:solidFill>
                <a:schemeClr val="lt1"/>
              </a:solidFill>
              <a:prstDash val="dash"/>
              <a:round/>
              <a:headEnd len="sm" w="sm" type="none"/>
              <a:tailEnd len="sm" w="sm" type="none"/>
            </a:ln>
          </p:spPr>
        </p:cxnSp>
        <p:sp>
          <p:nvSpPr>
            <p:cNvPr id="347" name="Shape 347"/>
            <p:cNvSpPr/>
            <p:nvPr/>
          </p:nvSpPr>
          <p:spPr>
            <a:xfrm>
              <a:off x="1232074" y="2886101"/>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8" name="Shape 348"/>
            <p:cNvSpPr/>
            <p:nvPr/>
          </p:nvSpPr>
          <p:spPr>
            <a:xfrm>
              <a:off x="3422973" y="2206452"/>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9" name="Shape 349"/>
            <p:cNvSpPr/>
            <p:nvPr/>
          </p:nvSpPr>
          <p:spPr>
            <a:xfrm>
              <a:off x="4985720" y="2232643"/>
              <a:ext cx="99481" cy="101087"/>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0" name="Shape 350"/>
            <p:cNvSpPr/>
            <p:nvPr/>
          </p:nvSpPr>
          <p:spPr>
            <a:xfrm>
              <a:off x="5842174" y="2284438"/>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1" name="Shape 351"/>
            <p:cNvSpPr/>
            <p:nvPr/>
          </p:nvSpPr>
          <p:spPr>
            <a:xfrm>
              <a:off x="7572549" y="2581301"/>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2" name="Shape 352"/>
            <p:cNvSpPr/>
            <p:nvPr/>
          </p:nvSpPr>
          <p:spPr>
            <a:xfrm>
              <a:off x="7959477" y="2741461"/>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3" name="Shape 353"/>
            <p:cNvSpPr/>
            <p:nvPr/>
          </p:nvSpPr>
          <p:spPr>
            <a:xfrm>
              <a:off x="7596362" y="2925788"/>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4" name="Shape 354"/>
            <p:cNvSpPr/>
            <p:nvPr/>
          </p:nvSpPr>
          <p:spPr>
            <a:xfrm>
              <a:off x="6953424" y="3003576"/>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5" name="Shape 355"/>
            <p:cNvSpPr/>
            <p:nvPr/>
          </p:nvSpPr>
          <p:spPr>
            <a:xfrm>
              <a:off x="3079600" y="3574604"/>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6" name="Shape 356"/>
            <p:cNvSpPr/>
            <p:nvPr/>
          </p:nvSpPr>
          <p:spPr>
            <a:xfrm>
              <a:off x="3092624" y="3311551"/>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7" name="Shape 357"/>
            <p:cNvSpPr/>
            <p:nvPr/>
          </p:nvSpPr>
          <p:spPr>
            <a:xfrm>
              <a:off x="3079924" y="3008338"/>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8" name="Shape 358"/>
            <p:cNvSpPr/>
            <p:nvPr/>
          </p:nvSpPr>
          <p:spPr>
            <a:xfrm>
              <a:off x="3078337" y="3008338"/>
              <a:ext cx="101600" cy="101600"/>
            </a:xfrm>
            <a:custGeom>
              <a:pathLst>
                <a:path extrusionOk="0" h="64" w="64">
                  <a:moveTo>
                    <a:pt x="0" y="32"/>
                  </a:moveTo>
                  <a:lnTo>
                    <a:pt x="1" y="25"/>
                  </a:lnTo>
                  <a:lnTo>
                    <a:pt x="3" y="19"/>
                  </a:lnTo>
                  <a:lnTo>
                    <a:pt x="6" y="14"/>
                  </a:lnTo>
                  <a:lnTo>
                    <a:pt x="9" y="9"/>
                  </a:lnTo>
                  <a:lnTo>
                    <a:pt x="14" y="5"/>
                  </a:lnTo>
                  <a:lnTo>
                    <a:pt x="20" y="2"/>
                  </a:lnTo>
                  <a:lnTo>
                    <a:pt x="26" y="1"/>
                  </a:lnTo>
                  <a:lnTo>
                    <a:pt x="32" y="0"/>
                  </a:lnTo>
                  <a:lnTo>
                    <a:pt x="38" y="1"/>
                  </a:lnTo>
                  <a:lnTo>
                    <a:pt x="44" y="2"/>
                  </a:lnTo>
                  <a:lnTo>
                    <a:pt x="50" y="5"/>
                  </a:lnTo>
                  <a:lnTo>
                    <a:pt x="54" y="9"/>
                  </a:lnTo>
                  <a:lnTo>
                    <a:pt x="58" y="14"/>
                  </a:lnTo>
                  <a:lnTo>
                    <a:pt x="61" y="19"/>
                  </a:lnTo>
                  <a:lnTo>
                    <a:pt x="63" y="25"/>
                  </a:lnTo>
                  <a:lnTo>
                    <a:pt x="64" y="32"/>
                  </a:lnTo>
                  <a:lnTo>
                    <a:pt x="63" y="38"/>
                  </a:lnTo>
                  <a:lnTo>
                    <a:pt x="61" y="44"/>
                  </a:lnTo>
                  <a:lnTo>
                    <a:pt x="58" y="50"/>
                  </a:lnTo>
                  <a:lnTo>
                    <a:pt x="54" y="54"/>
                  </a:lnTo>
                  <a:lnTo>
                    <a:pt x="50" y="58"/>
                  </a:lnTo>
                  <a:lnTo>
                    <a:pt x="44" y="61"/>
                  </a:lnTo>
                  <a:lnTo>
                    <a:pt x="38" y="63"/>
                  </a:lnTo>
                  <a:lnTo>
                    <a:pt x="32" y="64"/>
                  </a:lnTo>
                  <a:lnTo>
                    <a:pt x="26" y="63"/>
                  </a:lnTo>
                  <a:lnTo>
                    <a:pt x="20" y="61"/>
                  </a:lnTo>
                  <a:lnTo>
                    <a:pt x="14" y="58"/>
                  </a:lnTo>
                  <a:lnTo>
                    <a:pt x="9" y="54"/>
                  </a:lnTo>
                  <a:lnTo>
                    <a:pt x="6" y="50"/>
                  </a:lnTo>
                  <a:lnTo>
                    <a:pt x="3" y="44"/>
                  </a:lnTo>
                  <a:lnTo>
                    <a:pt x="1" y="38"/>
                  </a:lnTo>
                  <a:lnTo>
                    <a:pt x="0" y="32"/>
                  </a:lnTo>
                  <a:close/>
                  <a:moveTo>
                    <a:pt x="2" y="38"/>
                  </a:moveTo>
                  <a:lnTo>
                    <a:pt x="2" y="38"/>
                  </a:lnTo>
                  <a:lnTo>
                    <a:pt x="3" y="44"/>
                  </a:lnTo>
                  <a:lnTo>
                    <a:pt x="3" y="44"/>
                  </a:lnTo>
                  <a:lnTo>
                    <a:pt x="6" y="49"/>
                  </a:lnTo>
                  <a:lnTo>
                    <a:pt x="6" y="49"/>
                  </a:lnTo>
                  <a:lnTo>
                    <a:pt x="10" y="54"/>
                  </a:lnTo>
                  <a:lnTo>
                    <a:pt x="10" y="54"/>
                  </a:lnTo>
                  <a:lnTo>
                    <a:pt x="15" y="57"/>
                  </a:lnTo>
                  <a:lnTo>
                    <a:pt x="15" y="57"/>
                  </a:lnTo>
                  <a:lnTo>
                    <a:pt x="20" y="60"/>
                  </a:lnTo>
                  <a:lnTo>
                    <a:pt x="20" y="60"/>
                  </a:lnTo>
                  <a:lnTo>
                    <a:pt x="26" y="62"/>
                  </a:lnTo>
                  <a:lnTo>
                    <a:pt x="26" y="62"/>
                  </a:lnTo>
                  <a:lnTo>
                    <a:pt x="32" y="63"/>
                  </a:lnTo>
                  <a:lnTo>
                    <a:pt x="32" y="63"/>
                  </a:lnTo>
                  <a:lnTo>
                    <a:pt x="38" y="62"/>
                  </a:lnTo>
                  <a:lnTo>
                    <a:pt x="38" y="62"/>
                  </a:lnTo>
                  <a:lnTo>
                    <a:pt x="44" y="60"/>
                  </a:lnTo>
                  <a:lnTo>
                    <a:pt x="44" y="60"/>
                  </a:lnTo>
                  <a:lnTo>
                    <a:pt x="49" y="57"/>
                  </a:lnTo>
                  <a:lnTo>
                    <a:pt x="49" y="57"/>
                  </a:lnTo>
                  <a:lnTo>
                    <a:pt x="54" y="54"/>
                  </a:lnTo>
                  <a:lnTo>
                    <a:pt x="54" y="54"/>
                  </a:lnTo>
                  <a:lnTo>
                    <a:pt x="58" y="49"/>
                  </a:lnTo>
                  <a:lnTo>
                    <a:pt x="58" y="49"/>
                  </a:lnTo>
                  <a:lnTo>
                    <a:pt x="60" y="44"/>
                  </a:lnTo>
                  <a:lnTo>
                    <a:pt x="60" y="44"/>
                  </a:lnTo>
                  <a:lnTo>
                    <a:pt x="62" y="38"/>
                  </a:lnTo>
                  <a:lnTo>
                    <a:pt x="62" y="38"/>
                  </a:lnTo>
                  <a:lnTo>
                    <a:pt x="63" y="32"/>
                  </a:lnTo>
                  <a:lnTo>
                    <a:pt x="63" y="32"/>
                  </a:lnTo>
                  <a:lnTo>
                    <a:pt x="62" y="25"/>
                  </a:lnTo>
                  <a:lnTo>
                    <a:pt x="62" y="26"/>
                  </a:lnTo>
                  <a:lnTo>
                    <a:pt x="60" y="20"/>
                  </a:lnTo>
                  <a:lnTo>
                    <a:pt x="60" y="20"/>
                  </a:lnTo>
                  <a:lnTo>
                    <a:pt x="58" y="14"/>
                  </a:lnTo>
                  <a:lnTo>
                    <a:pt x="58" y="15"/>
                  </a:lnTo>
                  <a:lnTo>
                    <a:pt x="54" y="10"/>
                  </a:lnTo>
                  <a:lnTo>
                    <a:pt x="54" y="10"/>
                  </a:lnTo>
                  <a:lnTo>
                    <a:pt x="49" y="6"/>
                  </a:lnTo>
                  <a:lnTo>
                    <a:pt x="49" y="6"/>
                  </a:lnTo>
                  <a:lnTo>
                    <a:pt x="44" y="3"/>
                  </a:lnTo>
                  <a:lnTo>
                    <a:pt x="44" y="3"/>
                  </a:lnTo>
                  <a:lnTo>
                    <a:pt x="38" y="1"/>
                  </a:lnTo>
                  <a:lnTo>
                    <a:pt x="38" y="1"/>
                  </a:lnTo>
                  <a:lnTo>
                    <a:pt x="32" y="1"/>
                  </a:lnTo>
                  <a:lnTo>
                    <a:pt x="32" y="1"/>
                  </a:lnTo>
                  <a:lnTo>
                    <a:pt x="26" y="1"/>
                  </a:lnTo>
                  <a:lnTo>
                    <a:pt x="26" y="1"/>
                  </a:lnTo>
                  <a:lnTo>
                    <a:pt x="20" y="3"/>
                  </a:lnTo>
                  <a:lnTo>
                    <a:pt x="20" y="3"/>
                  </a:lnTo>
                  <a:lnTo>
                    <a:pt x="15" y="6"/>
                  </a:lnTo>
                  <a:lnTo>
                    <a:pt x="15" y="6"/>
                  </a:lnTo>
                  <a:lnTo>
                    <a:pt x="10" y="10"/>
                  </a:lnTo>
                  <a:lnTo>
                    <a:pt x="10" y="10"/>
                  </a:lnTo>
                  <a:lnTo>
                    <a:pt x="6" y="15"/>
                  </a:lnTo>
                  <a:lnTo>
                    <a:pt x="6" y="14"/>
                  </a:lnTo>
                  <a:lnTo>
                    <a:pt x="3" y="20"/>
                  </a:lnTo>
                  <a:lnTo>
                    <a:pt x="3" y="20"/>
                  </a:lnTo>
                  <a:lnTo>
                    <a:pt x="2" y="26"/>
                  </a:lnTo>
                  <a:lnTo>
                    <a:pt x="2" y="25"/>
                  </a:lnTo>
                  <a:lnTo>
                    <a:pt x="1" y="32"/>
                  </a:lnTo>
                  <a:lnTo>
                    <a:pt x="1" y="32"/>
                  </a:lnTo>
                  <a:lnTo>
                    <a:pt x="2" y="38"/>
                  </a:lnTo>
                  <a:close/>
                </a:path>
              </a:pathLst>
            </a:cu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9" name="Shape 359"/>
            <p:cNvSpPr/>
            <p:nvPr/>
          </p:nvSpPr>
          <p:spPr>
            <a:xfrm>
              <a:off x="3016424" y="2838476"/>
              <a:ext cx="99481" cy="97904"/>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0" name="Shape 360"/>
            <p:cNvSpPr/>
            <p:nvPr/>
          </p:nvSpPr>
          <p:spPr>
            <a:xfrm>
              <a:off x="1779762" y="2786088"/>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1" name="Shape 361"/>
            <p:cNvSpPr/>
            <p:nvPr/>
          </p:nvSpPr>
          <p:spPr>
            <a:xfrm>
              <a:off x="1590849" y="2665438"/>
              <a:ext cx="108000" cy="108000"/>
            </a:xfrm>
            <a:prstGeom prst="ellipse">
              <a:avLst/>
            </a:pr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2" name="Shape 362"/>
            <p:cNvSpPr/>
            <p:nvPr/>
          </p:nvSpPr>
          <p:spPr>
            <a:xfrm>
              <a:off x="2038524" y="2513038"/>
              <a:ext cx="108000" cy="108000"/>
            </a:xfrm>
            <a:prstGeom prst="ellipse">
              <a:avLst/>
            </a:pr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3" name="Shape 363"/>
            <p:cNvSpPr/>
            <p:nvPr/>
          </p:nvSpPr>
          <p:spPr>
            <a:xfrm>
              <a:off x="2467149" y="2376513"/>
              <a:ext cx="108000" cy="108000"/>
            </a:xfrm>
            <a:prstGeom prst="ellipse">
              <a:avLst/>
            </a:pr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4" name="Shape 364"/>
            <p:cNvSpPr/>
            <p:nvPr/>
          </p:nvSpPr>
          <p:spPr>
            <a:xfrm>
              <a:off x="2935462" y="2268563"/>
              <a:ext cx="108000" cy="108000"/>
            </a:xfrm>
            <a:prstGeom prst="ellipse">
              <a:avLst/>
            </a:pr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65" name="Shape 365"/>
            <p:cNvCxnSpPr>
              <a:stCxn id="366" idx="3"/>
            </p:cNvCxnSpPr>
            <p:nvPr/>
          </p:nvCxnSpPr>
          <p:spPr>
            <a:xfrm flipH="1" rot="10800000">
              <a:off x="5921831" y="2554054"/>
              <a:ext cx="1055100" cy="810900"/>
            </a:xfrm>
            <a:prstGeom prst="straightConnector1">
              <a:avLst/>
            </a:prstGeom>
            <a:noFill/>
            <a:ln cap="flat" cmpd="sng" w="12000">
              <a:solidFill>
                <a:schemeClr val="lt1"/>
              </a:solidFill>
              <a:prstDash val="dash"/>
              <a:round/>
              <a:headEnd len="sm" w="sm" type="none"/>
              <a:tailEnd len="sm" w="sm" type="none"/>
            </a:ln>
          </p:spPr>
        </p:cxnSp>
        <p:sp>
          <p:nvSpPr>
            <p:cNvPr id="366" name="Shape 366"/>
            <p:cNvSpPr/>
            <p:nvPr/>
          </p:nvSpPr>
          <p:spPr>
            <a:xfrm>
              <a:off x="5907262" y="3281388"/>
              <a:ext cx="99481" cy="97904"/>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7" name="Shape 367"/>
            <p:cNvSpPr/>
            <p:nvPr/>
          </p:nvSpPr>
          <p:spPr>
            <a:xfrm>
              <a:off x="6921674" y="2503513"/>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8" name="Shape 368"/>
            <p:cNvSpPr/>
            <p:nvPr/>
          </p:nvSpPr>
          <p:spPr>
            <a:xfrm>
              <a:off x="6579420" y="2768797"/>
              <a:ext cx="99481" cy="9948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369" name="Shape 369"/>
          <p:cNvSpPr/>
          <p:nvPr/>
        </p:nvSpPr>
        <p:spPr>
          <a:xfrm>
            <a:off x="395536" y="6453336"/>
            <a:ext cx="8748464"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400" u="none" cap="none" strike="noStrike">
                <a:solidFill>
                  <a:schemeClr val="lt1"/>
                </a:solidFill>
                <a:latin typeface="Cantarell"/>
                <a:ea typeface="Cantarell"/>
                <a:cs typeface="Cantarell"/>
                <a:sym typeface="Cantarell"/>
              </a:rPr>
              <a:t>(Zelditch</a:t>
            </a:r>
            <a:r>
              <a:rPr b="0" i="1" lang="es-AR" sz="1400" u="none" cap="none" strike="noStrike">
                <a:solidFill>
                  <a:schemeClr val="lt1"/>
                </a:solidFill>
                <a:latin typeface="Cantarell"/>
                <a:ea typeface="Cantarell"/>
                <a:cs typeface="Cantarell"/>
                <a:sym typeface="Cantarell"/>
              </a:rPr>
              <a:t> et al.</a:t>
            </a:r>
            <a:r>
              <a:rPr b="0" i="0" lang="es-AR" sz="1400" u="none" cap="none" strike="noStrike">
                <a:solidFill>
                  <a:schemeClr val="lt1"/>
                </a:solidFill>
                <a:latin typeface="Cantarell"/>
                <a:ea typeface="Cantarell"/>
                <a:cs typeface="Cantarell"/>
                <a:sym typeface="Cantarell"/>
              </a:rPr>
              <a:t> 2012; Rohlf 2004a, b, c; Gunz</a:t>
            </a:r>
            <a:r>
              <a:rPr b="0" i="1" lang="es-AR" sz="1400" u="none" cap="none" strike="noStrike">
                <a:solidFill>
                  <a:schemeClr val="lt1"/>
                </a:solidFill>
                <a:latin typeface="Cantarell"/>
                <a:ea typeface="Cantarell"/>
                <a:cs typeface="Cantarell"/>
                <a:sym typeface="Cantarell"/>
              </a:rPr>
              <a:t> et al.</a:t>
            </a:r>
            <a:r>
              <a:rPr b="0" i="0" lang="es-AR" sz="1400" u="none" cap="none" strike="noStrike">
                <a:solidFill>
                  <a:schemeClr val="lt1"/>
                </a:solidFill>
                <a:latin typeface="Cantarell"/>
                <a:ea typeface="Cantarell"/>
                <a:cs typeface="Cantarell"/>
                <a:sym typeface="Cantarell"/>
              </a:rPr>
              <a:t> 2005; Bookstein 1991)</a:t>
            </a:r>
            <a:endParaRPr b="0" i="0" sz="1400" u="none" cap="none" strike="noStrike">
              <a:solidFill>
                <a:schemeClr val="lt1"/>
              </a:solidFill>
              <a:latin typeface="Cantarell"/>
              <a:ea typeface="Cantarell"/>
              <a:cs typeface="Cantarell"/>
              <a:sym typeface="Cantarell"/>
            </a:endParaRPr>
          </a:p>
        </p:txBody>
      </p:sp>
      <p:sp>
        <p:nvSpPr>
          <p:cNvPr id="370" name="Shape 370"/>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a:t>
            </a:r>
            <a:r>
              <a:rPr b="0" i="0" lang="es-AR" sz="1600" u="none" cap="none" strike="noStrike">
                <a:solidFill>
                  <a:srgbClr val="7F7F7F"/>
                </a:solidFill>
                <a:latin typeface="Impact"/>
                <a:ea typeface="Impact"/>
                <a:cs typeface="Impact"/>
                <a:sym typeface="Impact"/>
              </a:rPr>
              <a:t>MÉTODOS </a:t>
            </a:r>
            <a:r>
              <a:rPr b="0" i="0" lang="es-AR" sz="1600" u="none" cap="none" strike="noStrike">
                <a:solidFill>
                  <a:schemeClr val="lt1"/>
                </a:solidFill>
                <a:latin typeface="Impact"/>
                <a:ea typeface="Impact"/>
                <a:cs typeface="Impact"/>
                <a:sym typeface="Impact"/>
              </a:rPr>
              <a:t>- RESULTADOS - DISCUSIÓN - CONCLUSIONES</a:t>
            </a:r>
            <a:endParaRPr b="0" i="0" sz="1600" u="none" cap="none" strike="noStrike">
              <a:solidFill>
                <a:schemeClr val="lt1"/>
              </a:solidFill>
              <a:latin typeface="Impact"/>
              <a:ea typeface="Impact"/>
              <a:cs typeface="Impact"/>
              <a:sym typeface="Impact"/>
            </a:endParaRPr>
          </a:p>
        </p:txBody>
      </p:sp>
      <p:pic>
        <p:nvPicPr>
          <p:cNvPr id="371" name="Shape 371"/>
          <p:cNvPicPr preferRelativeResize="0"/>
          <p:nvPr/>
        </p:nvPicPr>
        <p:blipFill rotWithShape="1">
          <a:blip r:embed="rId4">
            <a:alphaModFix/>
          </a:blip>
          <a:srcRect b="585" l="37079" r="60712" t="95465"/>
          <a:stretch/>
        </p:blipFill>
        <p:spPr>
          <a:xfrm>
            <a:off x="5724128" y="5733256"/>
            <a:ext cx="483007" cy="485929"/>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72" name="Shape 372"/>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pic>
        <p:nvPicPr>
          <p:cNvPr id="373" name="Shape 373"/>
          <p:cNvPicPr preferRelativeResize="0"/>
          <p:nvPr/>
        </p:nvPicPr>
        <p:blipFill rotWithShape="1">
          <a:blip r:embed="rId4">
            <a:alphaModFix/>
          </a:blip>
          <a:srcRect b="586" l="32651" r="65128" t="95485"/>
          <a:stretch/>
        </p:blipFill>
        <p:spPr>
          <a:xfrm>
            <a:off x="6876256" y="5949280"/>
            <a:ext cx="456555" cy="453811"/>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74" name="Shape 374"/>
          <p:cNvSpPr txBox="1"/>
          <p:nvPr/>
        </p:nvSpPr>
        <p:spPr>
          <a:xfrm>
            <a:off x="395536" y="37300"/>
            <a:ext cx="7772400" cy="91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Métodos Morfometría geométrica</a:t>
            </a:r>
            <a:endParaRPr b="0" i="0" sz="3600" u="none" cap="none" strike="noStrike">
              <a:solidFill>
                <a:schemeClr val="lt2"/>
              </a:solidFill>
              <a:latin typeface="Consolas"/>
              <a:ea typeface="Consolas"/>
              <a:cs typeface="Consolas"/>
              <a:sym typeface="Consolas"/>
            </a:endParaRPr>
          </a:p>
        </p:txBody>
      </p:sp>
      <p:pic>
        <p:nvPicPr>
          <p:cNvPr descr="C:\Users\digital system\Documents\CIBNOR\1 - Bacalao\Morfometría Geométrica\GA01a.TIF" id="375" name="Shape 375"/>
          <p:cNvPicPr preferRelativeResize="0"/>
          <p:nvPr/>
        </p:nvPicPr>
        <p:blipFill rotWithShape="1">
          <a:blip r:embed="rId5">
            <a:alphaModFix/>
          </a:blip>
          <a:srcRect b="0" l="0" r="0" t="0"/>
          <a:stretch/>
        </p:blipFill>
        <p:spPr>
          <a:xfrm>
            <a:off x="899592" y="1124744"/>
            <a:ext cx="2496277" cy="1872208"/>
          </a:xfrm>
          <a:prstGeom prst="rect">
            <a:avLst/>
          </a:prstGeom>
          <a:noFill/>
          <a:ln>
            <a:noFill/>
          </a:ln>
        </p:spPr>
      </p:pic>
      <p:pic>
        <p:nvPicPr>
          <p:cNvPr id="376" name="Shape 376"/>
          <p:cNvPicPr preferRelativeResize="0"/>
          <p:nvPr/>
        </p:nvPicPr>
        <p:blipFill rotWithShape="1">
          <a:blip r:embed="rId6">
            <a:alphaModFix/>
          </a:blip>
          <a:srcRect b="0" l="0" r="0" t="0"/>
          <a:stretch/>
        </p:blipFill>
        <p:spPr>
          <a:xfrm>
            <a:off x="2843809" y="764704"/>
            <a:ext cx="1276432" cy="1368152"/>
          </a:xfrm>
          <a:prstGeom prst="rect">
            <a:avLst/>
          </a:prstGeom>
          <a:noFill/>
          <a:ln>
            <a:noFill/>
          </a:ln>
        </p:spPr>
      </p:pic>
      <p:sp>
        <p:nvSpPr>
          <p:cNvPr id="377" name="Shape 377"/>
          <p:cNvSpPr txBox="1"/>
          <p:nvPr/>
        </p:nvSpPr>
        <p:spPr>
          <a:xfrm>
            <a:off x="4860032" y="1313473"/>
            <a:ext cx="403244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000" u="none" cap="none" strike="noStrike">
                <a:solidFill>
                  <a:schemeClr val="lt1"/>
                </a:solidFill>
                <a:latin typeface="Cantarell"/>
                <a:ea typeface="Cantarell"/>
                <a:cs typeface="Cantarell"/>
                <a:sym typeface="Cantarell"/>
              </a:rPr>
              <a:t>Mar de Bering: 		10</a:t>
            </a:r>
            <a:endParaRPr/>
          </a:p>
          <a:p>
            <a:pPr indent="0" lvl="0" marL="0" marR="0" rtl="0" algn="l">
              <a:spcBef>
                <a:spcPts val="0"/>
              </a:spcBef>
              <a:spcAft>
                <a:spcPts val="0"/>
              </a:spcAft>
              <a:buNone/>
            </a:pPr>
            <a:r>
              <a:rPr b="1" i="0" lang="es-AR" sz="2000" u="none" cap="none" strike="noStrike">
                <a:solidFill>
                  <a:schemeClr val="lt1"/>
                </a:solidFill>
                <a:latin typeface="Cantarell"/>
                <a:ea typeface="Cantarell"/>
                <a:cs typeface="Cantarell"/>
                <a:sym typeface="Cantarell"/>
              </a:rPr>
              <a:t>Golfo de Alaska:  	9</a:t>
            </a:r>
            <a:endParaRPr/>
          </a:p>
          <a:p>
            <a:pPr indent="0" lvl="0" marL="0" marR="0" rtl="0" algn="l">
              <a:spcBef>
                <a:spcPts val="0"/>
              </a:spcBef>
              <a:spcAft>
                <a:spcPts val="0"/>
              </a:spcAft>
              <a:buNone/>
            </a:pPr>
            <a:r>
              <a:rPr b="1" i="0" lang="es-AR" sz="2000" u="none" cap="none" strike="noStrike">
                <a:solidFill>
                  <a:schemeClr val="lt1"/>
                </a:solidFill>
                <a:latin typeface="Cantarell"/>
                <a:ea typeface="Cantarell"/>
                <a:cs typeface="Cantarell"/>
                <a:sym typeface="Cantarell"/>
              </a:rPr>
              <a:t>Oregón: 		32</a:t>
            </a:r>
            <a:endParaRPr/>
          </a:p>
          <a:p>
            <a:pPr indent="0" lvl="0" marL="0" marR="0" rtl="0" algn="l">
              <a:spcBef>
                <a:spcPts val="0"/>
              </a:spcBef>
              <a:spcAft>
                <a:spcPts val="0"/>
              </a:spcAft>
              <a:buNone/>
            </a:pPr>
            <a:r>
              <a:rPr b="1" i="0" lang="es-AR" sz="2000" u="none" cap="none" strike="noStrike">
                <a:solidFill>
                  <a:schemeClr val="lt1"/>
                </a:solidFill>
                <a:latin typeface="Cantarell"/>
                <a:ea typeface="Cantarell"/>
                <a:cs typeface="Cantarell"/>
                <a:sym typeface="Cantarell"/>
              </a:rPr>
              <a:t>San Quintín: 		31</a:t>
            </a:r>
            <a:endParaRPr b="1" i="0" sz="2000" u="none" cap="none" strike="noStrike">
              <a:solidFill>
                <a:schemeClr val="lt1"/>
              </a:solidFill>
              <a:latin typeface="Cantarell"/>
              <a:ea typeface="Cantarell"/>
              <a:cs typeface="Cantarell"/>
              <a:sym typeface="Cantare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b="585" l="37079" r="60795" t="95465"/>
          <a:stretch/>
        </p:blipFill>
        <p:spPr>
          <a:xfrm>
            <a:off x="8316416" y="6093296"/>
            <a:ext cx="432048" cy="451636"/>
          </a:xfrm>
          <a:prstGeom prst="rect">
            <a:avLst/>
          </a:prstGeom>
          <a:noFill/>
          <a:ln>
            <a:noFill/>
          </a:ln>
        </p:spPr>
      </p:pic>
      <p:sp>
        <p:nvSpPr>
          <p:cNvPr id="384" name="Shape 384"/>
          <p:cNvSpPr txBox="1"/>
          <p:nvPr>
            <p:ph idx="1" type="body"/>
          </p:nvPr>
        </p:nvSpPr>
        <p:spPr>
          <a:xfrm>
            <a:off x="688032" y="1916832"/>
            <a:ext cx="7772400" cy="648072"/>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SzPts val="2280"/>
              <a:buFont typeface="Noto Symbol"/>
              <a:buChar char="▪"/>
            </a:pPr>
            <a:r>
              <a:rPr b="1" i="0" lang="es-AR" sz="2400" u="none" cap="none" strike="noStrike">
                <a:solidFill>
                  <a:schemeClr val="lt1"/>
                </a:solidFill>
                <a:latin typeface="Cantarell"/>
                <a:ea typeface="Cantarell"/>
                <a:cs typeface="Cantarell"/>
                <a:sym typeface="Cantarell"/>
              </a:rPr>
              <a:t>Corrección sobre el arqueo </a:t>
            </a:r>
            <a:endParaRPr/>
          </a:p>
        </p:txBody>
      </p:sp>
      <p:sp>
        <p:nvSpPr>
          <p:cNvPr id="385" name="Shape 385"/>
          <p:cNvSpPr txBox="1"/>
          <p:nvPr>
            <p:ph type="title"/>
          </p:nvPr>
        </p:nvSpPr>
        <p:spPr>
          <a:xfrm>
            <a:off x="472008"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“Unbend Specimens”</a:t>
            </a:r>
            <a:endParaRPr b="0" i="0" sz="4000" u="none" cap="none" strike="noStrike">
              <a:solidFill>
                <a:schemeClr val="lt2"/>
              </a:solidFill>
              <a:latin typeface="Consolas"/>
              <a:ea typeface="Consolas"/>
              <a:cs typeface="Consolas"/>
              <a:sym typeface="Consolas"/>
            </a:endParaRPr>
          </a:p>
        </p:txBody>
      </p:sp>
      <p:sp>
        <p:nvSpPr>
          <p:cNvPr id="386" name="Shape 386"/>
          <p:cNvSpPr/>
          <p:nvPr/>
        </p:nvSpPr>
        <p:spPr>
          <a:xfrm>
            <a:off x="6300192" y="836712"/>
            <a:ext cx="2635288" cy="742491"/>
          </a:xfrm>
          <a:custGeom>
            <a:pathLst>
              <a:path extrusionOk="0" h="5544" w="19713">
                <a:moveTo>
                  <a:pt x="0" y="3679"/>
                </a:moveTo>
                <a:lnTo>
                  <a:pt x="98" y="3718"/>
                </a:lnTo>
                <a:lnTo>
                  <a:pt x="195" y="3757"/>
                </a:lnTo>
                <a:lnTo>
                  <a:pt x="291" y="3797"/>
                </a:lnTo>
                <a:lnTo>
                  <a:pt x="388" y="3837"/>
                </a:lnTo>
                <a:lnTo>
                  <a:pt x="484" y="3877"/>
                </a:lnTo>
                <a:lnTo>
                  <a:pt x="580" y="3918"/>
                </a:lnTo>
                <a:lnTo>
                  <a:pt x="676" y="3959"/>
                </a:lnTo>
                <a:lnTo>
                  <a:pt x="771" y="4000"/>
                </a:lnTo>
                <a:lnTo>
                  <a:pt x="866" y="4041"/>
                </a:lnTo>
                <a:lnTo>
                  <a:pt x="961" y="4083"/>
                </a:lnTo>
                <a:lnTo>
                  <a:pt x="1056" y="4124"/>
                </a:lnTo>
                <a:lnTo>
                  <a:pt x="1151" y="4166"/>
                </a:lnTo>
                <a:lnTo>
                  <a:pt x="1246" y="4207"/>
                </a:lnTo>
                <a:lnTo>
                  <a:pt x="1340" y="4249"/>
                </a:lnTo>
                <a:lnTo>
                  <a:pt x="1434" y="4290"/>
                </a:lnTo>
                <a:lnTo>
                  <a:pt x="1529" y="4331"/>
                </a:lnTo>
                <a:lnTo>
                  <a:pt x="1623" y="4372"/>
                </a:lnTo>
                <a:lnTo>
                  <a:pt x="1717" y="4413"/>
                </a:lnTo>
                <a:lnTo>
                  <a:pt x="1812" y="4453"/>
                </a:lnTo>
                <a:lnTo>
                  <a:pt x="1906" y="4493"/>
                </a:lnTo>
                <a:lnTo>
                  <a:pt x="2001" y="4532"/>
                </a:lnTo>
                <a:lnTo>
                  <a:pt x="2095" y="4571"/>
                </a:lnTo>
                <a:lnTo>
                  <a:pt x="2190" y="4609"/>
                </a:lnTo>
                <a:lnTo>
                  <a:pt x="2286" y="4647"/>
                </a:lnTo>
                <a:lnTo>
                  <a:pt x="2381" y="4684"/>
                </a:lnTo>
                <a:lnTo>
                  <a:pt x="2478" y="4720"/>
                </a:lnTo>
                <a:lnTo>
                  <a:pt x="2574" y="4755"/>
                </a:lnTo>
                <a:lnTo>
                  <a:pt x="2671" y="4790"/>
                </a:lnTo>
                <a:lnTo>
                  <a:pt x="2769" y="4824"/>
                </a:lnTo>
                <a:lnTo>
                  <a:pt x="2868" y="4856"/>
                </a:lnTo>
                <a:lnTo>
                  <a:pt x="2967" y="4888"/>
                </a:lnTo>
                <a:lnTo>
                  <a:pt x="3067" y="4918"/>
                </a:lnTo>
                <a:lnTo>
                  <a:pt x="3168" y="4948"/>
                </a:lnTo>
                <a:lnTo>
                  <a:pt x="3271" y="4976"/>
                </a:lnTo>
                <a:lnTo>
                  <a:pt x="3374" y="5002"/>
                </a:lnTo>
                <a:lnTo>
                  <a:pt x="3479" y="5028"/>
                </a:lnTo>
                <a:lnTo>
                  <a:pt x="3585" y="5051"/>
                </a:lnTo>
                <a:lnTo>
                  <a:pt x="3693" y="5073"/>
                </a:lnTo>
                <a:lnTo>
                  <a:pt x="3802" y="5094"/>
                </a:lnTo>
                <a:lnTo>
                  <a:pt x="3913" y="5113"/>
                </a:lnTo>
                <a:lnTo>
                  <a:pt x="4026" y="5130"/>
                </a:lnTo>
                <a:lnTo>
                  <a:pt x="4140" y="5146"/>
                </a:lnTo>
                <a:lnTo>
                  <a:pt x="4255" y="5161"/>
                </a:lnTo>
                <a:lnTo>
                  <a:pt x="4372" y="5175"/>
                </a:lnTo>
                <a:lnTo>
                  <a:pt x="4489" y="5190"/>
                </a:lnTo>
                <a:lnTo>
                  <a:pt x="4606" y="5205"/>
                </a:lnTo>
                <a:lnTo>
                  <a:pt x="4722" y="5223"/>
                </a:lnTo>
                <a:lnTo>
                  <a:pt x="4838" y="5243"/>
                </a:lnTo>
                <a:lnTo>
                  <a:pt x="4953" y="5264"/>
                </a:lnTo>
                <a:lnTo>
                  <a:pt x="5069" y="5287"/>
                </a:lnTo>
                <a:lnTo>
                  <a:pt x="5184" y="5310"/>
                </a:lnTo>
                <a:lnTo>
                  <a:pt x="5301" y="5332"/>
                </a:lnTo>
                <a:lnTo>
                  <a:pt x="5420" y="5353"/>
                </a:lnTo>
                <a:lnTo>
                  <a:pt x="5539" y="5373"/>
                </a:lnTo>
                <a:lnTo>
                  <a:pt x="5661" y="5392"/>
                </a:lnTo>
                <a:lnTo>
                  <a:pt x="5784" y="5409"/>
                </a:lnTo>
                <a:lnTo>
                  <a:pt x="5908" y="5425"/>
                </a:lnTo>
                <a:lnTo>
                  <a:pt x="6034" y="5440"/>
                </a:lnTo>
                <a:lnTo>
                  <a:pt x="6161" y="5453"/>
                </a:lnTo>
                <a:lnTo>
                  <a:pt x="6289" y="5465"/>
                </a:lnTo>
                <a:lnTo>
                  <a:pt x="6418" y="5475"/>
                </a:lnTo>
                <a:lnTo>
                  <a:pt x="6549" y="5485"/>
                </a:lnTo>
                <a:lnTo>
                  <a:pt x="6680" y="5494"/>
                </a:lnTo>
                <a:lnTo>
                  <a:pt x="6812" y="5502"/>
                </a:lnTo>
                <a:lnTo>
                  <a:pt x="6945" y="5509"/>
                </a:lnTo>
                <a:lnTo>
                  <a:pt x="7078" y="5515"/>
                </a:lnTo>
                <a:lnTo>
                  <a:pt x="7212" y="5520"/>
                </a:lnTo>
                <a:lnTo>
                  <a:pt x="7347" y="5525"/>
                </a:lnTo>
                <a:lnTo>
                  <a:pt x="7482" y="5529"/>
                </a:lnTo>
                <a:lnTo>
                  <a:pt x="7617" y="5533"/>
                </a:lnTo>
                <a:lnTo>
                  <a:pt x="7753" y="5536"/>
                </a:lnTo>
                <a:lnTo>
                  <a:pt x="7890" y="5538"/>
                </a:lnTo>
                <a:lnTo>
                  <a:pt x="8026" y="5540"/>
                </a:lnTo>
                <a:lnTo>
                  <a:pt x="8163" y="5542"/>
                </a:lnTo>
                <a:lnTo>
                  <a:pt x="8300" y="5543"/>
                </a:lnTo>
                <a:lnTo>
                  <a:pt x="8438" y="5544"/>
                </a:lnTo>
                <a:lnTo>
                  <a:pt x="8575" y="5544"/>
                </a:lnTo>
                <a:lnTo>
                  <a:pt x="8713" y="5544"/>
                </a:lnTo>
                <a:lnTo>
                  <a:pt x="8851" y="5544"/>
                </a:lnTo>
                <a:lnTo>
                  <a:pt x="8989" y="5543"/>
                </a:lnTo>
                <a:lnTo>
                  <a:pt x="9128" y="5543"/>
                </a:lnTo>
                <a:lnTo>
                  <a:pt x="9266" y="5541"/>
                </a:lnTo>
                <a:lnTo>
                  <a:pt x="9405" y="5540"/>
                </a:lnTo>
                <a:lnTo>
                  <a:pt x="9544" y="5538"/>
                </a:lnTo>
                <a:lnTo>
                  <a:pt x="9683" y="5537"/>
                </a:lnTo>
                <a:lnTo>
                  <a:pt x="9822" y="5534"/>
                </a:lnTo>
                <a:lnTo>
                  <a:pt x="9961" y="5532"/>
                </a:lnTo>
                <a:lnTo>
                  <a:pt x="10100" y="5530"/>
                </a:lnTo>
                <a:lnTo>
                  <a:pt x="10239" y="5527"/>
                </a:lnTo>
                <a:lnTo>
                  <a:pt x="10378" y="5524"/>
                </a:lnTo>
                <a:lnTo>
                  <a:pt x="10518" y="5521"/>
                </a:lnTo>
                <a:lnTo>
                  <a:pt x="10657" y="5518"/>
                </a:lnTo>
                <a:lnTo>
                  <a:pt x="10796" y="5515"/>
                </a:lnTo>
                <a:lnTo>
                  <a:pt x="10936" y="5511"/>
                </a:lnTo>
                <a:lnTo>
                  <a:pt x="11075" y="5508"/>
                </a:lnTo>
                <a:lnTo>
                  <a:pt x="11214" y="5504"/>
                </a:lnTo>
                <a:lnTo>
                  <a:pt x="11353" y="5501"/>
                </a:lnTo>
                <a:lnTo>
                  <a:pt x="11492" y="5497"/>
                </a:lnTo>
                <a:lnTo>
                  <a:pt x="11630" y="5493"/>
                </a:lnTo>
                <a:lnTo>
                  <a:pt x="11769" y="5489"/>
                </a:lnTo>
                <a:lnTo>
                  <a:pt x="11907" y="5484"/>
                </a:lnTo>
                <a:lnTo>
                  <a:pt x="12045" y="5480"/>
                </a:lnTo>
                <a:lnTo>
                  <a:pt x="12182" y="5475"/>
                </a:lnTo>
                <a:lnTo>
                  <a:pt x="12320" y="5471"/>
                </a:lnTo>
                <a:lnTo>
                  <a:pt x="12456" y="5466"/>
                </a:lnTo>
                <a:lnTo>
                  <a:pt x="12592" y="5461"/>
                </a:lnTo>
                <a:lnTo>
                  <a:pt x="12728" y="5457"/>
                </a:lnTo>
                <a:lnTo>
                  <a:pt x="12863" y="5451"/>
                </a:lnTo>
                <a:lnTo>
                  <a:pt x="12998" y="5446"/>
                </a:lnTo>
                <a:lnTo>
                  <a:pt x="13131" y="5441"/>
                </a:lnTo>
                <a:lnTo>
                  <a:pt x="13264" y="5435"/>
                </a:lnTo>
                <a:lnTo>
                  <a:pt x="13397" y="5430"/>
                </a:lnTo>
                <a:lnTo>
                  <a:pt x="13528" y="5424"/>
                </a:lnTo>
                <a:lnTo>
                  <a:pt x="13659" y="5418"/>
                </a:lnTo>
                <a:lnTo>
                  <a:pt x="13789" y="5412"/>
                </a:lnTo>
                <a:lnTo>
                  <a:pt x="13918" y="5406"/>
                </a:lnTo>
                <a:lnTo>
                  <a:pt x="14047" y="5400"/>
                </a:lnTo>
                <a:lnTo>
                  <a:pt x="14175" y="5393"/>
                </a:lnTo>
                <a:lnTo>
                  <a:pt x="14302" y="5387"/>
                </a:lnTo>
                <a:lnTo>
                  <a:pt x="14429" y="5380"/>
                </a:lnTo>
                <a:lnTo>
                  <a:pt x="14555" y="5374"/>
                </a:lnTo>
                <a:lnTo>
                  <a:pt x="14681" y="5367"/>
                </a:lnTo>
                <a:lnTo>
                  <a:pt x="14806" y="5360"/>
                </a:lnTo>
                <a:lnTo>
                  <a:pt x="14932" y="5354"/>
                </a:lnTo>
                <a:lnTo>
                  <a:pt x="15056" y="5347"/>
                </a:lnTo>
                <a:lnTo>
                  <a:pt x="15181" y="5340"/>
                </a:lnTo>
                <a:lnTo>
                  <a:pt x="15305" y="5333"/>
                </a:lnTo>
                <a:lnTo>
                  <a:pt x="15429" y="5327"/>
                </a:lnTo>
                <a:lnTo>
                  <a:pt x="15552" y="5320"/>
                </a:lnTo>
                <a:lnTo>
                  <a:pt x="15676" y="5313"/>
                </a:lnTo>
                <a:lnTo>
                  <a:pt x="15799" y="5306"/>
                </a:lnTo>
                <a:lnTo>
                  <a:pt x="15922" y="5298"/>
                </a:lnTo>
                <a:lnTo>
                  <a:pt x="16044" y="5291"/>
                </a:lnTo>
                <a:lnTo>
                  <a:pt x="16167" y="5284"/>
                </a:lnTo>
                <a:lnTo>
                  <a:pt x="16289" y="5276"/>
                </a:lnTo>
                <a:lnTo>
                  <a:pt x="16410" y="5268"/>
                </a:lnTo>
                <a:lnTo>
                  <a:pt x="16532" y="5260"/>
                </a:lnTo>
                <a:lnTo>
                  <a:pt x="16653" y="5252"/>
                </a:lnTo>
                <a:lnTo>
                  <a:pt x="16773" y="5244"/>
                </a:lnTo>
                <a:lnTo>
                  <a:pt x="16894" y="5236"/>
                </a:lnTo>
                <a:lnTo>
                  <a:pt x="17014" y="5227"/>
                </a:lnTo>
                <a:lnTo>
                  <a:pt x="17134" y="5219"/>
                </a:lnTo>
                <a:lnTo>
                  <a:pt x="17253" y="5210"/>
                </a:lnTo>
                <a:lnTo>
                  <a:pt x="17372" y="5202"/>
                </a:lnTo>
                <a:lnTo>
                  <a:pt x="17491" y="5193"/>
                </a:lnTo>
                <a:lnTo>
                  <a:pt x="17610" y="5184"/>
                </a:lnTo>
                <a:lnTo>
                  <a:pt x="17728" y="5175"/>
                </a:lnTo>
                <a:lnTo>
                  <a:pt x="17846" y="5167"/>
                </a:lnTo>
                <a:lnTo>
                  <a:pt x="17964" y="5158"/>
                </a:lnTo>
                <a:lnTo>
                  <a:pt x="18081" y="5150"/>
                </a:lnTo>
                <a:lnTo>
                  <a:pt x="18199" y="5141"/>
                </a:lnTo>
                <a:lnTo>
                  <a:pt x="18316" y="5133"/>
                </a:lnTo>
                <a:lnTo>
                  <a:pt x="18433" y="5125"/>
                </a:lnTo>
                <a:lnTo>
                  <a:pt x="18550" y="5117"/>
                </a:lnTo>
                <a:lnTo>
                  <a:pt x="18666" y="5109"/>
                </a:lnTo>
                <a:lnTo>
                  <a:pt x="18783" y="5102"/>
                </a:lnTo>
                <a:lnTo>
                  <a:pt x="18900" y="5095"/>
                </a:lnTo>
                <a:lnTo>
                  <a:pt x="19016" y="5088"/>
                </a:lnTo>
                <a:lnTo>
                  <a:pt x="19132" y="5081"/>
                </a:lnTo>
                <a:lnTo>
                  <a:pt x="19248" y="5074"/>
                </a:lnTo>
                <a:lnTo>
                  <a:pt x="19365" y="5068"/>
                </a:lnTo>
                <a:lnTo>
                  <a:pt x="19481" y="5062"/>
                </a:lnTo>
                <a:lnTo>
                  <a:pt x="19597" y="5056"/>
                </a:lnTo>
                <a:lnTo>
                  <a:pt x="19713" y="5050"/>
                </a:lnTo>
                <a:moveTo>
                  <a:pt x="34" y="3322"/>
                </a:moveTo>
                <a:lnTo>
                  <a:pt x="131" y="3363"/>
                </a:lnTo>
                <a:lnTo>
                  <a:pt x="227" y="3404"/>
                </a:lnTo>
                <a:lnTo>
                  <a:pt x="323" y="3446"/>
                </a:lnTo>
                <a:lnTo>
                  <a:pt x="419" y="3488"/>
                </a:lnTo>
                <a:lnTo>
                  <a:pt x="514" y="3531"/>
                </a:lnTo>
                <a:lnTo>
                  <a:pt x="609" y="3574"/>
                </a:lnTo>
                <a:lnTo>
                  <a:pt x="703" y="3617"/>
                </a:lnTo>
                <a:lnTo>
                  <a:pt x="797" y="3661"/>
                </a:lnTo>
                <a:lnTo>
                  <a:pt x="891" y="3705"/>
                </a:lnTo>
                <a:lnTo>
                  <a:pt x="985" y="3750"/>
                </a:lnTo>
                <a:lnTo>
                  <a:pt x="1078" y="3795"/>
                </a:lnTo>
                <a:lnTo>
                  <a:pt x="1171" y="3839"/>
                </a:lnTo>
                <a:lnTo>
                  <a:pt x="1264" y="3884"/>
                </a:lnTo>
                <a:lnTo>
                  <a:pt x="1356" y="3929"/>
                </a:lnTo>
                <a:lnTo>
                  <a:pt x="1449" y="3974"/>
                </a:lnTo>
                <a:lnTo>
                  <a:pt x="1541" y="4018"/>
                </a:lnTo>
                <a:lnTo>
                  <a:pt x="1633" y="4063"/>
                </a:lnTo>
                <a:lnTo>
                  <a:pt x="1724" y="4107"/>
                </a:lnTo>
                <a:lnTo>
                  <a:pt x="1816" y="4151"/>
                </a:lnTo>
                <a:lnTo>
                  <a:pt x="1908" y="4194"/>
                </a:lnTo>
                <a:lnTo>
                  <a:pt x="2000" y="4237"/>
                </a:lnTo>
                <a:lnTo>
                  <a:pt x="2091" y="4280"/>
                </a:lnTo>
                <a:lnTo>
                  <a:pt x="2183" y="4322"/>
                </a:lnTo>
                <a:lnTo>
                  <a:pt x="2275" y="4364"/>
                </a:lnTo>
                <a:lnTo>
                  <a:pt x="2367" y="4405"/>
                </a:lnTo>
                <a:lnTo>
                  <a:pt x="2459" y="4446"/>
                </a:lnTo>
                <a:lnTo>
                  <a:pt x="2552" y="4485"/>
                </a:lnTo>
                <a:lnTo>
                  <a:pt x="2645" y="4525"/>
                </a:lnTo>
                <a:lnTo>
                  <a:pt x="2738" y="4563"/>
                </a:lnTo>
                <a:lnTo>
                  <a:pt x="2832" y="4601"/>
                </a:lnTo>
                <a:lnTo>
                  <a:pt x="2927" y="4637"/>
                </a:lnTo>
                <a:lnTo>
                  <a:pt x="3022" y="4673"/>
                </a:lnTo>
                <a:lnTo>
                  <a:pt x="3118" y="4708"/>
                </a:lnTo>
                <a:lnTo>
                  <a:pt x="3215" y="4742"/>
                </a:lnTo>
                <a:lnTo>
                  <a:pt x="3313" y="4774"/>
                </a:lnTo>
                <a:lnTo>
                  <a:pt x="3412" y="4806"/>
                </a:lnTo>
                <a:lnTo>
                  <a:pt x="3512" y="4835"/>
                </a:lnTo>
                <a:lnTo>
                  <a:pt x="3614" y="4864"/>
                </a:lnTo>
                <a:lnTo>
                  <a:pt x="3717" y="4890"/>
                </a:lnTo>
                <a:lnTo>
                  <a:pt x="3822" y="4915"/>
                </a:lnTo>
                <a:lnTo>
                  <a:pt x="3929" y="4938"/>
                </a:lnTo>
                <a:lnTo>
                  <a:pt x="4039" y="4958"/>
                </a:lnTo>
                <a:lnTo>
                  <a:pt x="4151" y="4976"/>
                </a:lnTo>
                <a:lnTo>
                  <a:pt x="4265" y="4992"/>
                </a:lnTo>
                <a:lnTo>
                  <a:pt x="4382" y="5005"/>
                </a:lnTo>
                <a:lnTo>
                  <a:pt x="4501" y="5017"/>
                </a:lnTo>
                <a:lnTo>
                  <a:pt x="4619" y="5031"/>
                </a:lnTo>
                <a:lnTo>
                  <a:pt x="4732" y="5053"/>
                </a:lnTo>
                <a:lnTo>
                  <a:pt x="4845" y="5077"/>
                </a:lnTo>
                <a:lnTo>
                  <a:pt x="4960" y="5099"/>
                </a:lnTo>
                <a:lnTo>
                  <a:pt x="5078" y="5119"/>
                </a:lnTo>
                <a:lnTo>
                  <a:pt x="5198" y="5137"/>
                </a:lnTo>
                <a:lnTo>
                  <a:pt x="5320" y="5152"/>
                </a:lnTo>
                <a:lnTo>
                  <a:pt x="5445" y="5166"/>
                </a:lnTo>
                <a:lnTo>
                  <a:pt x="5571" y="5177"/>
                </a:lnTo>
                <a:lnTo>
                  <a:pt x="5699" y="5187"/>
                </a:lnTo>
                <a:lnTo>
                  <a:pt x="5829" y="5196"/>
                </a:lnTo>
                <a:lnTo>
                  <a:pt x="5960" y="5203"/>
                </a:lnTo>
                <a:lnTo>
                  <a:pt x="6091" y="5209"/>
                </a:lnTo>
                <a:lnTo>
                  <a:pt x="6224" y="5214"/>
                </a:lnTo>
                <a:lnTo>
                  <a:pt x="6358" y="5219"/>
                </a:lnTo>
                <a:lnTo>
                  <a:pt x="6492" y="5223"/>
                </a:lnTo>
                <a:lnTo>
                  <a:pt x="6627" y="5226"/>
                </a:lnTo>
                <a:lnTo>
                  <a:pt x="6763" y="5228"/>
                </a:lnTo>
                <a:lnTo>
                  <a:pt x="6899" y="5230"/>
                </a:lnTo>
                <a:lnTo>
                  <a:pt x="7035" y="5231"/>
                </a:lnTo>
                <a:lnTo>
                  <a:pt x="7172" y="5231"/>
                </a:lnTo>
                <a:lnTo>
                  <a:pt x="7308" y="5232"/>
                </a:lnTo>
                <a:lnTo>
                  <a:pt x="7446" y="5231"/>
                </a:lnTo>
                <a:lnTo>
                  <a:pt x="7583" y="5231"/>
                </a:lnTo>
                <a:lnTo>
                  <a:pt x="7721" y="5230"/>
                </a:lnTo>
                <a:lnTo>
                  <a:pt x="7858" y="5228"/>
                </a:lnTo>
                <a:lnTo>
                  <a:pt x="7996" y="5226"/>
                </a:lnTo>
                <a:lnTo>
                  <a:pt x="8134" y="5224"/>
                </a:lnTo>
                <a:lnTo>
                  <a:pt x="8272" y="5222"/>
                </a:lnTo>
                <a:lnTo>
                  <a:pt x="8410" y="5220"/>
                </a:lnTo>
                <a:lnTo>
                  <a:pt x="8549" y="5217"/>
                </a:lnTo>
                <a:lnTo>
                  <a:pt x="8687" y="5214"/>
                </a:lnTo>
                <a:lnTo>
                  <a:pt x="8826" y="5210"/>
                </a:lnTo>
                <a:lnTo>
                  <a:pt x="8965" y="5207"/>
                </a:lnTo>
                <a:lnTo>
                  <a:pt x="9103" y="5203"/>
                </a:lnTo>
                <a:lnTo>
                  <a:pt x="9242" y="5199"/>
                </a:lnTo>
                <a:lnTo>
                  <a:pt x="9381" y="5195"/>
                </a:lnTo>
                <a:lnTo>
                  <a:pt x="9520" y="5191"/>
                </a:lnTo>
                <a:lnTo>
                  <a:pt x="9659" y="5186"/>
                </a:lnTo>
                <a:lnTo>
                  <a:pt x="9798" y="5182"/>
                </a:lnTo>
                <a:lnTo>
                  <a:pt x="9938" y="5177"/>
                </a:lnTo>
                <a:lnTo>
                  <a:pt x="10077" y="5172"/>
                </a:lnTo>
                <a:lnTo>
                  <a:pt x="10216" y="5168"/>
                </a:lnTo>
                <a:lnTo>
                  <a:pt x="10356" y="5163"/>
                </a:lnTo>
                <a:lnTo>
                  <a:pt x="10495" y="5157"/>
                </a:lnTo>
                <a:lnTo>
                  <a:pt x="10635" y="5152"/>
                </a:lnTo>
                <a:lnTo>
                  <a:pt x="10774" y="5147"/>
                </a:lnTo>
                <a:lnTo>
                  <a:pt x="10914" y="5142"/>
                </a:lnTo>
                <a:lnTo>
                  <a:pt x="11053" y="5136"/>
                </a:lnTo>
                <a:lnTo>
                  <a:pt x="11193" y="5131"/>
                </a:lnTo>
                <a:lnTo>
                  <a:pt x="11332" y="5125"/>
                </a:lnTo>
                <a:lnTo>
                  <a:pt x="11471" y="5119"/>
                </a:lnTo>
                <a:lnTo>
                  <a:pt x="11610" y="5114"/>
                </a:lnTo>
                <a:lnTo>
                  <a:pt x="11749" y="5108"/>
                </a:lnTo>
                <a:lnTo>
                  <a:pt x="11888" y="5102"/>
                </a:lnTo>
                <a:lnTo>
                  <a:pt x="12026" y="5096"/>
                </a:lnTo>
                <a:lnTo>
                  <a:pt x="12164" y="5090"/>
                </a:lnTo>
                <a:lnTo>
                  <a:pt x="12302" y="5084"/>
                </a:lnTo>
                <a:lnTo>
                  <a:pt x="12439" y="5078"/>
                </a:lnTo>
                <a:lnTo>
                  <a:pt x="12576" y="5072"/>
                </a:lnTo>
                <a:lnTo>
                  <a:pt x="12712" y="5066"/>
                </a:lnTo>
                <a:lnTo>
                  <a:pt x="12847" y="5060"/>
                </a:lnTo>
                <a:lnTo>
                  <a:pt x="12982" y="5053"/>
                </a:lnTo>
                <a:lnTo>
                  <a:pt x="13116" y="5047"/>
                </a:lnTo>
                <a:lnTo>
                  <a:pt x="13249" y="5040"/>
                </a:lnTo>
                <a:lnTo>
                  <a:pt x="13381" y="5033"/>
                </a:lnTo>
                <a:lnTo>
                  <a:pt x="13512" y="5026"/>
                </a:lnTo>
                <a:lnTo>
                  <a:pt x="13643" y="5019"/>
                </a:lnTo>
                <a:lnTo>
                  <a:pt x="13772" y="5011"/>
                </a:lnTo>
                <a:lnTo>
                  <a:pt x="13900" y="5004"/>
                </a:lnTo>
                <a:lnTo>
                  <a:pt x="14028" y="4996"/>
                </a:lnTo>
                <a:lnTo>
                  <a:pt x="14155" y="4989"/>
                </a:lnTo>
                <a:lnTo>
                  <a:pt x="14281" y="4981"/>
                </a:lnTo>
                <a:lnTo>
                  <a:pt x="14407" y="4973"/>
                </a:lnTo>
                <a:lnTo>
                  <a:pt x="14532" y="4966"/>
                </a:lnTo>
                <a:lnTo>
                  <a:pt x="14657" y="4958"/>
                </a:lnTo>
                <a:lnTo>
                  <a:pt x="14782" y="4951"/>
                </a:lnTo>
                <a:lnTo>
                  <a:pt x="14906" y="4943"/>
                </a:lnTo>
                <a:lnTo>
                  <a:pt x="15030" y="4936"/>
                </a:lnTo>
                <a:lnTo>
                  <a:pt x="15154" y="4929"/>
                </a:lnTo>
                <a:lnTo>
                  <a:pt x="15278" y="4921"/>
                </a:lnTo>
                <a:lnTo>
                  <a:pt x="15402" y="4914"/>
                </a:lnTo>
                <a:lnTo>
                  <a:pt x="15526" y="4907"/>
                </a:lnTo>
                <a:lnTo>
                  <a:pt x="15649" y="4899"/>
                </a:lnTo>
                <a:lnTo>
                  <a:pt x="15772" y="4892"/>
                </a:lnTo>
                <a:lnTo>
                  <a:pt x="15895" y="4885"/>
                </a:lnTo>
                <a:lnTo>
                  <a:pt x="16018" y="4877"/>
                </a:lnTo>
                <a:lnTo>
                  <a:pt x="16141" y="4869"/>
                </a:lnTo>
                <a:lnTo>
                  <a:pt x="16263" y="4861"/>
                </a:lnTo>
                <a:lnTo>
                  <a:pt x="16385" y="4853"/>
                </a:lnTo>
                <a:lnTo>
                  <a:pt x="16507" y="4845"/>
                </a:lnTo>
                <a:lnTo>
                  <a:pt x="16628" y="4836"/>
                </a:lnTo>
                <a:lnTo>
                  <a:pt x="16750" y="4827"/>
                </a:lnTo>
                <a:lnTo>
                  <a:pt x="16870" y="4818"/>
                </a:lnTo>
                <a:lnTo>
                  <a:pt x="16991" y="4809"/>
                </a:lnTo>
                <a:lnTo>
                  <a:pt x="17110" y="4800"/>
                </a:lnTo>
                <a:lnTo>
                  <a:pt x="17230" y="4790"/>
                </a:lnTo>
                <a:lnTo>
                  <a:pt x="17349" y="4781"/>
                </a:lnTo>
                <a:lnTo>
                  <a:pt x="17468" y="4771"/>
                </a:lnTo>
                <a:lnTo>
                  <a:pt x="17587" y="4761"/>
                </a:lnTo>
                <a:lnTo>
                  <a:pt x="17705" y="4752"/>
                </a:lnTo>
                <a:lnTo>
                  <a:pt x="17823" y="4742"/>
                </a:lnTo>
                <a:lnTo>
                  <a:pt x="17941" y="4733"/>
                </a:lnTo>
                <a:lnTo>
                  <a:pt x="18059" y="4724"/>
                </a:lnTo>
                <a:lnTo>
                  <a:pt x="18176" y="4715"/>
                </a:lnTo>
                <a:lnTo>
                  <a:pt x="18293" y="4706"/>
                </a:lnTo>
                <a:lnTo>
                  <a:pt x="18410" y="4698"/>
                </a:lnTo>
                <a:lnTo>
                  <a:pt x="18527" y="4689"/>
                </a:lnTo>
                <a:lnTo>
                  <a:pt x="18643" y="4681"/>
                </a:lnTo>
                <a:lnTo>
                  <a:pt x="18760" y="4674"/>
                </a:lnTo>
                <a:lnTo>
                  <a:pt x="18876" y="4666"/>
                </a:lnTo>
                <a:lnTo>
                  <a:pt x="18993" y="4659"/>
                </a:lnTo>
                <a:lnTo>
                  <a:pt x="19109" y="4652"/>
                </a:lnTo>
                <a:lnTo>
                  <a:pt x="19225" y="4645"/>
                </a:lnTo>
                <a:lnTo>
                  <a:pt x="19341" y="4639"/>
                </a:lnTo>
                <a:lnTo>
                  <a:pt x="19457" y="4633"/>
                </a:lnTo>
                <a:lnTo>
                  <a:pt x="19574" y="4627"/>
                </a:lnTo>
                <a:lnTo>
                  <a:pt x="19690" y="4621"/>
                </a:lnTo>
                <a:moveTo>
                  <a:pt x="75" y="2961"/>
                </a:moveTo>
                <a:lnTo>
                  <a:pt x="172" y="3003"/>
                </a:lnTo>
                <a:lnTo>
                  <a:pt x="268" y="3045"/>
                </a:lnTo>
                <a:lnTo>
                  <a:pt x="363" y="3089"/>
                </a:lnTo>
                <a:lnTo>
                  <a:pt x="458" y="3133"/>
                </a:lnTo>
                <a:lnTo>
                  <a:pt x="553" y="3178"/>
                </a:lnTo>
                <a:lnTo>
                  <a:pt x="647" y="3224"/>
                </a:lnTo>
                <a:lnTo>
                  <a:pt x="741" y="3270"/>
                </a:lnTo>
                <a:lnTo>
                  <a:pt x="834" y="3317"/>
                </a:lnTo>
                <a:lnTo>
                  <a:pt x="927" y="3364"/>
                </a:lnTo>
                <a:lnTo>
                  <a:pt x="1020" y="3411"/>
                </a:lnTo>
                <a:lnTo>
                  <a:pt x="1112" y="3459"/>
                </a:lnTo>
                <a:lnTo>
                  <a:pt x="1203" y="3507"/>
                </a:lnTo>
                <a:lnTo>
                  <a:pt x="1295" y="3555"/>
                </a:lnTo>
                <a:lnTo>
                  <a:pt x="1386" y="3603"/>
                </a:lnTo>
                <a:lnTo>
                  <a:pt x="1476" y="3651"/>
                </a:lnTo>
                <a:lnTo>
                  <a:pt x="1566" y="3699"/>
                </a:lnTo>
                <a:lnTo>
                  <a:pt x="1656" y="3747"/>
                </a:lnTo>
                <a:lnTo>
                  <a:pt x="1746" y="3794"/>
                </a:lnTo>
                <a:lnTo>
                  <a:pt x="1835" y="3842"/>
                </a:lnTo>
                <a:lnTo>
                  <a:pt x="1924" y="3888"/>
                </a:lnTo>
                <a:lnTo>
                  <a:pt x="2014" y="3935"/>
                </a:lnTo>
                <a:lnTo>
                  <a:pt x="2103" y="3981"/>
                </a:lnTo>
                <a:lnTo>
                  <a:pt x="2191" y="4027"/>
                </a:lnTo>
                <a:lnTo>
                  <a:pt x="2280" y="4073"/>
                </a:lnTo>
                <a:lnTo>
                  <a:pt x="2369" y="4118"/>
                </a:lnTo>
                <a:lnTo>
                  <a:pt x="2458" y="4163"/>
                </a:lnTo>
                <a:lnTo>
                  <a:pt x="2547" y="4207"/>
                </a:lnTo>
                <a:lnTo>
                  <a:pt x="2636" y="4251"/>
                </a:lnTo>
                <a:lnTo>
                  <a:pt x="2725" y="4294"/>
                </a:lnTo>
                <a:lnTo>
                  <a:pt x="2815" y="4337"/>
                </a:lnTo>
                <a:lnTo>
                  <a:pt x="2904" y="4379"/>
                </a:lnTo>
                <a:lnTo>
                  <a:pt x="2994" y="4421"/>
                </a:lnTo>
                <a:lnTo>
                  <a:pt x="3085" y="4462"/>
                </a:lnTo>
                <a:lnTo>
                  <a:pt x="3176" y="4502"/>
                </a:lnTo>
                <a:lnTo>
                  <a:pt x="3267" y="4542"/>
                </a:lnTo>
                <a:lnTo>
                  <a:pt x="3359" y="4581"/>
                </a:lnTo>
                <a:lnTo>
                  <a:pt x="3452" y="4619"/>
                </a:lnTo>
                <a:lnTo>
                  <a:pt x="3545" y="4656"/>
                </a:lnTo>
                <a:lnTo>
                  <a:pt x="3640" y="4693"/>
                </a:lnTo>
                <a:lnTo>
                  <a:pt x="3735" y="4729"/>
                </a:lnTo>
                <a:lnTo>
                  <a:pt x="3831" y="4765"/>
                </a:lnTo>
                <a:lnTo>
                  <a:pt x="3929" y="4799"/>
                </a:lnTo>
                <a:lnTo>
                  <a:pt x="4028" y="4833"/>
                </a:lnTo>
                <a:lnTo>
                  <a:pt x="4129" y="4866"/>
                </a:lnTo>
                <a:lnTo>
                  <a:pt x="4232" y="4897"/>
                </a:lnTo>
                <a:lnTo>
                  <a:pt x="4339" y="4925"/>
                </a:lnTo>
                <a:lnTo>
                  <a:pt x="4452" y="4945"/>
                </a:lnTo>
                <a:lnTo>
                  <a:pt x="4571" y="4958"/>
                </a:lnTo>
                <a:lnTo>
                  <a:pt x="4696" y="4964"/>
                </a:lnTo>
                <a:lnTo>
                  <a:pt x="4824" y="4966"/>
                </a:lnTo>
                <a:lnTo>
                  <a:pt x="4955" y="4967"/>
                </a:lnTo>
                <a:lnTo>
                  <a:pt x="5088" y="4967"/>
                </a:lnTo>
                <a:lnTo>
                  <a:pt x="5221" y="4967"/>
                </a:lnTo>
                <a:lnTo>
                  <a:pt x="5356" y="4966"/>
                </a:lnTo>
                <a:lnTo>
                  <a:pt x="5492" y="4965"/>
                </a:lnTo>
                <a:lnTo>
                  <a:pt x="5628" y="4963"/>
                </a:lnTo>
                <a:lnTo>
                  <a:pt x="5765" y="4962"/>
                </a:lnTo>
                <a:lnTo>
                  <a:pt x="5903" y="4960"/>
                </a:lnTo>
                <a:lnTo>
                  <a:pt x="6040" y="4958"/>
                </a:lnTo>
                <a:lnTo>
                  <a:pt x="6179" y="4955"/>
                </a:lnTo>
                <a:lnTo>
                  <a:pt x="6317" y="4953"/>
                </a:lnTo>
                <a:lnTo>
                  <a:pt x="6455" y="4950"/>
                </a:lnTo>
                <a:lnTo>
                  <a:pt x="6594" y="4946"/>
                </a:lnTo>
                <a:lnTo>
                  <a:pt x="6733" y="4943"/>
                </a:lnTo>
                <a:lnTo>
                  <a:pt x="6871" y="4939"/>
                </a:lnTo>
                <a:lnTo>
                  <a:pt x="7010" y="4935"/>
                </a:lnTo>
                <a:lnTo>
                  <a:pt x="7149" y="4931"/>
                </a:lnTo>
                <a:lnTo>
                  <a:pt x="7287" y="4926"/>
                </a:lnTo>
                <a:lnTo>
                  <a:pt x="7426" y="4922"/>
                </a:lnTo>
                <a:lnTo>
                  <a:pt x="7565" y="4917"/>
                </a:lnTo>
                <a:lnTo>
                  <a:pt x="7703" y="4912"/>
                </a:lnTo>
                <a:lnTo>
                  <a:pt x="7842" y="4907"/>
                </a:lnTo>
                <a:lnTo>
                  <a:pt x="7980" y="4901"/>
                </a:lnTo>
                <a:lnTo>
                  <a:pt x="8118" y="4896"/>
                </a:lnTo>
                <a:lnTo>
                  <a:pt x="8257" y="4890"/>
                </a:lnTo>
                <a:lnTo>
                  <a:pt x="8395" y="4884"/>
                </a:lnTo>
                <a:lnTo>
                  <a:pt x="8533" y="4878"/>
                </a:lnTo>
                <a:lnTo>
                  <a:pt x="8672" y="4872"/>
                </a:lnTo>
                <a:lnTo>
                  <a:pt x="8810" y="4866"/>
                </a:lnTo>
                <a:lnTo>
                  <a:pt x="8948" y="4859"/>
                </a:lnTo>
                <a:lnTo>
                  <a:pt x="9087" y="4853"/>
                </a:lnTo>
                <a:lnTo>
                  <a:pt x="9225" y="4846"/>
                </a:lnTo>
                <a:lnTo>
                  <a:pt x="9364" y="4840"/>
                </a:lnTo>
                <a:lnTo>
                  <a:pt x="9502" y="4833"/>
                </a:lnTo>
                <a:lnTo>
                  <a:pt x="9641" y="4826"/>
                </a:lnTo>
                <a:lnTo>
                  <a:pt x="9780" y="4819"/>
                </a:lnTo>
                <a:lnTo>
                  <a:pt x="9919" y="4812"/>
                </a:lnTo>
                <a:lnTo>
                  <a:pt x="10057" y="4805"/>
                </a:lnTo>
                <a:lnTo>
                  <a:pt x="10196" y="4798"/>
                </a:lnTo>
                <a:lnTo>
                  <a:pt x="10335" y="4791"/>
                </a:lnTo>
                <a:lnTo>
                  <a:pt x="10474" y="4784"/>
                </a:lnTo>
                <a:lnTo>
                  <a:pt x="10614" y="4777"/>
                </a:lnTo>
                <a:lnTo>
                  <a:pt x="10753" y="4769"/>
                </a:lnTo>
                <a:lnTo>
                  <a:pt x="10892" y="4762"/>
                </a:lnTo>
                <a:lnTo>
                  <a:pt x="11031" y="4755"/>
                </a:lnTo>
                <a:lnTo>
                  <a:pt x="11170" y="4747"/>
                </a:lnTo>
                <a:lnTo>
                  <a:pt x="11309" y="4740"/>
                </a:lnTo>
                <a:lnTo>
                  <a:pt x="11448" y="4733"/>
                </a:lnTo>
                <a:lnTo>
                  <a:pt x="11587" y="4725"/>
                </a:lnTo>
                <a:lnTo>
                  <a:pt x="11726" y="4718"/>
                </a:lnTo>
                <a:lnTo>
                  <a:pt x="11864" y="4710"/>
                </a:lnTo>
                <a:lnTo>
                  <a:pt x="12003" y="4703"/>
                </a:lnTo>
                <a:lnTo>
                  <a:pt x="12141" y="4695"/>
                </a:lnTo>
                <a:lnTo>
                  <a:pt x="12278" y="4688"/>
                </a:lnTo>
                <a:lnTo>
                  <a:pt x="12415" y="4680"/>
                </a:lnTo>
                <a:lnTo>
                  <a:pt x="12552" y="4673"/>
                </a:lnTo>
                <a:lnTo>
                  <a:pt x="12689" y="4665"/>
                </a:lnTo>
                <a:lnTo>
                  <a:pt x="12824" y="4658"/>
                </a:lnTo>
                <a:lnTo>
                  <a:pt x="12959" y="4650"/>
                </a:lnTo>
                <a:lnTo>
                  <a:pt x="13094" y="4642"/>
                </a:lnTo>
                <a:lnTo>
                  <a:pt x="13227" y="4634"/>
                </a:lnTo>
                <a:lnTo>
                  <a:pt x="13359" y="4626"/>
                </a:lnTo>
                <a:lnTo>
                  <a:pt x="13489" y="4617"/>
                </a:lnTo>
                <a:lnTo>
                  <a:pt x="13618" y="4609"/>
                </a:lnTo>
                <a:lnTo>
                  <a:pt x="13746" y="4600"/>
                </a:lnTo>
                <a:lnTo>
                  <a:pt x="13873" y="4591"/>
                </a:lnTo>
                <a:lnTo>
                  <a:pt x="13999" y="4582"/>
                </a:lnTo>
                <a:lnTo>
                  <a:pt x="14124" y="4573"/>
                </a:lnTo>
                <a:lnTo>
                  <a:pt x="14249" y="4564"/>
                </a:lnTo>
                <a:lnTo>
                  <a:pt x="14373" y="4555"/>
                </a:lnTo>
                <a:lnTo>
                  <a:pt x="14497" y="4547"/>
                </a:lnTo>
                <a:lnTo>
                  <a:pt x="14621" y="4538"/>
                </a:lnTo>
                <a:lnTo>
                  <a:pt x="14745" y="4530"/>
                </a:lnTo>
                <a:lnTo>
                  <a:pt x="14869" y="4522"/>
                </a:lnTo>
                <a:lnTo>
                  <a:pt x="14992" y="4514"/>
                </a:lnTo>
                <a:lnTo>
                  <a:pt x="15116" y="4506"/>
                </a:lnTo>
                <a:lnTo>
                  <a:pt x="15240" y="4498"/>
                </a:lnTo>
                <a:lnTo>
                  <a:pt x="15364" y="4491"/>
                </a:lnTo>
                <a:lnTo>
                  <a:pt x="15488" y="4484"/>
                </a:lnTo>
                <a:lnTo>
                  <a:pt x="15611" y="4476"/>
                </a:lnTo>
                <a:lnTo>
                  <a:pt x="15735" y="4469"/>
                </a:lnTo>
                <a:lnTo>
                  <a:pt x="15859" y="4462"/>
                </a:lnTo>
                <a:lnTo>
                  <a:pt x="15983" y="4454"/>
                </a:lnTo>
                <a:lnTo>
                  <a:pt x="16106" y="4446"/>
                </a:lnTo>
                <a:lnTo>
                  <a:pt x="16229" y="4438"/>
                </a:lnTo>
                <a:lnTo>
                  <a:pt x="16352" y="4430"/>
                </a:lnTo>
                <a:lnTo>
                  <a:pt x="16475" y="4421"/>
                </a:lnTo>
                <a:lnTo>
                  <a:pt x="16597" y="4412"/>
                </a:lnTo>
                <a:lnTo>
                  <a:pt x="16719" y="4403"/>
                </a:lnTo>
                <a:lnTo>
                  <a:pt x="16840" y="4393"/>
                </a:lnTo>
                <a:lnTo>
                  <a:pt x="16961" y="4383"/>
                </a:lnTo>
                <a:lnTo>
                  <a:pt x="17081" y="4373"/>
                </a:lnTo>
                <a:lnTo>
                  <a:pt x="17201" y="4363"/>
                </a:lnTo>
                <a:lnTo>
                  <a:pt x="17321" y="4352"/>
                </a:lnTo>
                <a:lnTo>
                  <a:pt x="17440" y="4342"/>
                </a:lnTo>
                <a:lnTo>
                  <a:pt x="17559" y="4331"/>
                </a:lnTo>
                <a:lnTo>
                  <a:pt x="17677" y="4321"/>
                </a:lnTo>
                <a:lnTo>
                  <a:pt x="17796" y="4311"/>
                </a:lnTo>
                <a:lnTo>
                  <a:pt x="17914" y="4301"/>
                </a:lnTo>
                <a:lnTo>
                  <a:pt x="18031" y="4291"/>
                </a:lnTo>
                <a:lnTo>
                  <a:pt x="18149" y="4282"/>
                </a:lnTo>
                <a:lnTo>
                  <a:pt x="18266" y="4273"/>
                </a:lnTo>
                <a:lnTo>
                  <a:pt x="18383" y="4264"/>
                </a:lnTo>
                <a:lnTo>
                  <a:pt x="18500" y="4255"/>
                </a:lnTo>
                <a:lnTo>
                  <a:pt x="18616" y="4247"/>
                </a:lnTo>
                <a:lnTo>
                  <a:pt x="18733" y="4239"/>
                </a:lnTo>
                <a:lnTo>
                  <a:pt x="18849" y="4232"/>
                </a:lnTo>
                <a:lnTo>
                  <a:pt x="18966" y="4225"/>
                </a:lnTo>
                <a:lnTo>
                  <a:pt x="19082" y="4218"/>
                </a:lnTo>
                <a:lnTo>
                  <a:pt x="19198" y="4211"/>
                </a:lnTo>
                <a:lnTo>
                  <a:pt x="19315" y="4205"/>
                </a:lnTo>
                <a:lnTo>
                  <a:pt x="19431" y="4199"/>
                </a:lnTo>
                <a:lnTo>
                  <a:pt x="19547" y="4194"/>
                </a:lnTo>
                <a:lnTo>
                  <a:pt x="19664" y="4188"/>
                </a:lnTo>
                <a:moveTo>
                  <a:pt x="124" y="2594"/>
                </a:moveTo>
                <a:lnTo>
                  <a:pt x="221" y="2637"/>
                </a:lnTo>
                <a:lnTo>
                  <a:pt x="317" y="2681"/>
                </a:lnTo>
                <a:lnTo>
                  <a:pt x="412" y="2726"/>
                </a:lnTo>
                <a:lnTo>
                  <a:pt x="507" y="2772"/>
                </a:lnTo>
                <a:lnTo>
                  <a:pt x="602" y="2819"/>
                </a:lnTo>
                <a:lnTo>
                  <a:pt x="696" y="2867"/>
                </a:lnTo>
                <a:lnTo>
                  <a:pt x="789" y="2915"/>
                </a:lnTo>
                <a:lnTo>
                  <a:pt x="882" y="2965"/>
                </a:lnTo>
                <a:lnTo>
                  <a:pt x="975" y="3015"/>
                </a:lnTo>
                <a:lnTo>
                  <a:pt x="1067" y="3065"/>
                </a:lnTo>
                <a:lnTo>
                  <a:pt x="1158" y="3116"/>
                </a:lnTo>
                <a:lnTo>
                  <a:pt x="1249" y="3167"/>
                </a:lnTo>
                <a:lnTo>
                  <a:pt x="1339" y="3218"/>
                </a:lnTo>
                <a:lnTo>
                  <a:pt x="1429" y="3269"/>
                </a:lnTo>
                <a:lnTo>
                  <a:pt x="1518" y="3320"/>
                </a:lnTo>
                <a:lnTo>
                  <a:pt x="1607" y="3371"/>
                </a:lnTo>
                <a:lnTo>
                  <a:pt x="1696" y="3421"/>
                </a:lnTo>
                <a:lnTo>
                  <a:pt x="1784" y="3471"/>
                </a:lnTo>
                <a:lnTo>
                  <a:pt x="1872" y="3521"/>
                </a:lnTo>
                <a:lnTo>
                  <a:pt x="1959" y="3571"/>
                </a:lnTo>
                <a:lnTo>
                  <a:pt x="2046" y="3620"/>
                </a:lnTo>
                <a:lnTo>
                  <a:pt x="2133" y="3669"/>
                </a:lnTo>
                <a:lnTo>
                  <a:pt x="2220" y="3718"/>
                </a:lnTo>
                <a:lnTo>
                  <a:pt x="2307" y="3766"/>
                </a:lnTo>
                <a:lnTo>
                  <a:pt x="2394" y="3814"/>
                </a:lnTo>
                <a:lnTo>
                  <a:pt x="2480" y="3862"/>
                </a:lnTo>
                <a:lnTo>
                  <a:pt x="2567" y="3909"/>
                </a:lnTo>
                <a:lnTo>
                  <a:pt x="2653" y="3957"/>
                </a:lnTo>
                <a:lnTo>
                  <a:pt x="2739" y="4003"/>
                </a:lnTo>
                <a:lnTo>
                  <a:pt x="2826" y="4050"/>
                </a:lnTo>
                <a:lnTo>
                  <a:pt x="2913" y="4096"/>
                </a:lnTo>
                <a:lnTo>
                  <a:pt x="2999" y="4142"/>
                </a:lnTo>
                <a:lnTo>
                  <a:pt x="3086" y="4187"/>
                </a:lnTo>
                <a:lnTo>
                  <a:pt x="3173" y="4232"/>
                </a:lnTo>
                <a:lnTo>
                  <a:pt x="3261" y="4277"/>
                </a:lnTo>
                <a:lnTo>
                  <a:pt x="3348" y="4320"/>
                </a:lnTo>
                <a:lnTo>
                  <a:pt x="3436" y="4363"/>
                </a:lnTo>
                <a:lnTo>
                  <a:pt x="3525" y="4406"/>
                </a:lnTo>
                <a:lnTo>
                  <a:pt x="3614" y="4447"/>
                </a:lnTo>
                <a:lnTo>
                  <a:pt x="3704" y="4488"/>
                </a:lnTo>
                <a:lnTo>
                  <a:pt x="3795" y="4527"/>
                </a:lnTo>
                <a:lnTo>
                  <a:pt x="3887" y="4566"/>
                </a:lnTo>
                <a:lnTo>
                  <a:pt x="3981" y="4603"/>
                </a:lnTo>
                <a:lnTo>
                  <a:pt x="4077" y="4637"/>
                </a:lnTo>
                <a:lnTo>
                  <a:pt x="4177" y="4669"/>
                </a:lnTo>
                <a:lnTo>
                  <a:pt x="4282" y="4695"/>
                </a:lnTo>
                <a:lnTo>
                  <a:pt x="4394" y="4715"/>
                </a:lnTo>
                <a:lnTo>
                  <a:pt x="4514" y="4726"/>
                </a:lnTo>
                <a:lnTo>
                  <a:pt x="4641" y="4729"/>
                </a:lnTo>
                <a:lnTo>
                  <a:pt x="4773" y="4728"/>
                </a:lnTo>
                <a:lnTo>
                  <a:pt x="4909" y="4725"/>
                </a:lnTo>
                <a:lnTo>
                  <a:pt x="5047" y="4720"/>
                </a:lnTo>
                <a:lnTo>
                  <a:pt x="5186" y="4714"/>
                </a:lnTo>
                <a:lnTo>
                  <a:pt x="5326" y="4707"/>
                </a:lnTo>
                <a:lnTo>
                  <a:pt x="5467" y="4701"/>
                </a:lnTo>
                <a:lnTo>
                  <a:pt x="5608" y="4694"/>
                </a:lnTo>
                <a:lnTo>
                  <a:pt x="5749" y="4686"/>
                </a:lnTo>
                <a:lnTo>
                  <a:pt x="5890" y="4679"/>
                </a:lnTo>
                <a:lnTo>
                  <a:pt x="6031" y="4671"/>
                </a:lnTo>
                <a:lnTo>
                  <a:pt x="6172" y="4664"/>
                </a:lnTo>
                <a:lnTo>
                  <a:pt x="6313" y="4656"/>
                </a:lnTo>
                <a:lnTo>
                  <a:pt x="6454" y="4649"/>
                </a:lnTo>
                <a:lnTo>
                  <a:pt x="6594" y="4641"/>
                </a:lnTo>
                <a:lnTo>
                  <a:pt x="6734" y="4633"/>
                </a:lnTo>
                <a:lnTo>
                  <a:pt x="6874" y="4625"/>
                </a:lnTo>
                <a:lnTo>
                  <a:pt x="7013" y="4617"/>
                </a:lnTo>
                <a:lnTo>
                  <a:pt x="7153" y="4609"/>
                </a:lnTo>
                <a:lnTo>
                  <a:pt x="7292" y="4601"/>
                </a:lnTo>
                <a:lnTo>
                  <a:pt x="7430" y="4593"/>
                </a:lnTo>
                <a:lnTo>
                  <a:pt x="7569" y="4584"/>
                </a:lnTo>
                <a:lnTo>
                  <a:pt x="7707" y="4576"/>
                </a:lnTo>
                <a:lnTo>
                  <a:pt x="7845" y="4568"/>
                </a:lnTo>
                <a:lnTo>
                  <a:pt x="7982" y="4559"/>
                </a:lnTo>
                <a:lnTo>
                  <a:pt x="8120" y="4551"/>
                </a:lnTo>
                <a:lnTo>
                  <a:pt x="8257" y="4542"/>
                </a:lnTo>
                <a:lnTo>
                  <a:pt x="8395" y="4534"/>
                </a:lnTo>
                <a:lnTo>
                  <a:pt x="8532" y="4525"/>
                </a:lnTo>
                <a:lnTo>
                  <a:pt x="8669" y="4516"/>
                </a:lnTo>
                <a:lnTo>
                  <a:pt x="8806" y="4508"/>
                </a:lnTo>
                <a:lnTo>
                  <a:pt x="8943" y="4499"/>
                </a:lnTo>
                <a:lnTo>
                  <a:pt x="9080" y="4490"/>
                </a:lnTo>
                <a:lnTo>
                  <a:pt x="9217" y="4481"/>
                </a:lnTo>
                <a:lnTo>
                  <a:pt x="9355" y="4472"/>
                </a:lnTo>
                <a:lnTo>
                  <a:pt x="9492" y="4463"/>
                </a:lnTo>
                <a:lnTo>
                  <a:pt x="9629" y="4454"/>
                </a:lnTo>
                <a:lnTo>
                  <a:pt x="9767" y="4445"/>
                </a:lnTo>
                <a:lnTo>
                  <a:pt x="9904" y="4436"/>
                </a:lnTo>
                <a:lnTo>
                  <a:pt x="10042" y="4427"/>
                </a:lnTo>
                <a:lnTo>
                  <a:pt x="10180" y="4418"/>
                </a:lnTo>
                <a:lnTo>
                  <a:pt x="10317" y="4409"/>
                </a:lnTo>
                <a:lnTo>
                  <a:pt x="10455" y="4399"/>
                </a:lnTo>
                <a:lnTo>
                  <a:pt x="10593" y="4390"/>
                </a:lnTo>
                <a:lnTo>
                  <a:pt x="10731" y="4381"/>
                </a:lnTo>
                <a:lnTo>
                  <a:pt x="10870" y="4372"/>
                </a:lnTo>
                <a:lnTo>
                  <a:pt x="11008" y="4363"/>
                </a:lnTo>
                <a:lnTo>
                  <a:pt x="11146" y="4354"/>
                </a:lnTo>
                <a:lnTo>
                  <a:pt x="11284" y="4344"/>
                </a:lnTo>
                <a:lnTo>
                  <a:pt x="11422" y="4335"/>
                </a:lnTo>
                <a:lnTo>
                  <a:pt x="11560" y="4326"/>
                </a:lnTo>
                <a:lnTo>
                  <a:pt x="11698" y="4317"/>
                </a:lnTo>
                <a:lnTo>
                  <a:pt x="11836" y="4308"/>
                </a:lnTo>
                <a:lnTo>
                  <a:pt x="11973" y="4299"/>
                </a:lnTo>
                <a:lnTo>
                  <a:pt x="12110" y="4289"/>
                </a:lnTo>
                <a:lnTo>
                  <a:pt x="12247" y="4280"/>
                </a:lnTo>
                <a:lnTo>
                  <a:pt x="12384" y="4271"/>
                </a:lnTo>
                <a:lnTo>
                  <a:pt x="12520" y="4262"/>
                </a:lnTo>
                <a:lnTo>
                  <a:pt x="12655" y="4253"/>
                </a:lnTo>
                <a:lnTo>
                  <a:pt x="12790" y="4244"/>
                </a:lnTo>
                <a:lnTo>
                  <a:pt x="12924" y="4234"/>
                </a:lnTo>
                <a:lnTo>
                  <a:pt x="13058" y="4225"/>
                </a:lnTo>
                <a:lnTo>
                  <a:pt x="13190" y="4216"/>
                </a:lnTo>
                <a:lnTo>
                  <a:pt x="13321" y="4206"/>
                </a:lnTo>
                <a:lnTo>
                  <a:pt x="13451" y="4196"/>
                </a:lnTo>
                <a:lnTo>
                  <a:pt x="13578" y="4186"/>
                </a:lnTo>
                <a:lnTo>
                  <a:pt x="13705" y="4176"/>
                </a:lnTo>
                <a:lnTo>
                  <a:pt x="13830" y="4166"/>
                </a:lnTo>
                <a:lnTo>
                  <a:pt x="13955" y="4155"/>
                </a:lnTo>
                <a:lnTo>
                  <a:pt x="14079" y="4145"/>
                </a:lnTo>
                <a:lnTo>
                  <a:pt x="14202" y="4135"/>
                </a:lnTo>
                <a:lnTo>
                  <a:pt x="14326" y="4125"/>
                </a:lnTo>
                <a:lnTo>
                  <a:pt x="14449" y="4115"/>
                </a:lnTo>
                <a:lnTo>
                  <a:pt x="14571" y="4106"/>
                </a:lnTo>
                <a:lnTo>
                  <a:pt x="14694" y="4097"/>
                </a:lnTo>
                <a:lnTo>
                  <a:pt x="14817" y="4088"/>
                </a:lnTo>
                <a:lnTo>
                  <a:pt x="14941" y="4079"/>
                </a:lnTo>
                <a:lnTo>
                  <a:pt x="15064" y="4071"/>
                </a:lnTo>
                <a:lnTo>
                  <a:pt x="15188" y="4063"/>
                </a:lnTo>
                <a:lnTo>
                  <a:pt x="15312" y="4056"/>
                </a:lnTo>
                <a:lnTo>
                  <a:pt x="15436" y="4049"/>
                </a:lnTo>
                <a:lnTo>
                  <a:pt x="15561" y="4042"/>
                </a:lnTo>
                <a:lnTo>
                  <a:pt x="15686" y="4035"/>
                </a:lnTo>
                <a:lnTo>
                  <a:pt x="15811" y="4028"/>
                </a:lnTo>
                <a:lnTo>
                  <a:pt x="15936" y="4021"/>
                </a:lnTo>
                <a:lnTo>
                  <a:pt x="16061" y="4014"/>
                </a:lnTo>
                <a:lnTo>
                  <a:pt x="16186" y="4007"/>
                </a:lnTo>
                <a:lnTo>
                  <a:pt x="16310" y="3999"/>
                </a:lnTo>
                <a:lnTo>
                  <a:pt x="16434" y="3990"/>
                </a:lnTo>
                <a:lnTo>
                  <a:pt x="16557" y="3981"/>
                </a:lnTo>
                <a:lnTo>
                  <a:pt x="16680" y="3971"/>
                </a:lnTo>
                <a:lnTo>
                  <a:pt x="16802" y="3960"/>
                </a:lnTo>
                <a:lnTo>
                  <a:pt x="16923" y="3949"/>
                </a:lnTo>
                <a:lnTo>
                  <a:pt x="17045" y="3938"/>
                </a:lnTo>
                <a:lnTo>
                  <a:pt x="17165" y="3927"/>
                </a:lnTo>
                <a:lnTo>
                  <a:pt x="17286" y="3916"/>
                </a:lnTo>
                <a:lnTo>
                  <a:pt x="17405" y="3904"/>
                </a:lnTo>
                <a:lnTo>
                  <a:pt x="17525" y="3893"/>
                </a:lnTo>
                <a:lnTo>
                  <a:pt x="17644" y="3882"/>
                </a:lnTo>
                <a:lnTo>
                  <a:pt x="17763" y="3871"/>
                </a:lnTo>
                <a:lnTo>
                  <a:pt x="17882" y="3861"/>
                </a:lnTo>
                <a:lnTo>
                  <a:pt x="18000" y="3851"/>
                </a:lnTo>
                <a:lnTo>
                  <a:pt x="18118" y="3841"/>
                </a:lnTo>
                <a:lnTo>
                  <a:pt x="18235" y="3832"/>
                </a:lnTo>
                <a:lnTo>
                  <a:pt x="18353" y="3823"/>
                </a:lnTo>
                <a:lnTo>
                  <a:pt x="18470" y="3815"/>
                </a:lnTo>
                <a:lnTo>
                  <a:pt x="18587" y="3807"/>
                </a:lnTo>
                <a:lnTo>
                  <a:pt x="18703" y="3799"/>
                </a:lnTo>
                <a:lnTo>
                  <a:pt x="18820" y="3792"/>
                </a:lnTo>
                <a:lnTo>
                  <a:pt x="18936" y="3785"/>
                </a:lnTo>
                <a:lnTo>
                  <a:pt x="19053" y="3779"/>
                </a:lnTo>
                <a:lnTo>
                  <a:pt x="19169" y="3773"/>
                </a:lnTo>
                <a:lnTo>
                  <a:pt x="19286" y="3767"/>
                </a:lnTo>
                <a:lnTo>
                  <a:pt x="19402" y="3762"/>
                </a:lnTo>
                <a:lnTo>
                  <a:pt x="19519" y="3757"/>
                </a:lnTo>
                <a:lnTo>
                  <a:pt x="19635" y="3752"/>
                </a:lnTo>
                <a:moveTo>
                  <a:pt x="180" y="2223"/>
                </a:moveTo>
                <a:lnTo>
                  <a:pt x="277" y="2266"/>
                </a:lnTo>
                <a:lnTo>
                  <a:pt x="374" y="2311"/>
                </a:lnTo>
                <a:lnTo>
                  <a:pt x="470" y="2357"/>
                </a:lnTo>
                <a:lnTo>
                  <a:pt x="565" y="2404"/>
                </a:lnTo>
                <a:lnTo>
                  <a:pt x="660" y="2453"/>
                </a:lnTo>
                <a:lnTo>
                  <a:pt x="754" y="2503"/>
                </a:lnTo>
                <a:lnTo>
                  <a:pt x="848" y="2554"/>
                </a:lnTo>
                <a:lnTo>
                  <a:pt x="941" y="2606"/>
                </a:lnTo>
                <a:lnTo>
                  <a:pt x="1033" y="2659"/>
                </a:lnTo>
                <a:lnTo>
                  <a:pt x="1125" y="2713"/>
                </a:lnTo>
                <a:lnTo>
                  <a:pt x="1216" y="2766"/>
                </a:lnTo>
                <a:lnTo>
                  <a:pt x="1307" y="2820"/>
                </a:lnTo>
                <a:lnTo>
                  <a:pt x="1397" y="2873"/>
                </a:lnTo>
                <a:lnTo>
                  <a:pt x="1486" y="2926"/>
                </a:lnTo>
                <a:lnTo>
                  <a:pt x="1575" y="2979"/>
                </a:lnTo>
                <a:lnTo>
                  <a:pt x="1664" y="3031"/>
                </a:lnTo>
                <a:lnTo>
                  <a:pt x="1752" y="3083"/>
                </a:lnTo>
                <a:lnTo>
                  <a:pt x="1839" y="3135"/>
                </a:lnTo>
                <a:lnTo>
                  <a:pt x="1926" y="3186"/>
                </a:lnTo>
                <a:lnTo>
                  <a:pt x="2013" y="3237"/>
                </a:lnTo>
                <a:lnTo>
                  <a:pt x="2100" y="3287"/>
                </a:lnTo>
                <a:lnTo>
                  <a:pt x="2186" y="3337"/>
                </a:lnTo>
                <a:lnTo>
                  <a:pt x="2272" y="3387"/>
                </a:lnTo>
                <a:lnTo>
                  <a:pt x="2358" y="3436"/>
                </a:lnTo>
                <a:lnTo>
                  <a:pt x="2444" y="3486"/>
                </a:lnTo>
                <a:lnTo>
                  <a:pt x="2530" y="3535"/>
                </a:lnTo>
                <a:lnTo>
                  <a:pt x="2616" y="3584"/>
                </a:lnTo>
                <a:lnTo>
                  <a:pt x="2701" y="3633"/>
                </a:lnTo>
                <a:lnTo>
                  <a:pt x="2787" y="3681"/>
                </a:lnTo>
                <a:lnTo>
                  <a:pt x="2873" y="3729"/>
                </a:lnTo>
                <a:lnTo>
                  <a:pt x="2959" y="3777"/>
                </a:lnTo>
                <a:lnTo>
                  <a:pt x="3046" y="3825"/>
                </a:lnTo>
                <a:lnTo>
                  <a:pt x="3132" y="3872"/>
                </a:lnTo>
                <a:lnTo>
                  <a:pt x="3219" y="3918"/>
                </a:lnTo>
                <a:lnTo>
                  <a:pt x="3307" y="3964"/>
                </a:lnTo>
                <a:lnTo>
                  <a:pt x="3395" y="4008"/>
                </a:lnTo>
                <a:lnTo>
                  <a:pt x="3483" y="4051"/>
                </a:lnTo>
                <a:lnTo>
                  <a:pt x="3573" y="4093"/>
                </a:lnTo>
                <a:lnTo>
                  <a:pt x="3663" y="4133"/>
                </a:lnTo>
                <a:lnTo>
                  <a:pt x="3755" y="4171"/>
                </a:lnTo>
                <a:lnTo>
                  <a:pt x="3848" y="4206"/>
                </a:lnTo>
                <a:lnTo>
                  <a:pt x="3944" y="4237"/>
                </a:lnTo>
                <a:lnTo>
                  <a:pt x="4042" y="4265"/>
                </a:lnTo>
                <a:lnTo>
                  <a:pt x="4143" y="4287"/>
                </a:lnTo>
                <a:lnTo>
                  <a:pt x="4248" y="4305"/>
                </a:lnTo>
                <a:lnTo>
                  <a:pt x="4357" y="4318"/>
                </a:lnTo>
                <a:lnTo>
                  <a:pt x="4471" y="4331"/>
                </a:lnTo>
                <a:lnTo>
                  <a:pt x="4590" y="4345"/>
                </a:lnTo>
                <a:lnTo>
                  <a:pt x="4714" y="4358"/>
                </a:lnTo>
                <a:lnTo>
                  <a:pt x="4842" y="4367"/>
                </a:lnTo>
                <a:lnTo>
                  <a:pt x="4973" y="4372"/>
                </a:lnTo>
                <a:lnTo>
                  <a:pt x="5107" y="4374"/>
                </a:lnTo>
                <a:lnTo>
                  <a:pt x="5243" y="4374"/>
                </a:lnTo>
                <a:lnTo>
                  <a:pt x="5381" y="4371"/>
                </a:lnTo>
                <a:lnTo>
                  <a:pt x="5520" y="4366"/>
                </a:lnTo>
                <a:lnTo>
                  <a:pt x="5659" y="4361"/>
                </a:lnTo>
                <a:lnTo>
                  <a:pt x="5799" y="4354"/>
                </a:lnTo>
                <a:lnTo>
                  <a:pt x="5939" y="4346"/>
                </a:lnTo>
                <a:lnTo>
                  <a:pt x="6079" y="4337"/>
                </a:lnTo>
                <a:lnTo>
                  <a:pt x="6219" y="4328"/>
                </a:lnTo>
                <a:lnTo>
                  <a:pt x="6359" y="4319"/>
                </a:lnTo>
                <a:lnTo>
                  <a:pt x="6498" y="4310"/>
                </a:lnTo>
                <a:lnTo>
                  <a:pt x="6637" y="4300"/>
                </a:lnTo>
                <a:lnTo>
                  <a:pt x="6776" y="4290"/>
                </a:lnTo>
                <a:lnTo>
                  <a:pt x="6914" y="4280"/>
                </a:lnTo>
                <a:lnTo>
                  <a:pt x="7052" y="4270"/>
                </a:lnTo>
                <a:lnTo>
                  <a:pt x="7189" y="4260"/>
                </a:lnTo>
                <a:lnTo>
                  <a:pt x="7326" y="4249"/>
                </a:lnTo>
                <a:lnTo>
                  <a:pt x="7463" y="4239"/>
                </a:lnTo>
                <a:lnTo>
                  <a:pt x="7599" y="4228"/>
                </a:lnTo>
                <a:lnTo>
                  <a:pt x="7735" y="4218"/>
                </a:lnTo>
                <a:lnTo>
                  <a:pt x="7871" y="4208"/>
                </a:lnTo>
                <a:lnTo>
                  <a:pt x="8006" y="4197"/>
                </a:lnTo>
                <a:lnTo>
                  <a:pt x="8141" y="4186"/>
                </a:lnTo>
                <a:lnTo>
                  <a:pt x="8277" y="4176"/>
                </a:lnTo>
                <a:lnTo>
                  <a:pt x="8412" y="4165"/>
                </a:lnTo>
                <a:lnTo>
                  <a:pt x="8546" y="4155"/>
                </a:lnTo>
                <a:lnTo>
                  <a:pt x="8681" y="4144"/>
                </a:lnTo>
                <a:lnTo>
                  <a:pt x="8816" y="4133"/>
                </a:lnTo>
                <a:lnTo>
                  <a:pt x="8951" y="4123"/>
                </a:lnTo>
                <a:lnTo>
                  <a:pt x="9085" y="4112"/>
                </a:lnTo>
                <a:lnTo>
                  <a:pt x="9220" y="4101"/>
                </a:lnTo>
                <a:lnTo>
                  <a:pt x="9355" y="4090"/>
                </a:lnTo>
                <a:lnTo>
                  <a:pt x="9490" y="4079"/>
                </a:lnTo>
                <a:lnTo>
                  <a:pt x="9625" y="4069"/>
                </a:lnTo>
                <a:lnTo>
                  <a:pt x="9760" y="4058"/>
                </a:lnTo>
                <a:lnTo>
                  <a:pt x="9896" y="4047"/>
                </a:lnTo>
                <a:lnTo>
                  <a:pt x="10031" y="4036"/>
                </a:lnTo>
                <a:lnTo>
                  <a:pt x="10167" y="4025"/>
                </a:lnTo>
                <a:lnTo>
                  <a:pt x="10303" y="4014"/>
                </a:lnTo>
                <a:lnTo>
                  <a:pt x="10439" y="4003"/>
                </a:lnTo>
                <a:lnTo>
                  <a:pt x="10575" y="3993"/>
                </a:lnTo>
                <a:lnTo>
                  <a:pt x="10712" y="3982"/>
                </a:lnTo>
                <a:lnTo>
                  <a:pt x="10848" y="3971"/>
                </a:lnTo>
                <a:lnTo>
                  <a:pt x="10985" y="3960"/>
                </a:lnTo>
                <a:lnTo>
                  <a:pt x="11121" y="3949"/>
                </a:lnTo>
                <a:lnTo>
                  <a:pt x="11258" y="3938"/>
                </a:lnTo>
                <a:lnTo>
                  <a:pt x="11395" y="3927"/>
                </a:lnTo>
                <a:lnTo>
                  <a:pt x="11531" y="3916"/>
                </a:lnTo>
                <a:lnTo>
                  <a:pt x="11667" y="3906"/>
                </a:lnTo>
                <a:lnTo>
                  <a:pt x="11804" y="3895"/>
                </a:lnTo>
                <a:lnTo>
                  <a:pt x="11940" y="3884"/>
                </a:lnTo>
                <a:lnTo>
                  <a:pt x="12075" y="3873"/>
                </a:lnTo>
                <a:lnTo>
                  <a:pt x="12210" y="3862"/>
                </a:lnTo>
                <a:lnTo>
                  <a:pt x="12345" y="3851"/>
                </a:lnTo>
                <a:lnTo>
                  <a:pt x="12479" y="3840"/>
                </a:lnTo>
                <a:lnTo>
                  <a:pt x="12613" y="3829"/>
                </a:lnTo>
                <a:lnTo>
                  <a:pt x="12746" y="3818"/>
                </a:lnTo>
                <a:lnTo>
                  <a:pt x="12878" y="3807"/>
                </a:lnTo>
                <a:lnTo>
                  <a:pt x="13009" y="3796"/>
                </a:lnTo>
                <a:lnTo>
                  <a:pt x="13139" y="3785"/>
                </a:lnTo>
                <a:lnTo>
                  <a:pt x="13268" y="3774"/>
                </a:lnTo>
                <a:lnTo>
                  <a:pt x="13396" y="3762"/>
                </a:lnTo>
                <a:lnTo>
                  <a:pt x="13523" y="3751"/>
                </a:lnTo>
                <a:lnTo>
                  <a:pt x="13648" y="3739"/>
                </a:lnTo>
                <a:lnTo>
                  <a:pt x="13773" y="3728"/>
                </a:lnTo>
                <a:lnTo>
                  <a:pt x="13897" y="3716"/>
                </a:lnTo>
                <a:lnTo>
                  <a:pt x="14020" y="3705"/>
                </a:lnTo>
                <a:lnTo>
                  <a:pt x="14143" y="3694"/>
                </a:lnTo>
                <a:lnTo>
                  <a:pt x="14265" y="3683"/>
                </a:lnTo>
                <a:lnTo>
                  <a:pt x="14387" y="3672"/>
                </a:lnTo>
                <a:lnTo>
                  <a:pt x="14509" y="3661"/>
                </a:lnTo>
                <a:lnTo>
                  <a:pt x="14631" y="3651"/>
                </a:lnTo>
                <a:lnTo>
                  <a:pt x="14753" y="3641"/>
                </a:lnTo>
                <a:lnTo>
                  <a:pt x="14875" y="3632"/>
                </a:lnTo>
                <a:lnTo>
                  <a:pt x="14998" y="3623"/>
                </a:lnTo>
                <a:lnTo>
                  <a:pt x="15121" y="3615"/>
                </a:lnTo>
                <a:lnTo>
                  <a:pt x="15245" y="3607"/>
                </a:lnTo>
                <a:lnTo>
                  <a:pt x="15369" y="3600"/>
                </a:lnTo>
                <a:lnTo>
                  <a:pt x="15495" y="3593"/>
                </a:lnTo>
                <a:lnTo>
                  <a:pt x="15621" y="3587"/>
                </a:lnTo>
                <a:lnTo>
                  <a:pt x="15747" y="3581"/>
                </a:lnTo>
                <a:lnTo>
                  <a:pt x="15874" y="3575"/>
                </a:lnTo>
                <a:lnTo>
                  <a:pt x="16001" y="3569"/>
                </a:lnTo>
                <a:lnTo>
                  <a:pt x="16128" y="3563"/>
                </a:lnTo>
                <a:lnTo>
                  <a:pt x="16255" y="3556"/>
                </a:lnTo>
                <a:lnTo>
                  <a:pt x="16381" y="3548"/>
                </a:lnTo>
                <a:lnTo>
                  <a:pt x="16506" y="3538"/>
                </a:lnTo>
                <a:lnTo>
                  <a:pt x="16629" y="3527"/>
                </a:lnTo>
                <a:lnTo>
                  <a:pt x="16753" y="3516"/>
                </a:lnTo>
                <a:lnTo>
                  <a:pt x="16875" y="3504"/>
                </a:lnTo>
                <a:lnTo>
                  <a:pt x="16998" y="3492"/>
                </a:lnTo>
                <a:lnTo>
                  <a:pt x="17120" y="3480"/>
                </a:lnTo>
                <a:lnTo>
                  <a:pt x="17242" y="3468"/>
                </a:lnTo>
                <a:lnTo>
                  <a:pt x="17364" y="3457"/>
                </a:lnTo>
                <a:lnTo>
                  <a:pt x="17485" y="3445"/>
                </a:lnTo>
                <a:lnTo>
                  <a:pt x="17606" y="3434"/>
                </a:lnTo>
                <a:lnTo>
                  <a:pt x="17726" y="3423"/>
                </a:lnTo>
                <a:lnTo>
                  <a:pt x="17846" y="3412"/>
                </a:lnTo>
                <a:lnTo>
                  <a:pt x="17965" y="3402"/>
                </a:lnTo>
                <a:lnTo>
                  <a:pt x="18084" y="3393"/>
                </a:lnTo>
                <a:lnTo>
                  <a:pt x="18203" y="3384"/>
                </a:lnTo>
                <a:lnTo>
                  <a:pt x="18321" y="3376"/>
                </a:lnTo>
                <a:lnTo>
                  <a:pt x="18438" y="3368"/>
                </a:lnTo>
                <a:lnTo>
                  <a:pt x="18555" y="3361"/>
                </a:lnTo>
                <a:lnTo>
                  <a:pt x="18672" y="3354"/>
                </a:lnTo>
                <a:lnTo>
                  <a:pt x="18789" y="3348"/>
                </a:lnTo>
                <a:lnTo>
                  <a:pt x="18905" y="3342"/>
                </a:lnTo>
                <a:lnTo>
                  <a:pt x="19022" y="3336"/>
                </a:lnTo>
                <a:lnTo>
                  <a:pt x="19138" y="3331"/>
                </a:lnTo>
                <a:lnTo>
                  <a:pt x="19255" y="3326"/>
                </a:lnTo>
                <a:lnTo>
                  <a:pt x="19371" y="3322"/>
                </a:lnTo>
                <a:lnTo>
                  <a:pt x="19488" y="3317"/>
                </a:lnTo>
                <a:lnTo>
                  <a:pt x="19605" y="3313"/>
                </a:lnTo>
                <a:moveTo>
                  <a:pt x="240" y="1852"/>
                </a:moveTo>
                <a:lnTo>
                  <a:pt x="338" y="1895"/>
                </a:lnTo>
                <a:lnTo>
                  <a:pt x="436" y="1940"/>
                </a:lnTo>
                <a:lnTo>
                  <a:pt x="533" y="1985"/>
                </a:lnTo>
                <a:lnTo>
                  <a:pt x="629" y="2033"/>
                </a:lnTo>
                <a:lnTo>
                  <a:pt x="725" y="2084"/>
                </a:lnTo>
                <a:lnTo>
                  <a:pt x="820" y="2136"/>
                </a:lnTo>
                <a:lnTo>
                  <a:pt x="914" y="2190"/>
                </a:lnTo>
                <a:lnTo>
                  <a:pt x="1008" y="2244"/>
                </a:lnTo>
                <a:lnTo>
                  <a:pt x="1101" y="2299"/>
                </a:lnTo>
                <a:lnTo>
                  <a:pt x="1194" y="2355"/>
                </a:lnTo>
                <a:lnTo>
                  <a:pt x="1285" y="2410"/>
                </a:lnTo>
                <a:lnTo>
                  <a:pt x="1377" y="2465"/>
                </a:lnTo>
                <a:lnTo>
                  <a:pt x="1467" y="2519"/>
                </a:lnTo>
                <a:lnTo>
                  <a:pt x="1557" y="2573"/>
                </a:lnTo>
                <a:lnTo>
                  <a:pt x="1646" y="2627"/>
                </a:lnTo>
                <a:lnTo>
                  <a:pt x="1735" y="2679"/>
                </a:lnTo>
                <a:lnTo>
                  <a:pt x="1823" y="2731"/>
                </a:lnTo>
                <a:lnTo>
                  <a:pt x="1910" y="2782"/>
                </a:lnTo>
                <a:lnTo>
                  <a:pt x="1998" y="2832"/>
                </a:lnTo>
                <a:lnTo>
                  <a:pt x="2085" y="2882"/>
                </a:lnTo>
                <a:lnTo>
                  <a:pt x="2172" y="2931"/>
                </a:lnTo>
                <a:lnTo>
                  <a:pt x="2259" y="2980"/>
                </a:lnTo>
                <a:lnTo>
                  <a:pt x="2346" y="3029"/>
                </a:lnTo>
                <a:lnTo>
                  <a:pt x="2432" y="3079"/>
                </a:lnTo>
                <a:lnTo>
                  <a:pt x="2519" y="3128"/>
                </a:lnTo>
                <a:lnTo>
                  <a:pt x="2606" y="3177"/>
                </a:lnTo>
                <a:lnTo>
                  <a:pt x="2693" y="3225"/>
                </a:lnTo>
                <a:lnTo>
                  <a:pt x="2780" y="3274"/>
                </a:lnTo>
                <a:lnTo>
                  <a:pt x="2868" y="3323"/>
                </a:lnTo>
                <a:lnTo>
                  <a:pt x="2955" y="3371"/>
                </a:lnTo>
                <a:lnTo>
                  <a:pt x="3044" y="3419"/>
                </a:lnTo>
                <a:lnTo>
                  <a:pt x="3132" y="3466"/>
                </a:lnTo>
                <a:lnTo>
                  <a:pt x="3221" y="3512"/>
                </a:lnTo>
                <a:lnTo>
                  <a:pt x="3311" y="3558"/>
                </a:lnTo>
                <a:lnTo>
                  <a:pt x="3401" y="3603"/>
                </a:lnTo>
                <a:lnTo>
                  <a:pt x="3493" y="3647"/>
                </a:lnTo>
                <a:lnTo>
                  <a:pt x="3585" y="3689"/>
                </a:lnTo>
                <a:lnTo>
                  <a:pt x="3679" y="3730"/>
                </a:lnTo>
                <a:lnTo>
                  <a:pt x="3774" y="3769"/>
                </a:lnTo>
                <a:lnTo>
                  <a:pt x="3871" y="3806"/>
                </a:lnTo>
                <a:lnTo>
                  <a:pt x="3970" y="3840"/>
                </a:lnTo>
                <a:lnTo>
                  <a:pt x="4071" y="3872"/>
                </a:lnTo>
                <a:lnTo>
                  <a:pt x="4174" y="3901"/>
                </a:lnTo>
                <a:lnTo>
                  <a:pt x="4280" y="3927"/>
                </a:lnTo>
                <a:lnTo>
                  <a:pt x="4389" y="3948"/>
                </a:lnTo>
                <a:lnTo>
                  <a:pt x="4502" y="3963"/>
                </a:lnTo>
                <a:lnTo>
                  <a:pt x="4617" y="3972"/>
                </a:lnTo>
                <a:lnTo>
                  <a:pt x="4736" y="3978"/>
                </a:lnTo>
                <a:lnTo>
                  <a:pt x="4858" y="3984"/>
                </a:lnTo>
                <a:lnTo>
                  <a:pt x="4983" y="3988"/>
                </a:lnTo>
                <a:lnTo>
                  <a:pt x="5111" y="3990"/>
                </a:lnTo>
                <a:lnTo>
                  <a:pt x="5240" y="3992"/>
                </a:lnTo>
                <a:lnTo>
                  <a:pt x="5372" y="3991"/>
                </a:lnTo>
                <a:lnTo>
                  <a:pt x="5505" y="3989"/>
                </a:lnTo>
                <a:lnTo>
                  <a:pt x="5639" y="3985"/>
                </a:lnTo>
                <a:lnTo>
                  <a:pt x="5774" y="3980"/>
                </a:lnTo>
                <a:lnTo>
                  <a:pt x="5909" y="3974"/>
                </a:lnTo>
                <a:lnTo>
                  <a:pt x="6045" y="3967"/>
                </a:lnTo>
                <a:lnTo>
                  <a:pt x="6181" y="3960"/>
                </a:lnTo>
                <a:lnTo>
                  <a:pt x="6316" y="3951"/>
                </a:lnTo>
                <a:lnTo>
                  <a:pt x="6452" y="3942"/>
                </a:lnTo>
                <a:lnTo>
                  <a:pt x="6587" y="3933"/>
                </a:lnTo>
                <a:lnTo>
                  <a:pt x="6722" y="3923"/>
                </a:lnTo>
                <a:lnTo>
                  <a:pt x="6856" y="3913"/>
                </a:lnTo>
                <a:lnTo>
                  <a:pt x="6991" y="3902"/>
                </a:lnTo>
                <a:lnTo>
                  <a:pt x="7124" y="3891"/>
                </a:lnTo>
                <a:lnTo>
                  <a:pt x="7258" y="3881"/>
                </a:lnTo>
                <a:lnTo>
                  <a:pt x="7391" y="3870"/>
                </a:lnTo>
                <a:lnTo>
                  <a:pt x="7524" y="3858"/>
                </a:lnTo>
                <a:lnTo>
                  <a:pt x="7656" y="3847"/>
                </a:lnTo>
                <a:lnTo>
                  <a:pt x="7788" y="3836"/>
                </a:lnTo>
                <a:lnTo>
                  <a:pt x="7920" y="3824"/>
                </a:lnTo>
                <a:lnTo>
                  <a:pt x="8052" y="3813"/>
                </a:lnTo>
                <a:lnTo>
                  <a:pt x="8183" y="3801"/>
                </a:lnTo>
                <a:lnTo>
                  <a:pt x="8315" y="3789"/>
                </a:lnTo>
                <a:lnTo>
                  <a:pt x="8446" y="3778"/>
                </a:lnTo>
                <a:lnTo>
                  <a:pt x="8577" y="3766"/>
                </a:lnTo>
                <a:lnTo>
                  <a:pt x="8708" y="3754"/>
                </a:lnTo>
                <a:lnTo>
                  <a:pt x="8839" y="3742"/>
                </a:lnTo>
                <a:lnTo>
                  <a:pt x="8971" y="3730"/>
                </a:lnTo>
                <a:lnTo>
                  <a:pt x="9102" y="3718"/>
                </a:lnTo>
                <a:lnTo>
                  <a:pt x="9233" y="3706"/>
                </a:lnTo>
                <a:lnTo>
                  <a:pt x="9365" y="3694"/>
                </a:lnTo>
                <a:lnTo>
                  <a:pt x="9497" y="3682"/>
                </a:lnTo>
                <a:lnTo>
                  <a:pt x="9629" y="3670"/>
                </a:lnTo>
                <a:lnTo>
                  <a:pt x="9761" y="3658"/>
                </a:lnTo>
                <a:lnTo>
                  <a:pt x="9894" y="3645"/>
                </a:lnTo>
                <a:lnTo>
                  <a:pt x="10026" y="3633"/>
                </a:lnTo>
                <a:lnTo>
                  <a:pt x="10159" y="3621"/>
                </a:lnTo>
                <a:lnTo>
                  <a:pt x="10293" y="3609"/>
                </a:lnTo>
                <a:lnTo>
                  <a:pt x="10426" y="3596"/>
                </a:lnTo>
                <a:lnTo>
                  <a:pt x="10560" y="3584"/>
                </a:lnTo>
                <a:lnTo>
                  <a:pt x="10694" y="3572"/>
                </a:lnTo>
                <a:lnTo>
                  <a:pt x="10829" y="3559"/>
                </a:lnTo>
                <a:lnTo>
                  <a:pt x="10963" y="3547"/>
                </a:lnTo>
                <a:lnTo>
                  <a:pt x="11098" y="3535"/>
                </a:lnTo>
                <a:lnTo>
                  <a:pt x="11233" y="3522"/>
                </a:lnTo>
                <a:lnTo>
                  <a:pt x="11368" y="3510"/>
                </a:lnTo>
                <a:lnTo>
                  <a:pt x="11502" y="3497"/>
                </a:lnTo>
                <a:lnTo>
                  <a:pt x="11637" y="3485"/>
                </a:lnTo>
                <a:lnTo>
                  <a:pt x="11771" y="3472"/>
                </a:lnTo>
                <a:lnTo>
                  <a:pt x="11905" y="3460"/>
                </a:lnTo>
                <a:lnTo>
                  <a:pt x="12039" y="3448"/>
                </a:lnTo>
                <a:lnTo>
                  <a:pt x="12172" y="3435"/>
                </a:lnTo>
                <a:lnTo>
                  <a:pt x="12305" y="3422"/>
                </a:lnTo>
                <a:lnTo>
                  <a:pt x="12437" y="3410"/>
                </a:lnTo>
                <a:lnTo>
                  <a:pt x="12569" y="3397"/>
                </a:lnTo>
                <a:lnTo>
                  <a:pt x="12699" y="3385"/>
                </a:lnTo>
                <a:lnTo>
                  <a:pt x="12829" y="3372"/>
                </a:lnTo>
                <a:lnTo>
                  <a:pt x="12958" y="3359"/>
                </a:lnTo>
                <a:lnTo>
                  <a:pt x="13086" y="3347"/>
                </a:lnTo>
                <a:lnTo>
                  <a:pt x="13214" y="3334"/>
                </a:lnTo>
                <a:lnTo>
                  <a:pt x="13340" y="3321"/>
                </a:lnTo>
                <a:lnTo>
                  <a:pt x="13465" y="3308"/>
                </a:lnTo>
                <a:lnTo>
                  <a:pt x="13589" y="3296"/>
                </a:lnTo>
                <a:lnTo>
                  <a:pt x="13713" y="3283"/>
                </a:lnTo>
                <a:lnTo>
                  <a:pt x="13835" y="3270"/>
                </a:lnTo>
                <a:lnTo>
                  <a:pt x="13957" y="3257"/>
                </a:lnTo>
                <a:lnTo>
                  <a:pt x="14079" y="3245"/>
                </a:lnTo>
                <a:lnTo>
                  <a:pt x="14199" y="3232"/>
                </a:lnTo>
                <a:lnTo>
                  <a:pt x="14320" y="3220"/>
                </a:lnTo>
                <a:lnTo>
                  <a:pt x="14440" y="3208"/>
                </a:lnTo>
                <a:lnTo>
                  <a:pt x="14561" y="3197"/>
                </a:lnTo>
                <a:lnTo>
                  <a:pt x="14681" y="3185"/>
                </a:lnTo>
                <a:lnTo>
                  <a:pt x="14801" y="3174"/>
                </a:lnTo>
                <a:lnTo>
                  <a:pt x="14922" y="3164"/>
                </a:lnTo>
                <a:lnTo>
                  <a:pt x="15044" y="3154"/>
                </a:lnTo>
                <a:lnTo>
                  <a:pt x="15167" y="3145"/>
                </a:lnTo>
                <a:lnTo>
                  <a:pt x="15290" y="3137"/>
                </a:lnTo>
                <a:lnTo>
                  <a:pt x="15415" y="3130"/>
                </a:lnTo>
                <a:lnTo>
                  <a:pt x="15541" y="3124"/>
                </a:lnTo>
                <a:lnTo>
                  <a:pt x="15667" y="3117"/>
                </a:lnTo>
                <a:lnTo>
                  <a:pt x="15795" y="3111"/>
                </a:lnTo>
                <a:lnTo>
                  <a:pt x="15922" y="3105"/>
                </a:lnTo>
                <a:lnTo>
                  <a:pt x="16050" y="3099"/>
                </a:lnTo>
                <a:lnTo>
                  <a:pt x="16178" y="3092"/>
                </a:lnTo>
                <a:lnTo>
                  <a:pt x="16306" y="3084"/>
                </a:lnTo>
                <a:lnTo>
                  <a:pt x="16433" y="3075"/>
                </a:lnTo>
                <a:lnTo>
                  <a:pt x="16560" y="3065"/>
                </a:lnTo>
                <a:lnTo>
                  <a:pt x="16687" y="3055"/>
                </a:lnTo>
                <a:lnTo>
                  <a:pt x="16813" y="3044"/>
                </a:lnTo>
                <a:lnTo>
                  <a:pt x="16939" y="3033"/>
                </a:lnTo>
                <a:lnTo>
                  <a:pt x="17065" y="3022"/>
                </a:lnTo>
                <a:lnTo>
                  <a:pt x="17191" y="3011"/>
                </a:lnTo>
                <a:lnTo>
                  <a:pt x="17316" y="3000"/>
                </a:lnTo>
                <a:lnTo>
                  <a:pt x="17440" y="2989"/>
                </a:lnTo>
                <a:lnTo>
                  <a:pt x="17564" y="2978"/>
                </a:lnTo>
                <a:lnTo>
                  <a:pt x="17687" y="2968"/>
                </a:lnTo>
                <a:lnTo>
                  <a:pt x="17810" y="2958"/>
                </a:lnTo>
                <a:lnTo>
                  <a:pt x="17931" y="2949"/>
                </a:lnTo>
                <a:lnTo>
                  <a:pt x="18051" y="2941"/>
                </a:lnTo>
                <a:lnTo>
                  <a:pt x="18171" y="2933"/>
                </a:lnTo>
                <a:lnTo>
                  <a:pt x="18290" y="2926"/>
                </a:lnTo>
                <a:lnTo>
                  <a:pt x="18408" y="2919"/>
                </a:lnTo>
                <a:lnTo>
                  <a:pt x="18525" y="2913"/>
                </a:lnTo>
                <a:lnTo>
                  <a:pt x="18642" y="2907"/>
                </a:lnTo>
                <a:lnTo>
                  <a:pt x="18758" y="2902"/>
                </a:lnTo>
                <a:lnTo>
                  <a:pt x="18875" y="2897"/>
                </a:lnTo>
                <a:lnTo>
                  <a:pt x="18991" y="2893"/>
                </a:lnTo>
                <a:lnTo>
                  <a:pt x="19107" y="2888"/>
                </a:lnTo>
                <a:lnTo>
                  <a:pt x="19224" y="2884"/>
                </a:lnTo>
                <a:lnTo>
                  <a:pt x="19341" y="2881"/>
                </a:lnTo>
                <a:lnTo>
                  <a:pt x="19458" y="2877"/>
                </a:lnTo>
                <a:lnTo>
                  <a:pt x="19576" y="2874"/>
                </a:lnTo>
                <a:moveTo>
                  <a:pt x="303" y="1489"/>
                </a:moveTo>
                <a:lnTo>
                  <a:pt x="401" y="1533"/>
                </a:lnTo>
                <a:lnTo>
                  <a:pt x="500" y="1578"/>
                </a:lnTo>
                <a:lnTo>
                  <a:pt x="598" y="1625"/>
                </a:lnTo>
                <a:lnTo>
                  <a:pt x="695" y="1673"/>
                </a:lnTo>
                <a:lnTo>
                  <a:pt x="792" y="1723"/>
                </a:lnTo>
                <a:lnTo>
                  <a:pt x="888" y="1775"/>
                </a:lnTo>
                <a:lnTo>
                  <a:pt x="984" y="1828"/>
                </a:lnTo>
                <a:lnTo>
                  <a:pt x="1080" y="1882"/>
                </a:lnTo>
                <a:lnTo>
                  <a:pt x="1174" y="1937"/>
                </a:lnTo>
                <a:lnTo>
                  <a:pt x="1268" y="1991"/>
                </a:lnTo>
                <a:lnTo>
                  <a:pt x="1361" y="2046"/>
                </a:lnTo>
                <a:lnTo>
                  <a:pt x="1454" y="2100"/>
                </a:lnTo>
                <a:lnTo>
                  <a:pt x="1545" y="2153"/>
                </a:lnTo>
                <a:lnTo>
                  <a:pt x="1636" y="2206"/>
                </a:lnTo>
                <a:lnTo>
                  <a:pt x="1726" y="2257"/>
                </a:lnTo>
                <a:lnTo>
                  <a:pt x="1816" y="2308"/>
                </a:lnTo>
                <a:lnTo>
                  <a:pt x="1905" y="2357"/>
                </a:lnTo>
                <a:lnTo>
                  <a:pt x="1994" y="2406"/>
                </a:lnTo>
                <a:lnTo>
                  <a:pt x="2082" y="2454"/>
                </a:lnTo>
                <a:lnTo>
                  <a:pt x="2171" y="2501"/>
                </a:lnTo>
                <a:lnTo>
                  <a:pt x="2260" y="2548"/>
                </a:lnTo>
                <a:lnTo>
                  <a:pt x="2348" y="2596"/>
                </a:lnTo>
                <a:lnTo>
                  <a:pt x="2437" y="2643"/>
                </a:lnTo>
                <a:lnTo>
                  <a:pt x="2526" y="2691"/>
                </a:lnTo>
                <a:lnTo>
                  <a:pt x="2615" y="2739"/>
                </a:lnTo>
                <a:lnTo>
                  <a:pt x="2704" y="2787"/>
                </a:lnTo>
                <a:lnTo>
                  <a:pt x="2794" y="2834"/>
                </a:lnTo>
                <a:lnTo>
                  <a:pt x="2884" y="2882"/>
                </a:lnTo>
                <a:lnTo>
                  <a:pt x="2974" y="2929"/>
                </a:lnTo>
                <a:lnTo>
                  <a:pt x="3065" y="2976"/>
                </a:lnTo>
                <a:lnTo>
                  <a:pt x="3157" y="3022"/>
                </a:lnTo>
                <a:lnTo>
                  <a:pt x="3249" y="3067"/>
                </a:lnTo>
                <a:lnTo>
                  <a:pt x="3343" y="3112"/>
                </a:lnTo>
                <a:lnTo>
                  <a:pt x="3437" y="3156"/>
                </a:lnTo>
                <a:lnTo>
                  <a:pt x="3532" y="3198"/>
                </a:lnTo>
                <a:lnTo>
                  <a:pt x="3628" y="3240"/>
                </a:lnTo>
                <a:lnTo>
                  <a:pt x="3725" y="3280"/>
                </a:lnTo>
                <a:lnTo>
                  <a:pt x="3824" y="3318"/>
                </a:lnTo>
                <a:lnTo>
                  <a:pt x="3925" y="3355"/>
                </a:lnTo>
                <a:lnTo>
                  <a:pt x="4027" y="3390"/>
                </a:lnTo>
                <a:lnTo>
                  <a:pt x="4131" y="3423"/>
                </a:lnTo>
                <a:lnTo>
                  <a:pt x="4237" y="3453"/>
                </a:lnTo>
                <a:lnTo>
                  <a:pt x="4346" y="3481"/>
                </a:lnTo>
                <a:lnTo>
                  <a:pt x="4456" y="3505"/>
                </a:lnTo>
                <a:lnTo>
                  <a:pt x="4569" y="3525"/>
                </a:lnTo>
                <a:lnTo>
                  <a:pt x="4684" y="3541"/>
                </a:lnTo>
                <a:lnTo>
                  <a:pt x="4801" y="3553"/>
                </a:lnTo>
                <a:lnTo>
                  <a:pt x="4921" y="3561"/>
                </a:lnTo>
                <a:lnTo>
                  <a:pt x="5042" y="3567"/>
                </a:lnTo>
                <a:lnTo>
                  <a:pt x="5166" y="3570"/>
                </a:lnTo>
                <a:lnTo>
                  <a:pt x="5291" y="3572"/>
                </a:lnTo>
                <a:lnTo>
                  <a:pt x="5418" y="3573"/>
                </a:lnTo>
                <a:lnTo>
                  <a:pt x="5546" y="3572"/>
                </a:lnTo>
                <a:lnTo>
                  <a:pt x="5674" y="3570"/>
                </a:lnTo>
                <a:lnTo>
                  <a:pt x="5804" y="3567"/>
                </a:lnTo>
                <a:lnTo>
                  <a:pt x="5933" y="3562"/>
                </a:lnTo>
                <a:lnTo>
                  <a:pt x="6063" y="3558"/>
                </a:lnTo>
                <a:lnTo>
                  <a:pt x="6193" y="3552"/>
                </a:lnTo>
                <a:lnTo>
                  <a:pt x="6323" y="3545"/>
                </a:lnTo>
                <a:lnTo>
                  <a:pt x="6453" y="3538"/>
                </a:lnTo>
                <a:lnTo>
                  <a:pt x="6582" y="3530"/>
                </a:lnTo>
                <a:lnTo>
                  <a:pt x="6712" y="3522"/>
                </a:lnTo>
                <a:lnTo>
                  <a:pt x="6841" y="3513"/>
                </a:lnTo>
                <a:lnTo>
                  <a:pt x="6969" y="3504"/>
                </a:lnTo>
                <a:lnTo>
                  <a:pt x="7098" y="3494"/>
                </a:lnTo>
                <a:lnTo>
                  <a:pt x="7226" y="3484"/>
                </a:lnTo>
                <a:lnTo>
                  <a:pt x="7354" y="3474"/>
                </a:lnTo>
                <a:lnTo>
                  <a:pt x="7481" y="3463"/>
                </a:lnTo>
                <a:lnTo>
                  <a:pt x="7609" y="3453"/>
                </a:lnTo>
                <a:lnTo>
                  <a:pt x="7736" y="3442"/>
                </a:lnTo>
                <a:lnTo>
                  <a:pt x="7863" y="3430"/>
                </a:lnTo>
                <a:lnTo>
                  <a:pt x="7990" y="3419"/>
                </a:lnTo>
                <a:lnTo>
                  <a:pt x="8116" y="3407"/>
                </a:lnTo>
                <a:lnTo>
                  <a:pt x="8243" y="3395"/>
                </a:lnTo>
                <a:lnTo>
                  <a:pt x="8370" y="3383"/>
                </a:lnTo>
                <a:lnTo>
                  <a:pt x="8496" y="3371"/>
                </a:lnTo>
                <a:lnTo>
                  <a:pt x="8623" y="3359"/>
                </a:lnTo>
                <a:lnTo>
                  <a:pt x="8749" y="3347"/>
                </a:lnTo>
                <a:lnTo>
                  <a:pt x="8876" y="3334"/>
                </a:lnTo>
                <a:lnTo>
                  <a:pt x="9003" y="3322"/>
                </a:lnTo>
                <a:lnTo>
                  <a:pt x="9130" y="3309"/>
                </a:lnTo>
                <a:lnTo>
                  <a:pt x="9257" y="3296"/>
                </a:lnTo>
                <a:lnTo>
                  <a:pt x="9385" y="3284"/>
                </a:lnTo>
                <a:lnTo>
                  <a:pt x="9513" y="3271"/>
                </a:lnTo>
                <a:lnTo>
                  <a:pt x="9641" y="3258"/>
                </a:lnTo>
                <a:lnTo>
                  <a:pt x="9769" y="3245"/>
                </a:lnTo>
                <a:lnTo>
                  <a:pt x="9898" y="3232"/>
                </a:lnTo>
                <a:lnTo>
                  <a:pt x="10028" y="3218"/>
                </a:lnTo>
                <a:lnTo>
                  <a:pt x="10158" y="3205"/>
                </a:lnTo>
                <a:lnTo>
                  <a:pt x="10288" y="3192"/>
                </a:lnTo>
                <a:lnTo>
                  <a:pt x="10419" y="3179"/>
                </a:lnTo>
                <a:lnTo>
                  <a:pt x="10550" y="3165"/>
                </a:lnTo>
                <a:lnTo>
                  <a:pt x="10682" y="3152"/>
                </a:lnTo>
                <a:lnTo>
                  <a:pt x="10814" y="3138"/>
                </a:lnTo>
                <a:lnTo>
                  <a:pt x="10946" y="3125"/>
                </a:lnTo>
                <a:lnTo>
                  <a:pt x="11079" y="3111"/>
                </a:lnTo>
                <a:lnTo>
                  <a:pt x="11211" y="3098"/>
                </a:lnTo>
                <a:lnTo>
                  <a:pt x="11344" y="3084"/>
                </a:lnTo>
                <a:lnTo>
                  <a:pt x="11477" y="3070"/>
                </a:lnTo>
                <a:lnTo>
                  <a:pt x="11610" y="3057"/>
                </a:lnTo>
                <a:lnTo>
                  <a:pt x="11742" y="3043"/>
                </a:lnTo>
                <a:lnTo>
                  <a:pt x="11874" y="3029"/>
                </a:lnTo>
                <a:lnTo>
                  <a:pt x="12006" y="3015"/>
                </a:lnTo>
                <a:lnTo>
                  <a:pt x="12138" y="3001"/>
                </a:lnTo>
                <a:lnTo>
                  <a:pt x="12269" y="2988"/>
                </a:lnTo>
                <a:lnTo>
                  <a:pt x="12399" y="2974"/>
                </a:lnTo>
                <a:lnTo>
                  <a:pt x="12529" y="2960"/>
                </a:lnTo>
                <a:lnTo>
                  <a:pt x="12658" y="2946"/>
                </a:lnTo>
                <a:lnTo>
                  <a:pt x="12786" y="2932"/>
                </a:lnTo>
                <a:lnTo>
                  <a:pt x="12913" y="2918"/>
                </a:lnTo>
                <a:lnTo>
                  <a:pt x="13039" y="2904"/>
                </a:lnTo>
                <a:lnTo>
                  <a:pt x="13165" y="2890"/>
                </a:lnTo>
                <a:lnTo>
                  <a:pt x="13289" y="2876"/>
                </a:lnTo>
                <a:lnTo>
                  <a:pt x="13413" y="2862"/>
                </a:lnTo>
                <a:lnTo>
                  <a:pt x="13536" y="2848"/>
                </a:lnTo>
                <a:lnTo>
                  <a:pt x="13658" y="2835"/>
                </a:lnTo>
                <a:lnTo>
                  <a:pt x="13779" y="2821"/>
                </a:lnTo>
                <a:lnTo>
                  <a:pt x="13899" y="2807"/>
                </a:lnTo>
                <a:lnTo>
                  <a:pt x="14019" y="2794"/>
                </a:lnTo>
                <a:lnTo>
                  <a:pt x="14139" y="2780"/>
                </a:lnTo>
                <a:lnTo>
                  <a:pt x="14258" y="2767"/>
                </a:lnTo>
                <a:lnTo>
                  <a:pt x="14377" y="2754"/>
                </a:lnTo>
                <a:lnTo>
                  <a:pt x="14495" y="2741"/>
                </a:lnTo>
                <a:lnTo>
                  <a:pt x="14614" y="2728"/>
                </a:lnTo>
                <a:lnTo>
                  <a:pt x="14733" y="2716"/>
                </a:lnTo>
                <a:lnTo>
                  <a:pt x="14852" y="2704"/>
                </a:lnTo>
                <a:lnTo>
                  <a:pt x="14971" y="2693"/>
                </a:lnTo>
                <a:lnTo>
                  <a:pt x="15092" y="2682"/>
                </a:lnTo>
                <a:lnTo>
                  <a:pt x="15213" y="2673"/>
                </a:lnTo>
                <a:lnTo>
                  <a:pt x="15336" y="2664"/>
                </a:lnTo>
                <a:lnTo>
                  <a:pt x="15460" y="2656"/>
                </a:lnTo>
                <a:lnTo>
                  <a:pt x="15585" y="2648"/>
                </a:lnTo>
                <a:lnTo>
                  <a:pt x="15710" y="2641"/>
                </a:lnTo>
                <a:lnTo>
                  <a:pt x="15837" y="2633"/>
                </a:lnTo>
                <a:lnTo>
                  <a:pt x="15964" y="2626"/>
                </a:lnTo>
                <a:lnTo>
                  <a:pt x="16092" y="2618"/>
                </a:lnTo>
                <a:lnTo>
                  <a:pt x="16222" y="2610"/>
                </a:lnTo>
                <a:lnTo>
                  <a:pt x="16351" y="2602"/>
                </a:lnTo>
                <a:lnTo>
                  <a:pt x="16482" y="2594"/>
                </a:lnTo>
                <a:lnTo>
                  <a:pt x="16612" y="2585"/>
                </a:lnTo>
                <a:lnTo>
                  <a:pt x="16743" y="2576"/>
                </a:lnTo>
                <a:lnTo>
                  <a:pt x="16874" y="2567"/>
                </a:lnTo>
                <a:lnTo>
                  <a:pt x="17005" y="2558"/>
                </a:lnTo>
                <a:lnTo>
                  <a:pt x="17135" y="2549"/>
                </a:lnTo>
                <a:lnTo>
                  <a:pt x="17265" y="2539"/>
                </a:lnTo>
                <a:lnTo>
                  <a:pt x="17394" y="2530"/>
                </a:lnTo>
                <a:lnTo>
                  <a:pt x="17522" y="2521"/>
                </a:lnTo>
                <a:lnTo>
                  <a:pt x="17650" y="2513"/>
                </a:lnTo>
                <a:lnTo>
                  <a:pt x="17776" y="2504"/>
                </a:lnTo>
                <a:lnTo>
                  <a:pt x="17901" y="2497"/>
                </a:lnTo>
                <a:lnTo>
                  <a:pt x="18024" y="2489"/>
                </a:lnTo>
                <a:lnTo>
                  <a:pt x="18145" y="2483"/>
                </a:lnTo>
                <a:lnTo>
                  <a:pt x="18264" y="2477"/>
                </a:lnTo>
                <a:lnTo>
                  <a:pt x="18383" y="2471"/>
                </a:lnTo>
                <a:lnTo>
                  <a:pt x="18500" y="2466"/>
                </a:lnTo>
                <a:lnTo>
                  <a:pt x="18616" y="2462"/>
                </a:lnTo>
                <a:lnTo>
                  <a:pt x="18731" y="2457"/>
                </a:lnTo>
                <a:lnTo>
                  <a:pt x="18847" y="2454"/>
                </a:lnTo>
                <a:lnTo>
                  <a:pt x="18962" y="2450"/>
                </a:lnTo>
                <a:lnTo>
                  <a:pt x="19078" y="2447"/>
                </a:lnTo>
                <a:lnTo>
                  <a:pt x="19195" y="2443"/>
                </a:lnTo>
                <a:lnTo>
                  <a:pt x="19313" y="2440"/>
                </a:lnTo>
                <a:lnTo>
                  <a:pt x="19431" y="2437"/>
                </a:lnTo>
                <a:lnTo>
                  <a:pt x="19549" y="2435"/>
                </a:lnTo>
                <a:moveTo>
                  <a:pt x="365" y="1128"/>
                </a:moveTo>
                <a:lnTo>
                  <a:pt x="465" y="1172"/>
                </a:lnTo>
                <a:lnTo>
                  <a:pt x="564" y="1217"/>
                </a:lnTo>
                <a:lnTo>
                  <a:pt x="663" y="1264"/>
                </a:lnTo>
                <a:lnTo>
                  <a:pt x="762" y="1311"/>
                </a:lnTo>
                <a:lnTo>
                  <a:pt x="860" y="1360"/>
                </a:lnTo>
                <a:lnTo>
                  <a:pt x="958" y="1409"/>
                </a:lnTo>
                <a:lnTo>
                  <a:pt x="1055" y="1460"/>
                </a:lnTo>
                <a:lnTo>
                  <a:pt x="1151" y="1511"/>
                </a:lnTo>
                <a:lnTo>
                  <a:pt x="1247" y="1563"/>
                </a:lnTo>
                <a:lnTo>
                  <a:pt x="1343" y="1614"/>
                </a:lnTo>
                <a:lnTo>
                  <a:pt x="1438" y="1666"/>
                </a:lnTo>
                <a:lnTo>
                  <a:pt x="1532" y="1716"/>
                </a:lnTo>
                <a:lnTo>
                  <a:pt x="1625" y="1767"/>
                </a:lnTo>
                <a:lnTo>
                  <a:pt x="1718" y="1816"/>
                </a:lnTo>
                <a:lnTo>
                  <a:pt x="1810" y="1864"/>
                </a:lnTo>
                <a:lnTo>
                  <a:pt x="1901" y="1912"/>
                </a:lnTo>
                <a:lnTo>
                  <a:pt x="1993" y="1959"/>
                </a:lnTo>
                <a:lnTo>
                  <a:pt x="2084" y="2005"/>
                </a:lnTo>
                <a:lnTo>
                  <a:pt x="2175" y="2051"/>
                </a:lnTo>
                <a:lnTo>
                  <a:pt x="2266" y="2096"/>
                </a:lnTo>
                <a:lnTo>
                  <a:pt x="2357" y="2141"/>
                </a:lnTo>
                <a:lnTo>
                  <a:pt x="2448" y="2186"/>
                </a:lnTo>
                <a:lnTo>
                  <a:pt x="2540" y="2232"/>
                </a:lnTo>
                <a:lnTo>
                  <a:pt x="2632" y="2278"/>
                </a:lnTo>
                <a:lnTo>
                  <a:pt x="2724" y="2324"/>
                </a:lnTo>
                <a:lnTo>
                  <a:pt x="2817" y="2370"/>
                </a:lnTo>
                <a:lnTo>
                  <a:pt x="2910" y="2417"/>
                </a:lnTo>
                <a:lnTo>
                  <a:pt x="3004" y="2462"/>
                </a:lnTo>
                <a:lnTo>
                  <a:pt x="3098" y="2507"/>
                </a:lnTo>
                <a:lnTo>
                  <a:pt x="3193" y="2552"/>
                </a:lnTo>
                <a:lnTo>
                  <a:pt x="3289" y="2595"/>
                </a:lnTo>
                <a:lnTo>
                  <a:pt x="3386" y="2638"/>
                </a:lnTo>
                <a:lnTo>
                  <a:pt x="3484" y="2679"/>
                </a:lnTo>
                <a:lnTo>
                  <a:pt x="3582" y="2719"/>
                </a:lnTo>
                <a:lnTo>
                  <a:pt x="3682" y="2758"/>
                </a:lnTo>
                <a:lnTo>
                  <a:pt x="3783" y="2796"/>
                </a:lnTo>
                <a:lnTo>
                  <a:pt x="3886" y="2831"/>
                </a:lnTo>
                <a:lnTo>
                  <a:pt x="3989" y="2866"/>
                </a:lnTo>
                <a:lnTo>
                  <a:pt x="4095" y="2898"/>
                </a:lnTo>
                <a:lnTo>
                  <a:pt x="4202" y="2929"/>
                </a:lnTo>
                <a:lnTo>
                  <a:pt x="4311" y="2957"/>
                </a:lnTo>
                <a:lnTo>
                  <a:pt x="4421" y="2983"/>
                </a:lnTo>
                <a:lnTo>
                  <a:pt x="4534" y="3007"/>
                </a:lnTo>
                <a:lnTo>
                  <a:pt x="4648" y="3029"/>
                </a:lnTo>
                <a:lnTo>
                  <a:pt x="4764" y="3048"/>
                </a:lnTo>
                <a:lnTo>
                  <a:pt x="4882" y="3064"/>
                </a:lnTo>
                <a:lnTo>
                  <a:pt x="5001" y="3078"/>
                </a:lnTo>
                <a:lnTo>
                  <a:pt x="5122" y="3089"/>
                </a:lnTo>
                <a:lnTo>
                  <a:pt x="5244" y="3097"/>
                </a:lnTo>
                <a:lnTo>
                  <a:pt x="5368" y="3104"/>
                </a:lnTo>
                <a:lnTo>
                  <a:pt x="5492" y="3108"/>
                </a:lnTo>
                <a:lnTo>
                  <a:pt x="5617" y="3112"/>
                </a:lnTo>
                <a:lnTo>
                  <a:pt x="5742" y="3113"/>
                </a:lnTo>
                <a:lnTo>
                  <a:pt x="5867" y="3113"/>
                </a:lnTo>
                <a:lnTo>
                  <a:pt x="5993" y="3113"/>
                </a:lnTo>
                <a:lnTo>
                  <a:pt x="6118" y="3111"/>
                </a:lnTo>
                <a:lnTo>
                  <a:pt x="6242" y="3108"/>
                </a:lnTo>
                <a:lnTo>
                  <a:pt x="6366" y="3105"/>
                </a:lnTo>
                <a:lnTo>
                  <a:pt x="6490" y="3100"/>
                </a:lnTo>
                <a:lnTo>
                  <a:pt x="6613" y="3095"/>
                </a:lnTo>
                <a:lnTo>
                  <a:pt x="6736" y="3090"/>
                </a:lnTo>
                <a:lnTo>
                  <a:pt x="6859" y="3083"/>
                </a:lnTo>
                <a:lnTo>
                  <a:pt x="6981" y="3077"/>
                </a:lnTo>
                <a:lnTo>
                  <a:pt x="7103" y="3069"/>
                </a:lnTo>
                <a:lnTo>
                  <a:pt x="7225" y="3061"/>
                </a:lnTo>
                <a:lnTo>
                  <a:pt x="7346" y="3053"/>
                </a:lnTo>
                <a:lnTo>
                  <a:pt x="7468" y="3044"/>
                </a:lnTo>
                <a:lnTo>
                  <a:pt x="7589" y="3035"/>
                </a:lnTo>
                <a:lnTo>
                  <a:pt x="7711" y="3025"/>
                </a:lnTo>
                <a:lnTo>
                  <a:pt x="7832" y="3015"/>
                </a:lnTo>
                <a:lnTo>
                  <a:pt x="7953" y="3005"/>
                </a:lnTo>
                <a:lnTo>
                  <a:pt x="8074" y="2994"/>
                </a:lnTo>
                <a:lnTo>
                  <a:pt x="8195" y="2983"/>
                </a:lnTo>
                <a:lnTo>
                  <a:pt x="8316" y="2972"/>
                </a:lnTo>
                <a:lnTo>
                  <a:pt x="8438" y="2960"/>
                </a:lnTo>
                <a:lnTo>
                  <a:pt x="8559" y="2949"/>
                </a:lnTo>
                <a:lnTo>
                  <a:pt x="8681" y="2937"/>
                </a:lnTo>
                <a:lnTo>
                  <a:pt x="8802" y="2924"/>
                </a:lnTo>
                <a:lnTo>
                  <a:pt x="8924" y="2912"/>
                </a:lnTo>
                <a:lnTo>
                  <a:pt x="9046" y="2899"/>
                </a:lnTo>
                <a:lnTo>
                  <a:pt x="9169" y="2887"/>
                </a:lnTo>
                <a:lnTo>
                  <a:pt x="9291" y="2874"/>
                </a:lnTo>
                <a:lnTo>
                  <a:pt x="9414" y="2861"/>
                </a:lnTo>
                <a:lnTo>
                  <a:pt x="9538" y="2848"/>
                </a:lnTo>
                <a:lnTo>
                  <a:pt x="9662" y="2834"/>
                </a:lnTo>
                <a:lnTo>
                  <a:pt x="9786" y="2821"/>
                </a:lnTo>
                <a:lnTo>
                  <a:pt x="9911" y="2807"/>
                </a:lnTo>
                <a:lnTo>
                  <a:pt x="10037" y="2794"/>
                </a:lnTo>
                <a:lnTo>
                  <a:pt x="10163" y="2780"/>
                </a:lnTo>
                <a:lnTo>
                  <a:pt x="10290" y="2766"/>
                </a:lnTo>
                <a:lnTo>
                  <a:pt x="10418" y="2752"/>
                </a:lnTo>
                <a:lnTo>
                  <a:pt x="10546" y="2738"/>
                </a:lnTo>
                <a:lnTo>
                  <a:pt x="10675" y="2724"/>
                </a:lnTo>
                <a:lnTo>
                  <a:pt x="10805" y="2710"/>
                </a:lnTo>
                <a:lnTo>
                  <a:pt x="10935" y="2695"/>
                </a:lnTo>
                <a:lnTo>
                  <a:pt x="11066" y="2681"/>
                </a:lnTo>
                <a:lnTo>
                  <a:pt x="11196" y="2667"/>
                </a:lnTo>
                <a:lnTo>
                  <a:pt x="11327" y="2652"/>
                </a:lnTo>
                <a:lnTo>
                  <a:pt x="11458" y="2637"/>
                </a:lnTo>
                <a:lnTo>
                  <a:pt x="11589" y="2623"/>
                </a:lnTo>
                <a:lnTo>
                  <a:pt x="11720" y="2608"/>
                </a:lnTo>
                <a:lnTo>
                  <a:pt x="11851" y="2593"/>
                </a:lnTo>
                <a:lnTo>
                  <a:pt x="11981" y="2579"/>
                </a:lnTo>
                <a:lnTo>
                  <a:pt x="12111" y="2564"/>
                </a:lnTo>
                <a:lnTo>
                  <a:pt x="12240" y="2549"/>
                </a:lnTo>
                <a:lnTo>
                  <a:pt x="12369" y="2534"/>
                </a:lnTo>
                <a:lnTo>
                  <a:pt x="12497" y="2519"/>
                </a:lnTo>
                <a:lnTo>
                  <a:pt x="12625" y="2504"/>
                </a:lnTo>
                <a:lnTo>
                  <a:pt x="12751" y="2489"/>
                </a:lnTo>
                <a:lnTo>
                  <a:pt x="12877" y="2474"/>
                </a:lnTo>
                <a:lnTo>
                  <a:pt x="13002" y="2460"/>
                </a:lnTo>
                <a:lnTo>
                  <a:pt x="13126" y="2445"/>
                </a:lnTo>
                <a:lnTo>
                  <a:pt x="13249" y="2430"/>
                </a:lnTo>
                <a:lnTo>
                  <a:pt x="13371" y="2416"/>
                </a:lnTo>
                <a:lnTo>
                  <a:pt x="13493" y="2401"/>
                </a:lnTo>
                <a:lnTo>
                  <a:pt x="13613" y="2387"/>
                </a:lnTo>
                <a:lnTo>
                  <a:pt x="13733" y="2373"/>
                </a:lnTo>
                <a:lnTo>
                  <a:pt x="13853" y="2358"/>
                </a:lnTo>
                <a:lnTo>
                  <a:pt x="13971" y="2344"/>
                </a:lnTo>
                <a:lnTo>
                  <a:pt x="14090" y="2331"/>
                </a:lnTo>
                <a:lnTo>
                  <a:pt x="14208" y="2317"/>
                </a:lnTo>
                <a:lnTo>
                  <a:pt x="14326" y="2303"/>
                </a:lnTo>
                <a:lnTo>
                  <a:pt x="14443" y="2290"/>
                </a:lnTo>
                <a:lnTo>
                  <a:pt x="14561" y="2277"/>
                </a:lnTo>
                <a:lnTo>
                  <a:pt x="14679" y="2264"/>
                </a:lnTo>
                <a:lnTo>
                  <a:pt x="14797" y="2252"/>
                </a:lnTo>
                <a:lnTo>
                  <a:pt x="14916" y="2240"/>
                </a:lnTo>
                <a:lnTo>
                  <a:pt x="15035" y="2228"/>
                </a:lnTo>
                <a:lnTo>
                  <a:pt x="15155" y="2217"/>
                </a:lnTo>
                <a:lnTo>
                  <a:pt x="15275" y="2207"/>
                </a:lnTo>
                <a:lnTo>
                  <a:pt x="15396" y="2197"/>
                </a:lnTo>
                <a:lnTo>
                  <a:pt x="15518" y="2187"/>
                </a:lnTo>
                <a:lnTo>
                  <a:pt x="15641" y="2177"/>
                </a:lnTo>
                <a:lnTo>
                  <a:pt x="15765" y="2168"/>
                </a:lnTo>
                <a:lnTo>
                  <a:pt x="15890" y="2159"/>
                </a:lnTo>
                <a:lnTo>
                  <a:pt x="16018" y="2151"/>
                </a:lnTo>
                <a:lnTo>
                  <a:pt x="16148" y="2143"/>
                </a:lnTo>
                <a:lnTo>
                  <a:pt x="16279" y="2135"/>
                </a:lnTo>
                <a:lnTo>
                  <a:pt x="16412" y="2128"/>
                </a:lnTo>
                <a:lnTo>
                  <a:pt x="16546" y="2121"/>
                </a:lnTo>
                <a:lnTo>
                  <a:pt x="16680" y="2113"/>
                </a:lnTo>
                <a:lnTo>
                  <a:pt x="16814" y="2106"/>
                </a:lnTo>
                <a:lnTo>
                  <a:pt x="16948" y="2098"/>
                </a:lnTo>
                <a:lnTo>
                  <a:pt x="17081" y="2090"/>
                </a:lnTo>
                <a:lnTo>
                  <a:pt x="17214" y="2083"/>
                </a:lnTo>
                <a:lnTo>
                  <a:pt x="17347" y="2075"/>
                </a:lnTo>
                <a:lnTo>
                  <a:pt x="17479" y="2068"/>
                </a:lnTo>
                <a:lnTo>
                  <a:pt x="17609" y="2061"/>
                </a:lnTo>
                <a:lnTo>
                  <a:pt x="17739" y="2054"/>
                </a:lnTo>
                <a:lnTo>
                  <a:pt x="17867" y="2048"/>
                </a:lnTo>
                <a:lnTo>
                  <a:pt x="17992" y="2042"/>
                </a:lnTo>
                <a:lnTo>
                  <a:pt x="18115" y="2036"/>
                </a:lnTo>
                <a:lnTo>
                  <a:pt x="18236" y="2031"/>
                </a:lnTo>
                <a:lnTo>
                  <a:pt x="18355" y="2027"/>
                </a:lnTo>
                <a:lnTo>
                  <a:pt x="18473" y="2023"/>
                </a:lnTo>
                <a:lnTo>
                  <a:pt x="18590" y="2019"/>
                </a:lnTo>
                <a:lnTo>
                  <a:pt x="18707" y="2016"/>
                </a:lnTo>
                <a:lnTo>
                  <a:pt x="18824" y="2012"/>
                </a:lnTo>
                <a:lnTo>
                  <a:pt x="18940" y="2009"/>
                </a:lnTo>
                <a:lnTo>
                  <a:pt x="19057" y="2007"/>
                </a:lnTo>
                <a:lnTo>
                  <a:pt x="19174" y="2004"/>
                </a:lnTo>
                <a:lnTo>
                  <a:pt x="19292" y="2002"/>
                </a:lnTo>
                <a:lnTo>
                  <a:pt x="19410" y="2000"/>
                </a:lnTo>
                <a:lnTo>
                  <a:pt x="19528" y="1998"/>
                </a:lnTo>
                <a:moveTo>
                  <a:pt x="429" y="760"/>
                </a:moveTo>
                <a:lnTo>
                  <a:pt x="529" y="803"/>
                </a:lnTo>
                <a:lnTo>
                  <a:pt x="629" y="847"/>
                </a:lnTo>
                <a:lnTo>
                  <a:pt x="729" y="893"/>
                </a:lnTo>
                <a:lnTo>
                  <a:pt x="829" y="938"/>
                </a:lnTo>
                <a:lnTo>
                  <a:pt x="928" y="985"/>
                </a:lnTo>
                <a:lnTo>
                  <a:pt x="1027" y="1032"/>
                </a:lnTo>
                <a:lnTo>
                  <a:pt x="1125" y="1079"/>
                </a:lnTo>
                <a:lnTo>
                  <a:pt x="1223" y="1127"/>
                </a:lnTo>
                <a:lnTo>
                  <a:pt x="1320" y="1175"/>
                </a:lnTo>
                <a:lnTo>
                  <a:pt x="1417" y="1223"/>
                </a:lnTo>
                <a:lnTo>
                  <a:pt x="1513" y="1270"/>
                </a:lnTo>
                <a:lnTo>
                  <a:pt x="1609" y="1318"/>
                </a:lnTo>
                <a:lnTo>
                  <a:pt x="1705" y="1365"/>
                </a:lnTo>
                <a:lnTo>
                  <a:pt x="1800" y="1411"/>
                </a:lnTo>
                <a:lnTo>
                  <a:pt x="1895" y="1457"/>
                </a:lnTo>
                <a:lnTo>
                  <a:pt x="1989" y="1503"/>
                </a:lnTo>
                <a:lnTo>
                  <a:pt x="2083" y="1547"/>
                </a:lnTo>
                <a:lnTo>
                  <a:pt x="2178" y="1592"/>
                </a:lnTo>
                <a:lnTo>
                  <a:pt x="2272" y="1636"/>
                </a:lnTo>
                <a:lnTo>
                  <a:pt x="2366" y="1679"/>
                </a:lnTo>
                <a:lnTo>
                  <a:pt x="2460" y="1723"/>
                </a:lnTo>
                <a:lnTo>
                  <a:pt x="2555" y="1766"/>
                </a:lnTo>
                <a:lnTo>
                  <a:pt x="2650" y="1809"/>
                </a:lnTo>
                <a:lnTo>
                  <a:pt x="2745" y="1853"/>
                </a:lnTo>
                <a:lnTo>
                  <a:pt x="2841" y="1897"/>
                </a:lnTo>
                <a:lnTo>
                  <a:pt x="2937" y="1940"/>
                </a:lnTo>
                <a:lnTo>
                  <a:pt x="3034" y="1983"/>
                </a:lnTo>
                <a:lnTo>
                  <a:pt x="3132" y="2026"/>
                </a:lnTo>
                <a:lnTo>
                  <a:pt x="3230" y="2067"/>
                </a:lnTo>
                <a:lnTo>
                  <a:pt x="3329" y="2108"/>
                </a:lnTo>
                <a:lnTo>
                  <a:pt x="3429" y="2148"/>
                </a:lnTo>
                <a:lnTo>
                  <a:pt x="3530" y="2187"/>
                </a:lnTo>
                <a:lnTo>
                  <a:pt x="3632" y="2225"/>
                </a:lnTo>
                <a:lnTo>
                  <a:pt x="3735" y="2261"/>
                </a:lnTo>
                <a:lnTo>
                  <a:pt x="3839" y="2295"/>
                </a:lnTo>
                <a:lnTo>
                  <a:pt x="3944" y="2328"/>
                </a:lnTo>
                <a:lnTo>
                  <a:pt x="4051" y="2359"/>
                </a:lnTo>
                <a:lnTo>
                  <a:pt x="4159" y="2389"/>
                </a:lnTo>
                <a:lnTo>
                  <a:pt x="4269" y="2417"/>
                </a:lnTo>
                <a:lnTo>
                  <a:pt x="4379" y="2443"/>
                </a:lnTo>
                <a:lnTo>
                  <a:pt x="4492" y="2467"/>
                </a:lnTo>
                <a:lnTo>
                  <a:pt x="4606" y="2490"/>
                </a:lnTo>
                <a:lnTo>
                  <a:pt x="4722" y="2511"/>
                </a:lnTo>
                <a:lnTo>
                  <a:pt x="4839" y="2531"/>
                </a:lnTo>
                <a:lnTo>
                  <a:pt x="4958" y="2549"/>
                </a:lnTo>
                <a:lnTo>
                  <a:pt x="5078" y="2565"/>
                </a:lnTo>
                <a:lnTo>
                  <a:pt x="5199" y="2580"/>
                </a:lnTo>
                <a:lnTo>
                  <a:pt x="5322" y="2593"/>
                </a:lnTo>
                <a:lnTo>
                  <a:pt x="5446" y="2603"/>
                </a:lnTo>
                <a:lnTo>
                  <a:pt x="5570" y="2612"/>
                </a:lnTo>
                <a:lnTo>
                  <a:pt x="5694" y="2619"/>
                </a:lnTo>
                <a:lnTo>
                  <a:pt x="5819" y="2625"/>
                </a:lnTo>
                <a:lnTo>
                  <a:pt x="5943" y="2629"/>
                </a:lnTo>
                <a:lnTo>
                  <a:pt x="6066" y="2632"/>
                </a:lnTo>
                <a:lnTo>
                  <a:pt x="6188" y="2635"/>
                </a:lnTo>
                <a:lnTo>
                  <a:pt x="6309" y="2636"/>
                </a:lnTo>
                <a:lnTo>
                  <a:pt x="6428" y="2636"/>
                </a:lnTo>
                <a:lnTo>
                  <a:pt x="6546" y="2635"/>
                </a:lnTo>
                <a:lnTo>
                  <a:pt x="6663" y="2634"/>
                </a:lnTo>
                <a:lnTo>
                  <a:pt x="6780" y="2632"/>
                </a:lnTo>
                <a:lnTo>
                  <a:pt x="6896" y="2629"/>
                </a:lnTo>
                <a:lnTo>
                  <a:pt x="7012" y="2625"/>
                </a:lnTo>
                <a:lnTo>
                  <a:pt x="7128" y="2621"/>
                </a:lnTo>
                <a:lnTo>
                  <a:pt x="7243" y="2616"/>
                </a:lnTo>
                <a:lnTo>
                  <a:pt x="7358" y="2610"/>
                </a:lnTo>
                <a:lnTo>
                  <a:pt x="7474" y="2603"/>
                </a:lnTo>
                <a:lnTo>
                  <a:pt x="7589" y="2596"/>
                </a:lnTo>
                <a:lnTo>
                  <a:pt x="7704" y="2589"/>
                </a:lnTo>
                <a:lnTo>
                  <a:pt x="7820" y="2581"/>
                </a:lnTo>
                <a:lnTo>
                  <a:pt x="7935" y="2572"/>
                </a:lnTo>
                <a:lnTo>
                  <a:pt x="8051" y="2563"/>
                </a:lnTo>
                <a:lnTo>
                  <a:pt x="8167" y="2554"/>
                </a:lnTo>
                <a:lnTo>
                  <a:pt x="8283" y="2544"/>
                </a:lnTo>
                <a:lnTo>
                  <a:pt x="8399" y="2534"/>
                </a:lnTo>
                <a:lnTo>
                  <a:pt x="8515" y="2523"/>
                </a:lnTo>
                <a:lnTo>
                  <a:pt x="8631" y="2512"/>
                </a:lnTo>
                <a:lnTo>
                  <a:pt x="8748" y="2501"/>
                </a:lnTo>
                <a:lnTo>
                  <a:pt x="8865" y="2489"/>
                </a:lnTo>
                <a:lnTo>
                  <a:pt x="8982" y="2477"/>
                </a:lnTo>
                <a:lnTo>
                  <a:pt x="9100" y="2465"/>
                </a:lnTo>
                <a:lnTo>
                  <a:pt x="9218" y="2453"/>
                </a:lnTo>
                <a:lnTo>
                  <a:pt x="9336" y="2440"/>
                </a:lnTo>
                <a:lnTo>
                  <a:pt x="9454" y="2427"/>
                </a:lnTo>
                <a:lnTo>
                  <a:pt x="9573" y="2414"/>
                </a:lnTo>
                <a:lnTo>
                  <a:pt x="9693" y="2401"/>
                </a:lnTo>
                <a:lnTo>
                  <a:pt x="9813" y="2388"/>
                </a:lnTo>
                <a:lnTo>
                  <a:pt x="9934" y="2374"/>
                </a:lnTo>
                <a:lnTo>
                  <a:pt x="10055" y="2360"/>
                </a:lnTo>
                <a:lnTo>
                  <a:pt x="10177" y="2346"/>
                </a:lnTo>
                <a:lnTo>
                  <a:pt x="10301" y="2332"/>
                </a:lnTo>
                <a:lnTo>
                  <a:pt x="10426" y="2318"/>
                </a:lnTo>
                <a:lnTo>
                  <a:pt x="10551" y="2304"/>
                </a:lnTo>
                <a:lnTo>
                  <a:pt x="10678" y="2289"/>
                </a:lnTo>
                <a:lnTo>
                  <a:pt x="10806" y="2275"/>
                </a:lnTo>
                <a:lnTo>
                  <a:pt x="10934" y="2260"/>
                </a:lnTo>
                <a:lnTo>
                  <a:pt x="11062" y="2245"/>
                </a:lnTo>
                <a:lnTo>
                  <a:pt x="11191" y="2231"/>
                </a:lnTo>
                <a:lnTo>
                  <a:pt x="11320" y="2216"/>
                </a:lnTo>
                <a:lnTo>
                  <a:pt x="11449" y="2201"/>
                </a:lnTo>
                <a:lnTo>
                  <a:pt x="11579" y="2185"/>
                </a:lnTo>
                <a:lnTo>
                  <a:pt x="11708" y="2170"/>
                </a:lnTo>
                <a:lnTo>
                  <a:pt x="11836" y="2155"/>
                </a:lnTo>
                <a:lnTo>
                  <a:pt x="11965" y="2140"/>
                </a:lnTo>
                <a:lnTo>
                  <a:pt x="12093" y="2124"/>
                </a:lnTo>
                <a:lnTo>
                  <a:pt x="12221" y="2109"/>
                </a:lnTo>
                <a:lnTo>
                  <a:pt x="12349" y="2093"/>
                </a:lnTo>
                <a:lnTo>
                  <a:pt x="12476" y="2078"/>
                </a:lnTo>
                <a:lnTo>
                  <a:pt x="12602" y="2062"/>
                </a:lnTo>
                <a:lnTo>
                  <a:pt x="12728" y="2047"/>
                </a:lnTo>
                <a:lnTo>
                  <a:pt x="12852" y="2031"/>
                </a:lnTo>
                <a:lnTo>
                  <a:pt x="12976" y="2016"/>
                </a:lnTo>
                <a:lnTo>
                  <a:pt x="13099" y="2001"/>
                </a:lnTo>
                <a:lnTo>
                  <a:pt x="13221" y="1986"/>
                </a:lnTo>
                <a:lnTo>
                  <a:pt x="13342" y="1971"/>
                </a:lnTo>
                <a:lnTo>
                  <a:pt x="13462" y="1957"/>
                </a:lnTo>
                <a:lnTo>
                  <a:pt x="13581" y="1942"/>
                </a:lnTo>
                <a:lnTo>
                  <a:pt x="13700" y="1928"/>
                </a:lnTo>
                <a:lnTo>
                  <a:pt x="13819" y="1914"/>
                </a:lnTo>
                <a:lnTo>
                  <a:pt x="13937" y="1899"/>
                </a:lnTo>
                <a:lnTo>
                  <a:pt x="14055" y="1885"/>
                </a:lnTo>
                <a:lnTo>
                  <a:pt x="14172" y="1872"/>
                </a:lnTo>
                <a:lnTo>
                  <a:pt x="14290" y="1858"/>
                </a:lnTo>
                <a:lnTo>
                  <a:pt x="14407" y="1844"/>
                </a:lnTo>
                <a:lnTo>
                  <a:pt x="14525" y="1831"/>
                </a:lnTo>
                <a:lnTo>
                  <a:pt x="14643" y="1818"/>
                </a:lnTo>
                <a:lnTo>
                  <a:pt x="14761" y="1806"/>
                </a:lnTo>
                <a:lnTo>
                  <a:pt x="14879" y="1794"/>
                </a:lnTo>
                <a:lnTo>
                  <a:pt x="14998" y="1782"/>
                </a:lnTo>
                <a:lnTo>
                  <a:pt x="15117" y="1770"/>
                </a:lnTo>
                <a:lnTo>
                  <a:pt x="15237" y="1759"/>
                </a:lnTo>
                <a:lnTo>
                  <a:pt x="15357" y="1748"/>
                </a:lnTo>
                <a:lnTo>
                  <a:pt x="15479" y="1738"/>
                </a:lnTo>
                <a:lnTo>
                  <a:pt x="15601" y="1727"/>
                </a:lnTo>
                <a:lnTo>
                  <a:pt x="15725" y="1718"/>
                </a:lnTo>
                <a:lnTo>
                  <a:pt x="15851" y="1708"/>
                </a:lnTo>
                <a:lnTo>
                  <a:pt x="15978" y="1700"/>
                </a:lnTo>
                <a:lnTo>
                  <a:pt x="16107" y="1691"/>
                </a:lnTo>
                <a:lnTo>
                  <a:pt x="16237" y="1684"/>
                </a:lnTo>
                <a:lnTo>
                  <a:pt x="16369" y="1676"/>
                </a:lnTo>
                <a:lnTo>
                  <a:pt x="16502" y="1669"/>
                </a:lnTo>
                <a:lnTo>
                  <a:pt x="16635" y="1662"/>
                </a:lnTo>
                <a:lnTo>
                  <a:pt x="16769" y="1655"/>
                </a:lnTo>
                <a:lnTo>
                  <a:pt x="16902" y="1648"/>
                </a:lnTo>
                <a:lnTo>
                  <a:pt x="17036" y="1642"/>
                </a:lnTo>
                <a:lnTo>
                  <a:pt x="17168" y="1635"/>
                </a:lnTo>
                <a:lnTo>
                  <a:pt x="17301" y="1629"/>
                </a:lnTo>
                <a:lnTo>
                  <a:pt x="17432" y="1623"/>
                </a:lnTo>
                <a:lnTo>
                  <a:pt x="17563" y="1617"/>
                </a:lnTo>
                <a:lnTo>
                  <a:pt x="17692" y="1611"/>
                </a:lnTo>
                <a:lnTo>
                  <a:pt x="17820" y="1606"/>
                </a:lnTo>
                <a:lnTo>
                  <a:pt x="17947" y="1601"/>
                </a:lnTo>
                <a:lnTo>
                  <a:pt x="18072" y="1596"/>
                </a:lnTo>
                <a:lnTo>
                  <a:pt x="18195" y="1592"/>
                </a:lnTo>
                <a:lnTo>
                  <a:pt x="18317" y="1588"/>
                </a:lnTo>
                <a:lnTo>
                  <a:pt x="18438" y="1584"/>
                </a:lnTo>
                <a:lnTo>
                  <a:pt x="18558" y="1581"/>
                </a:lnTo>
                <a:lnTo>
                  <a:pt x="18678" y="1578"/>
                </a:lnTo>
                <a:lnTo>
                  <a:pt x="18797" y="1576"/>
                </a:lnTo>
                <a:lnTo>
                  <a:pt x="18915" y="1573"/>
                </a:lnTo>
                <a:lnTo>
                  <a:pt x="19034" y="1571"/>
                </a:lnTo>
                <a:lnTo>
                  <a:pt x="19152" y="1569"/>
                </a:lnTo>
                <a:lnTo>
                  <a:pt x="19271" y="1567"/>
                </a:lnTo>
                <a:lnTo>
                  <a:pt x="19389" y="1565"/>
                </a:lnTo>
                <a:lnTo>
                  <a:pt x="19508" y="1564"/>
                </a:lnTo>
                <a:moveTo>
                  <a:pt x="492" y="384"/>
                </a:moveTo>
                <a:lnTo>
                  <a:pt x="594" y="426"/>
                </a:lnTo>
                <a:lnTo>
                  <a:pt x="695" y="468"/>
                </a:lnTo>
                <a:lnTo>
                  <a:pt x="796" y="512"/>
                </a:lnTo>
                <a:lnTo>
                  <a:pt x="896" y="555"/>
                </a:lnTo>
                <a:lnTo>
                  <a:pt x="996" y="599"/>
                </a:lnTo>
                <a:lnTo>
                  <a:pt x="1096" y="644"/>
                </a:lnTo>
                <a:lnTo>
                  <a:pt x="1196" y="688"/>
                </a:lnTo>
                <a:lnTo>
                  <a:pt x="1295" y="733"/>
                </a:lnTo>
                <a:lnTo>
                  <a:pt x="1394" y="778"/>
                </a:lnTo>
                <a:lnTo>
                  <a:pt x="1493" y="823"/>
                </a:lnTo>
                <a:lnTo>
                  <a:pt x="1591" y="867"/>
                </a:lnTo>
                <a:lnTo>
                  <a:pt x="1689" y="912"/>
                </a:lnTo>
                <a:lnTo>
                  <a:pt x="1787" y="956"/>
                </a:lnTo>
                <a:lnTo>
                  <a:pt x="1884" y="1000"/>
                </a:lnTo>
                <a:lnTo>
                  <a:pt x="1982" y="1044"/>
                </a:lnTo>
                <a:lnTo>
                  <a:pt x="2079" y="1087"/>
                </a:lnTo>
                <a:lnTo>
                  <a:pt x="2176" y="1130"/>
                </a:lnTo>
                <a:lnTo>
                  <a:pt x="2273" y="1172"/>
                </a:lnTo>
                <a:lnTo>
                  <a:pt x="2371" y="1214"/>
                </a:lnTo>
                <a:lnTo>
                  <a:pt x="2468" y="1256"/>
                </a:lnTo>
                <a:lnTo>
                  <a:pt x="2566" y="1297"/>
                </a:lnTo>
                <a:lnTo>
                  <a:pt x="2664" y="1339"/>
                </a:lnTo>
                <a:lnTo>
                  <a:pt x="2762" y="1380"/>
                </a:lnTo>
                <a:lnTo>
                  <a:pt x="2861" y="1420"/>
                </a:lnTo>
                <a:lnTo>
                  <a:pt x="2960" y="1461"/>
                </a:lnTo>
                <a:lnTo>
                  <a:pt x="3060" y="1501"/>
                </a:lnTo>
                <a:lnTo>
                  <a:pt x="3160" y="1540"/>
                </a:lnTo>
                <a:lnTo>
                  <a:pt x="3261" y="1579"/>
                </a:lnTo>
                <a:lnTo>
                  <a:pt x="3363" y="1617"/>
                </a:lnTo>
                <a:lnTo>
                  <a:pt x="3466" y="1654"/>
                </a:lnTo>
                <a:lnTo>
                  <a:pt x="3569" y="1690"/>
                </a:lnTo>
                <a:lnTo>
                  <a:pt x="3673" y="1725"/>
                </a:lnTo>
                <a:lnTo>
                  <a:pt x="3779" y="1758"/>
                </a:lnTo>
                <a:lnTo>
                  <a:pt x="3885" y="1791"/>
                </a:lnTo>
                <a:lnTo>
                  <a:pt x="3993" y="1821"/>
                </a:lnTo>
                <a:lnTo>
                  <a:pt x="4101" y="1851"/>
                </a:lnTo>
                <a:lnTo>
                  <a:pt x="4211" y="1879"/>
                </a:lnTo>
                <a:lnTo>
                  <a:pt x="4322" y="1905"/>
                </a:lnTo>
                <a:lnTo>
                  <a:pt x="4435" y="1930"/>
                </a:lnTo>
                <a:lnTo>
                  <a:pt x="4548" y="1953"/>
                </a:lnTo>
                <a:lnTo>
                  <a:pt x="4663" y="1974"/>
                </a:lnTo>
                <a:lnTo>
                  <a:pt x="4779" y="1995"/>
                </a:lnTo>
                <a:lnTo>
                  <a:pt x="4897" y="2014"/>
                </a:lnTo>
                <a:lnTo>
                  <a:pt x="5016" y="2032"/>
                </a:lnTo>
                <a:lnTo>
                  <a:pt x="5136" y="2050"/>
                </a:lnTo>
                <a:lnTo>
                  <a:pt x="5258" y="2066"/>
                </a:lnTo>
                <a:lnTo>
                  <a:pt x="5380" y="2081"/>
                </a:lnTo>
                <a:lnTo>
                  <a:pt x="5503" y="2094"/>
                </a:lnTo>
                <a:lnTo>
                  <a:pt x="5627" y="2105"/>
                </a:lnTo>
                <a:lnTo>
                  <a:pt x="5752" y="2116"/>
                </a:lnTo>
                <a:lnTo>
                  <a:pt x="5876" y="2124"/>
                </a:lnTo>
                <a:lnTo>
                  <a:pt x="6000" y="2132"/>
                </a:lnTo>
                <a:lnTo>
                  <a:pt x="6124" y="2138"/>
                </a:lnTo>
                <a:lnTo>
                  <a:pt x="6247" y="2142"/>
                </a:lnTo>
                <a:lnTo>
                  <a:pt x="6367" y="2147"/>
                </a:lnTo>
                <a:lnTo>
                  <a:pt x="6483" y="2150"/>
                </a:lnTo>
                <a:lnTo>
                  <a:pt x="6597" y="2153"/>
                </a:lnTo>
                <a:lnTo>
                  <a:pt x="6709" y="2156"/>
                </a:lnTo>
                <a:lnTo>
                  <a:pt x="6821" y="2157"/>
                </a:lnTo>
                <a:lnTo>
                  <a:pt x="6932" y="2157"/>
                </a:lnTo>
                <a:lnTo>
                  <a:pt x="7043" y="2157"/>
                </a:lnTo>
                <a:lnTo>
                  <a:pt x="7154" y="2155"/>
                </a:lnTo>
                <a:lnTo>
                  <a:pt x="7264" y="2153"/>
                </a:lnTo>
                <a:lnTo>
                  <a:pt x="7374" y="2150"/>
                </a:lnTo>
                <a:lnTo>
                  <a:pt x="7485" y="2147"/>
                </a:lnTo>
                <a:lnTo>
                  <a:pt x="7595" y="2142"/>
                </a:lnTo>
                <a:lnTo>
                  <a:pt x="7706" y="2137"/>
                </a:lnTo>
                <a:lnTo>
                  <a:pt x="7816" y="2131"/>
                </a:lnTo>
                <a:lnTo>
                  <a:pt x="7927" y="2125"/>
                </a:lnTo>
                <a:lnTo>
                  <a:pt x="8038" y="2118"/>
                </a:lnTo>
                <a:lnTo>
                  <a:pt x="8149" y="2110"/>
                </a:lnTo>
                <a:lnTo>
                  <a:pt x="8261" y="2102"/>
                </a:lnTo>
                <a:lnTo>
                  <a:pt x="8372" y="2094"/>
                </a:lnTo>
                <a:lnTo>
                  <a:pt x="8484" y="2085"/>
                </a:lnTo>
                <a:lnTo>
                  <a:pt x="8596" y="2075"/>
                </a:lnTo>
                <a:lnTo>
                  <a:pt x="8709" y="2065"/>
                </a:lnTo>
                <a:lnTo>
                  <a:pt x="8822" y="2055"/>
                </a:lnTo>
                <a:lnTo>
                  <a:pt x="8935" y="2044"/>
                </a:lnTo>
                <a:lnTo>
                  <a:pt x="9048" y="2033"/>
                </a:lnTo>
                <a:lnTo>
                  <a:pt x="9162" y="2022"/>
                </a:lnTo>
                <a:lnTo>
                  <a:pt x="9276" y="2010"/>
                </a:lnTo>
                <a:lnTo>
                  <a:pt x="9390" y="1998"/>
                </a:lnTo>
                <a:lnTo>
                  <a:pt x="9505" y="1986"/>
                </a:lnTo>
                <a:lnTo>
                  <a:pt x="9621" y="1973"/>
                </a:lnTo>
                <a:lnTo>
                  <a:pt x="9736" y="1960"/>
                </a:lnTo>
                <a:lnTo>
                  <a:pt x="9853" y="1947"/>
                </a:lnTo>
                <a:lnTo>
                  <a:pt x="9970" y="1934"/>
                </a:lnTo>
                <a:lnTo>
                  <a:pt x="10088" y="1920"/>
                </a:lnTo>
                <a:lnTo>
                  <a:pt x="10207" y="1907"/>
                </a:lnTo>
                <a:lnTo>
                  <a:pt x="10328" y="1893"/>
                </a:lnTo>
                <a:lnTo>
                  <a:pt x="10449" y="1879"/>
                </a:lnTo>
                <a:lnTo>
                  <a:pt x="10572" y="1864"/>
                </a:lnTo>
                <a:lnTo>
                  <a:pt x="10697" y="1850"/>
                </a:lnTo>
                <a:lnTo>
                  <a:pt x="10822" y="1836"/>
                </a:lnTo>
                <a:lnTo>
                  <a:pt x="10947" y="1821"/>
                </a:lnTo>
                <a:lnTo>
                  <a:pt x="11073" y="1806"/>
                </a:lnTo>
                <a:lnTo>
                  <a:pt x="11200" y="1791"/>
                </a:lnTo>
                <a:lnTo>
                  <a:pt x="11326" y="1776"/>
                </a:lnTo>
                <a:lnTo>
                  <a:pt x="11453" y="1761"/>
                </a:lnTo>
                <a:lnTo>
                  <a:pt x="11580" y="1746"/>
                </a:lnTo>
                <a:lnTo>
                  <a:pt x="11707" y="1731"/>
                </a:lnTo>
                <a:lnTo>
                  <a:pt x="11833" y="1715"/>
                </a:lnTo>
                <a:lnTo>
                  <a:pt x="11960" y="1700"/>
                </a:lnTo>
                <a:lnTo>
                  <a:pt x="12086" y="1684"/>
                </a:lnTo>
                <a:lnTo>
                  <a:pt x="12212" y="1669"/>
                </a:lnTo>
                <a:lnTo>
                  <a:pt x="12338" y="1653"/>
                </a:lnTo>
                <a:lnTo>
                  <a:pt x="12463" y="1637"/>
                </a:lnTo>
                <a:lnTo>
                  <a:pt x="12588" y="1622"/>
                </a:lnTo>
                <a:lnTo>
                  <a:pt x="12712" y="1606"/>
                </a:lnTo>
                <a:lnTo>
                  <a:pt x="12835" y="1591"/>
                </a:lnTo>
                <a:lnTo>
                  <a:pt x="12958" y="1576"/>
                </a:lnTo>
                <a:lnTo>
                  <a:pt x="13080" y="1561"/>
                </a:lnTo>
                <a:lnTo>
                  <a:pt x="13201" y="1546"/>
                </a:lnTo>
                <a:lnTo>
                  <a:pt x="13321" y="1531"/>
                </a:lnTo>
                <a:lnTo>
                  <a:pt x="13440" y="1516"/>
                </a:lnTo>
                <a:lnTo>
                  <a:pt x="13560" y="1502"/>
                </a:lnTo>
                <a:lnTo>
                  <a:pt x="13678" y="1487"/>
                </a:lnTo>
                <a:lnTo>
                  <a:pt x="13797" y="1473"/>
                </a:lnTo>
                <a:lnTo>
                  <a:pt x="13915" y="1459"/>
                </a:lnTo>
                <a:lnTo>
                  <a:pt x="14032" y="1445"/>
                </a:lnTo>
                <a:lnTo>
                  <a:pt x="14150" y="1432"/>
                </a:lnTo>
                <a:lnTo>
                  <a:pt x="14268" y="1418"/>
                </a:lnTo>
                <a:lnTo>
                  <a:pt x="14386" y="1405"/>
                </a:lnTo>
                <a:lnTo>
                  <a:pt x="14504" y="1392"/>
                </a:lnTo>
                <a:lnTo>
                  <a:pt x="14622" y="1379"/>
                </a:lnTo>
                <a:lnTo>
                  <a:pt x="14740" y="1367"/>
                </a:lnTo>
                <a:lnTo>
                  <a:pt x="14859" y="1354"/>
                </a:lnTo>
                <a:lnTo>
                  <a:pt x="14978" y="1342"/>
                </a:lnTo>
                <a:lnTo>
                  <a:pt x="15098" y="1331"/>
                </a:lnTo>
                <a:lnTo>
                  <a:pt x="15218" y="1320"/>
                </a:lnTo>
                <a:lnTo>
                  <a:pt x="15340" y="1309"/>
                </a:lnTo>
                <a:lnTo>
                  <a:pt x="15462" y="1298"/>
                </a:lnTo>
                <a:lnTo>
                  <a:pt x="15585" y="1288"/>
                </a:lnTo>
                <a:lnTo>
                  <a:pt x="15709" y="1279"/>
                </a:lnTo>
                <a:lnTo>
                  <a:pt x="15834" y="1269"/>
                </a:lnTo>
                <a:lnTo>
                  <a:pt x="15961" y="1260"/>
                </a:lnTo>
                <a:lnTo>
                  <a:pt x="16088" y="1252"/>
                </a:lnTo>
                <a:lnTo>
                  <a:pt x="16217" y="1244"/>
                </a:lnTo>
                <a:lnTo>
                  <a:pt x="16346" y="1236"/>
                </a:lnTo>
                <a:lnTo>
                  <a:pt x="16477" y="1229"/>
                </a:lnTo>
                <a:lnTo>
                  <a:pt x="16607" y="1222"/>
                </a:lnTo>
                <a:lnTo>
                  <a:pt x="16739" y="1215"/>
                </a:lnTo>
                <a:lnTo>
                  <a:pt x="16870" y="1209"/>
                </a:lnTo>
                <a:lnTo>
                  <a:pt x="17001" y="1202"/>
                </a:lnTo>
                <a:lnTo>
                  <a:pt x="17132" y="1196"/>
                </a:lnTo>
                <a:lnTo>
                  <a:pt x="17263" y="1191"/>
                </a:lnTo>
                <a:lnTo>
                  <a:pt x="17393" y="1185"/>
                </a:lnTo>
                <a:lnTo>
                  <a:pt x="17523" y="1180"/>
                </a:lnTo>
                <a:lnTo>
                  <a:pt x="17651" y="1175"/>
                </a:lnTo>
                <a:lnTo>
                  <a:pt x="17779" y="1170"/>
                </a:lnTo>
                <a:lnTo>
                  <a:pt x="17906" y="1166"/>
                </a:lnTo>
                <a:lnTo>
                  <a:pt x="18031" y="1162"/>
                </a:lnTo>
                <a:lnTo>
                  <a:pt x="18156" y="1158"/>
                </a:lnTo>
                <a:lnTo>
                  <a:pt x="18280" y="1155"/>
                </a:lnTo>
                <a:lnTo>
                  <a:pt x="18403" y="1151"/>
                </a:lnTo>
                <a:lnTo>
                  <a:pt x="18525" y="1148"/>
                </a:lnTo>
                <a:lnTo>
                  <a:pt x="18647" y="1146"/>
                </a:lnTo>
                <a:lnTo>
                  <a:pt x="18768" y="1143"/>
                </a:lnTo>
                <a:lnTo>
                  <a:pt x="18888" y="1141"/>
                </a:lnTo>
                <a:lnTo>
                  <a:pt x="19009" y="1139"/>
                </a:lnTo>
                <a:lnTo>
                  <a:pt x="19129" y="1137"/>
                </a:lnTo>
                <a:lnTo>
                  <a:pt x="19248" y="1136"/>
                </a:lnTo>
                <a:lnTo>
                  <a:pt x="19368" y="1134"/>
                </a:lnTo>
                <a:lnTo>
                  <a:pt x="19488" y="1133"/>
                </a:lnTo>
                <a:moveTo>
                  <a:pt x="556" y="0"/>
                </a:moveTo>
                <a:lnTo>
                  <a:pt x="659" y="40"/>
                </a:lnTo>
                <a:lnTo>
                  <a:pt x="761" y="81"/>
                </a:lnTo>
                <a:lnTo>
                  <a:pt x="863" y="122"/>
                </a:lnTo>
                <a:lnTo>
                  <a:pt x="964" y="164"/>
                </a:lnTo>
                <a:lnTo>
                  <a:pt x="1066" y="206"/>
                </a:lnTo>
                <a:lnTo>
                  <a:pt x="1167" y="248"/>
                </a:lnTo>
                <a:lnTo>
                  <a:pt x="1268" y="290"/>
                </a:lnTo>
                <a:lnTo>
                  <a:pt x="1369" y="332"/>
                </a:lnTo>
                <a:lnTo>
                  <a:pt x="1469" y="374"/>
                </a:lnTo>
                <a:lnTo>
                  <a:pt x="1570" y="416"/>
                </a:lnTo>
                <a:lnTo>
                  <a:pt x="1670" y="458"/>
                </a:lnTo>
                <a:lnTo>
                  <a:pt x="1770" y="500"/>
                </a:lnTo>
                <a:lnTo>
                  <a:pt x="1870" y="542"/>
                </a:lnTo>
                <a:lnTo>
                  <a:pt x="1970" y="583"/>
                </a:lnTo>
                <a:lnTo>
                  <a:pt x="2069" y="625"/>
                </a:lnTo>
                <a:lnTo>
                  <a:pt x="2169" y="666"/>
                </a:lnTo>
                <a:lnTo>
                  <a:pt x="2269" y="706"/>
                </a:lnTo>
                <a:lnTo>
                  <a:pt x="2369" y="746"/>
                </a:lnTo>
                <a:lnTo>
                  <a:pt x="2469" y="786"/>
                </a:lnTo>
                <a:lnTo>
                  <a:pt x="2570" y="826"/>
                </a:lnTo>
                <a:lnTo>
                  <a:pt x="2670" y="865"/>
                </a:lnTo>
                <a:lnTo>
                  <a:pt x="2771" y="904"/>
                </a:lnTo>
                <a:lnTo>
                  <a:pt x="2872" y="942"/>
                </a:lnTo>
                <a:lnTo>
                  <a:pt x="2974" y="980"/>
                </a:lnTo>
                <a:lnTo>
                  <a:pt x="3076" y="1017"/>
                </a:lnTo>
                <a:lnTo>
                  <a:pt x="3179" y="1054"/>
                </a:lnTo>
                <a:lnTo>
                  <a:pt x="3282" y="1090"/>
                </a:lnTo>
                <a:lnTo>
                  <a:pt x="3386" y="1125"/>
                </a:lnTo>
                <a:lnTo>
                  <a:pt x="3491" y="1160"/>
                </a:lnTo>
                <a:lnTo>
                  <a:pt x="3596" y="1194"/>
                </a:lnTo>
                <a:lnTo>
                  <a:pt x="3703" y="1226"/>
                </a:lnTo>
                <a:lnTo>
                  <a:pt x="3810" y="1258"/>
                </a:lnTo>
                <a:lnTo>
                  <a:pt x="3918" y="1289"/>
                </a:lnTo>
                <a:lnTo>
                  <a:pt x="4026" y="1318"/>
                </a:lnTo>
                <a:lnTo>
                  <a:pt x="4136" y="1346"/>
                </a:lnTo>
                <a:lnTo>
                  <a:pt x="4247" y="1373"/>
                </a:lnTo>
                <a:lnTo>
                  <a:pt x="4359" y="1399"/>
                </a:lnTo>
                <a:lnTo>
                  <a:pt x="4472" y="1423"/>
                </a:lnTo>
                <a:lnTo>
                  <a:pt x="4586" y="1446"/>
                </a:lnTo>
                <a:lnTo>
                  <a:pt x="4701" y="1468"/>
                </a:lnTo>
                <a:lnTo>
                  <a:pt x="4817" y="1489"/>
                </a:lnTo>
                <a:lnTo>
                  <a:pt x="4934" y="1508"/>
                </a:lnTo>
                <a:lnTo>
                  <a:pt x="5052" y="1527"/>
                </a:lnTo>
                <a:lnTo>
                  <a:pt x="5171" y="1544"/>
                </a:lnTo>
                <a:lnTo>
                  <a:pt x="5291" y="1560"/>
                </a:lnTo>
                <a:lnTo>
                  <a:pt x="5411" y="1576"/>
                </a:lnTo>
                <a:lnTo>
                  <a:pt x="5532" y="1590"/>
                </a:lnTo>
                <a:lnTo>
                  <a:pt x="5654" y="1603"/>
                </a:lnTo>
                <a:lnTo>
                  <a:pt x="5776" y="1615"/>
                </a:lnTo>
                <a:lnTo>
                  <a:pt x="5897" y="1625"/>
                </a:lnTo>
                <a:lnTo>
                  <a:pt x="6019" y="1635"/>
                </a:lnTo>
                <a:lnTo>
                  <a:pt x="6140" y="1643"/>
                </a:lnTo>
                <a:lnTo>
                  <a:pt x="6260" y="1651"/>
                </a:lnTo>
                <a:lnTo>
                  <a:pt x="6378" y="1657"/>
                </a:lnTo>
                <a:lnTo>
                  <a:pt x="6495" y="1663"/>
                </a:lnTo>
                <a:lnTo>
                  <a:pt x="6610" y="1668"/>
                </a:lnTo>
                <a:lnTo>
                  <a:pt x="6723" y="1672"/>
                </a:lnTo>
                <a:lnTo>
                  <a:pt x="6835" y="1676"/>
                </a:lnTo>
                <a:lnTo>
                  <a:pt x="6945" y="1679"/>
                </a:lnTo>
                <a:lnTo>
                  <a:pt x="7055" y="1680"/>
                </a:lnTo>
                <a:lnTo>
                  <a:pt x="7164" y="1681"/>
                </a:lnTo>
                <a:lnTo>
                  <a:pt x="7272" y="1682"/>
                </a:lnTo>
                <a:lnTo>
                  <a:pt x="7380" y="1681"/>
                </a:lnTo>
                <a:lnTo>
                  <a:pt x="7488" y="1680"/>
                </a:lnTo>
                <a:lnTo>
                  <a:pt x="7596" y="1678"/>
                </a:lnTo>
                <a:lnTo>
                  <a:pt x="7704" y="1675"/>
                </a:lnTo>
                <a:lnTo>
                  <a:pt x="7811" y="1671"/>
                </a:lnTo>
                <a:lnTo>
                  <a:pt x="7919" y="1667"/>
                </a:lnTo>
                <a:lnTo>
                  <a:pt x="8027" y="1662"/>
                </a:lnTo>
                <a:lnTo>
                  <a:pt x="8135" y="1657"/>
                </a:lnTo>
                <a:lnTo>
                  <a:pt x="8243" y="1651"/>
                </a:lnTo>
                <a:lnTo>
                  <a:pt x="8352" y="1644"/>
                </a:lnTo>
                <a:lnTo>
                  <a:pt x="8460" y="1637"/>
                </a:lnTo>
                <a:lnTo>
                  <a:pt x="8569" y="1629"/>
                </a:lnTo>
                <a:lnTo>
                  <a:pt x="8678" y="1620"/>
                </a:lnTo>
                <a:lnTo>
                  <a:pt x="8788" y="1612"/>
                </a:lnTo>
                <a:lnTo>
                  <a:pt x="8898" y="1602"/>
                </a:lnTo>
                <a:lnTo>
                  <a:pt x="9008" y="1593"/>
                </a:lnTo>
                <a:lnTo>
                  <a:pt x="9119" y="1583"/>
                </a:lnTo>
                <a:lnTo>
                  <a:pt x="9230" y="1572"/>
                </a:lnTo>
                <a:lnTo>
                  <a:pt x="9341" y="1561"/>
                </a:lnTo>
                <a:lnTo>
                  <a:pt x="9453" y="1550"/>
                </a:lnTo>
                <a:lnTo>
                  <a:pt x="9566" y="1538"/>
                </a:lnTo>
                <a:lnTo>
                  <a:pt x="9679" y="1526"/>
                </a:lnTo>
                <a:lnTo>
                  <a:pt x="9792" y="1514"/>
                </a:lnTo>
                <a:lnTo>
                  <a:pt x="9907" y="1502"/>
                </a:lnTo>
                <a:lnTo>
                  <a:pt x="10022" y="1489"/>
                </a:lnTo>
                <a:lnTo>
                  <a:pt x="10138" y="1476"/>
                </a:lnTo>
                <a:lnTo>
                  <a:pt x="10255" y="1463"/>
                </a:lnTo>
                <a:lnTo>
                  <a:pt x="10373" y="1449"/>
                </a:lnTo>
                <a:lnTo>
                  <a:pt x="10492" y="1436"/>
                </a:lnTo>
                <a:lnTo>
                  <a:pt x="10611" y="1422"/>
                </a:lnTo>
                <a:lnTo>
                  <a:pt x="10732" y="1408"/>
                </a:lnTo>
                <a:lnTo>
                  <a:pt x="10854" y="1394"/>
                </a:lnTo>
                <a:lnTo>
                  <a:pt x="10976" y="1379"/>
                </a:lnTo>
                <a:lnTo>
                  <a:pt x="11099" y="1365"/>
                </a:lnTo>
                <a:lnTo>
                  <a:pt x="11222" y="1350"/>
                </a:lnTo>
                <a:lnTo>
                  <a:pt x="11346" y="1335"/>
                </a:lnTo>
                <a:lnTo>
                  <a:pt x="11469" y="1321"/>
                </a:lnTo>
                <a:lnTo>
                  <a:pt x="11593" y="1306"/>
                </a:lnTo>
                <a:lnTo>
                  <a:pt x="11718" y="1290"/>
                </a:lnTo>
                <a:lnTo>
                  <a:pt x="11842" y="1275"/>
                </a:lnTo>
                <a:lnTo>
                  <a:pt x="11966" y="1260"/>
                </a:lnTo>
                <a:lnTo>
                  <a:pt x="12090" y="1245"/>
                </a:lnTo>
                <a:lnTo>
                  <a:pt x="12213" y="1230"/>
                </a:lnTo>
                <a:lnTo>
                  <a:pt x="12337" y="1214"/>
                </a:lnTo>
                <a:lnTo>
                  <a:pt x="12460" y="1199"/>
                </a:lnTo>
                <a:lnTo>
                  <a:pt x="12583" y="1184"/>
                </a:lnTo>
                <a:lnTo>
                  <a:pt x="12705" y="1169"/>
                </a:lnTo>
                <a:lnTo>
                  <a:pt x="12827" y="1153"/>
                </a:lnTo>
                <a:lnTo>
                  <a:pt x="12948" y="1138"/>
                </a:lnTo>
                <a:lnTo>
                  <a:pt x="13069" y="1124"/>
                </a:lnTo>
                <a:lnTo>
                  <a:pt x="13189" y="1109"/>
                </a:lnTo>
                <a:lnTo>
                  <a:pt x="13309" y="1094"/>
                </a:lnTo>
                <a:lnTo>
                  <a:pt x="13429" y="1080"/>
                </a:lnTo>
                <a:lnTo>
                  <a:pt x="13548" y="1065"/>
                </a:lnTo>
                <a:lnTo>
                  <a:pt x="13666" y="1051"/>
                </a:lnTo>
                <a:lnTo>
                  <a:pt x="13785" y="1037"/>
                </a:lnTo>
                <a:lnTo>
                  <a:pt x="13903" y="1024"/>
                </a:lnTo>
                <a:lnTo>
                  <a:pt x="14021" y="1010"/>
                </a:lnTo>
                <a:lnTo>
                  <a:pt x="14140" y="997"/>
                </a:lnTo>
                <a:lnTo>
                  <a:pt x="14258" y="983"/>
                </a:lnTo>
                <a:lnTo>
                  <a:pt x="14376" y="970"/>
                </a:lnTo>
                <a:lnTo>
                  <a:pt x="14495" y="958"/>
                </a:lnTo>
                <a:lnTo>
                  <a:pt x="14613" y="945"/>
                </a:lnTo>
                <a:lnTo>
                  <a:pt x="14732" y="933"/>
                </a:lnTo>
                <a:lnTo>
                  <a:pt x="14852" y="921"/>
                </a:lnTo>
                <a:lnTo>
                  <a:pt x="14971" y="909"/>
                </a:lnTo>
                <a:lnTo>
                  <a:pt x="15092" y="898"/>
                </a:lnTo>
                <a:lnTo>
                  <a:pt x="15213" y="887"/>
                </a:lnTo>
                <a:lnTo>
                  <a:pt x="15334" y="876"/>
                </a:lnTo>
                <a:lnTo>
                  <a:pt x="15457" y="866"/>
                </a:lnTo>
                <a:lnTo>
                  <a:pt x="15580" y="856"/>
                </a:lnTo>
                <a:lnTo>
                  <a:pt x="15704" y="847"/>
                </a:lnTo>
                <a:lnTo>
                  <a:pt x="15828" y="838"/>
                </a:lnTo>
                <a:lnTo>
                  <a:pt x="15954" y="829"/>
                </a:lnTo>
                <a:lnTo>
                  <a:pt x="16080" y="820"/>
                </a:lnTo>
                <a:lnTo>
                  <a:pt x="16207" y="812"/>
                </a:lnTo>
                <a:lnTo>
                  <a:pt x="16335" y="805"/>
                </a:lnTo>
                <a:lnTo>
                  <a:pt x="16463" y="797"/>
                </a:lnTo>
                <a:lnTo>
                  <a:pt x="16591" y="790"/>
                </a:lnTo>
                <a:lnTo>
                  <a:pt x="16720" y="784"/>
                </a:lnTo>
                <a:lnTo>
                  <a:pt x="16849" y="777"/>
                </a:lnTo>
                <a:lnTo>
                  <a:pt x="16978" y="771"/>
                </a:lnTo>
                <a:lnTo>
                  <a:pt x="17107" y="765"/>
                </a:lnTo>
                <a:lnTo>
                  <a:pt x="17236" y="760"/>
                </a:lnTo>
                <a:lnTo>
                  <a:pt x="17364" y="755"/>
                </a:lnTo>
                <a:lnTo>
                  <a:pt x="17492" y="750"/>
                </a:lnTo>
                <a:lnTo>
                  <a:pt x="17620" y="745"/>
                </a:lnTo>
                <a:lnTo>
                  <a:pt x="17747" y="741"/>
                </a:lnTo>
                <a:lnTo>
                  <a:pt x="17873" y="737"/>
                </a:lnTo>
                <a:lnTo>
                  <a:pt x="17999" y="733"/>
                </a:lnTo>
                <a:lnTo>
                  <a:pt x="18124" y="729"/>
                </a:lnTo>
                <a:lnTo>
                  <a:pt x="18249" y="726"/>
                </a:lnTo>
                <a:lnTo>
                  <a:pt x="18373" y="723"/>
                </a:lnTo>
                <a:lnTo>
                  <a:pt x="18496" y="720"/>
                </a:lnTo>
                <a:lnTo>
                  <a:pt x="18619" y="718"/>
                </a:lnTo>
                <a:lnTo>
                  <a:pt x="18741" y="715"/>
                </a:lnTo>
                <a:lnTo>
                  <a:pt x="18863" y="713"/>
                </a:lnTo>
                <a:lnTo>
                  <a:pt x="18984" y="712"/>
                </a:lnTo>
                <a:lnTo>
                  <a:pt x="19106" y="710"/>
                </a:lnTo>
                <a:lnTo>
                  <a:pt x="19227" y="708"/>
                </a:lnTo>
                <a:lnTo>
                  <a:pt x="19347" y="707"/>
                </a:lnTo>
                <a:lnTo>
                  <a:pt x="19468" y="706"/>
                </a:lnTo>
                <a:moveTo>
                  <a:pt x="0" y="3679"/>
                </a:moveTo>
                <a:lnTo>
                  <a:pt x="8" y="3590"/>
                </a:lnTo>
                <a:lnTo>
                  <a:pt x="16" y="3501"/>
                </a:lnTo>
                <a:lnTo>
                  <a:pt x="25" y="3412"/>
                </a:lnTo>
                <a:lnTo>
                  <a:pt x="34" y="3322"/>
                </a:lnTo>
                <a:lnTo>
                  <a:pt x="44" y="3233"/>
                </a:lnTo>
                <a:lnTo>
                  <a:pt x="54" y="3142"/>
                </a:lnTo>
                <a:lnTo>
                  <a:pt x="64" y="3052"/>
                </a:lnTo>
                <a:lnTo>
                  <a:pt x="75" y="2961"/>
                </a:lnTo>
                <a:lnTo>
                  <a:pt x="87" y="2869"/>
                </a:lnTo>
                <a:lnTo>
                  <a:pt x="99" y="2778"/>
                </a:lnTo>
                <a:lnTo>
                  <a:pt x="112" y="2686"/>
                </a:lnTo>
                <a:lnTo>
                  <a:pt x="124" y="2594"/>
                </a:lnTo>
                <a:lnTo>
                  <a:pt x="138" y="2501"/>
                </a:lnTo>
                <a:lnTo>
                  <a:pt x="152" y="2408"/>
                </a:lnTo>
                <a:lnTo>
                  <a:pt x="166" y="2316"/>
                </a:lnTo>
                <a:lnTo>
                  <a:pt x="180" y="2223"/>
                </a:lnTo>
                <a:lnTo>
                  <a:pt x="195" y="2130"/>
                </a:lnTo>
                <a:lnTo>
                  <a:pt x="210" y="2037"/>
                </a:lnTo>
                <a:lnTo>
                  <a:pt x="225" y="1944"/>
                </a:lnTo>
                <a:lnTo>
                  <a:pt x="240" y="1852"/>
                </a:lnTo>
                <a:lnTo>
                  <a:pt x="256" y="1761"/>
                </a:lnTo>
                <a:lnTo>
                  <a:pt x="271" y="1670"/>
                </a:lnTo>
                <a:lnTo>
                  <a:pt x="287" y="1579"/>
                </a:lnTo>
                <a:lnTo>
                  <a:pt x="303" y="1489"/>
                </a:lnTo>
                <a:lnTo>
                  <a:pt x="318" y="1399"/>
                </a:lnTo>
                <a:lnTo>
                  <a:pt x="334" y="1309"/>
                </a:lnTo>
                <a:lnTo>
                  <a:pt x="350" y="1218"/>
                </a:lnTo>
                <a:lnTo>
                  <a:pt x="365" y="1128"/>
                </a:lnTo>
                <a:lnTo>
                  <a:pt x="381" y="1036"/>
                </a:lnTo>
                <a:lnTo>
                  <a:pt x="397" y="945"/>
                </a:lnTo>
                <a:lnTo>
                  <a:pt x="413" y="852"/>
                </a:lnTo>
                <a:lnTo>
                  <a:pt x="429" y="760"/>
                </a:lnTo>
                <a:lnTo>
                  <a:pt x="445" y="666"/>
                </a:lnTo>
                <a:lnTo>
                  <a:pt x="461" y="573"/>
                </a:lnTo>
                <a:lnTo>
                  <a:pt x="476" y="478"/>
                </a:lnTo>
                <a:lnTo>
                  <a:pt x="492" y="384"/>
                </a:lnTo>
                <a:lnTo>
                  <a:pt x="508" y="288"/>
                </a:lnTo>
                <a:lnTo>
                  <a:pt x="524" y="192"/>
                </a:lnTo>
                <a:lnTo>
                  <a:pt x="540" y="96"/>
                </a:lnTo>
                <a:lnTo>
                  <a:pt x="556" y="0"/>
                </a:lnTo>
                <a:moveTo>
                  <a:pt x="388" y="3837"/>
                </a:moveTo>
                <a:lnTo>
                  <a:pt x="395" y="3750"/>
                </a:lnTo>
                <a:lnTo>
                  <a:pt x="402" y="3663"/>
                </a:lnTo>
                <a:lnTo>
                  <a:pt x="410" y="3576"/>
                </a:lnTo>
                <a:lnTo>
                  <a:pt x="419" y="3488"/>
                </a:lnTo>
                <a:lnTo>
                  <a:pt x="428" y="3400"/>
                </a:lnTo>
                <a:lnTo>
                  <a:pt x="437" y="3311"/>
                </a:lnTo>
                <a:lnTo>
                  <a:pt x="448" y="3222"/>
                </a:lnTo>
                <a:lnTo>
                  <a:pt x="458" y="3133"/>
                </a:lnTo>
                <a:lnTo>
                  <a:pt x="470" y="3043"/>
                </a:lnTo>
                <a:lnTo>
                  <a:pt x="482" y="2953"/>
                </a:lnTo>
                <a:lnTo>
                  <a:pt x="494" y="2863"/>
                </a:lnTo>
                <a:lnTo>
                  <a:pt x="507" y="2772"/>
                </a:lnTo>
                <a:lnTo>
                  <a:pt x="521" y="2680"/>
                </a:lnTo>
                <a:lnTo>
                  <a:pt x="535" y="2589"/>
                </a:lnTo>
                <a:lnTo>
                  <a:pt x="550" y="2496"/>
                </a:lnTo>
                <a:lnTo>
                  <a:pt x="565" y="2404"/>
                </a:lnTo>
                <a:lnTo>
                  <a:pt x="581" y="2311"/>
                </a:lnTo>
                <a:lnTo>
                  <a:pt x="596" y="2218"/>
                </a:lnTo>
                <a:lnTo>
                  <a:pt x="613" y="2126"/>
                </a:lnTo>
                <a:lnTo>
                  <a:pt x="629" y="2033"/>
                </a:lnTo>
                <a:lnTo>
                  <a:pt x="645" y="1942"/>
                </a:lnTo>
                <a:lnTo>
                  <a:pt x="662" y="1852"/>
                </a:lnTo>
                <a:lnTo>
                  <a:pt x="679" y="1763"/>
                </a:lnTo>
                <a:lnTo>
                  <a:pt x="695" y="1673"/>
                </a:lnTo>
                <a:lnTo>
                  <a:pt x="712" y="1584"/>
                </a:lnTo>
                <a:lnTo>
                  <a:pt x="728" y="1493"/>
                </a:lnTo>
                <a:lnTo>
                  <a:pt x="745" y="1403"/>
                </a:lnTo>
                <a:lnTo>
                  <a:pt x="762" y="1311"/>
                </a:lnTo>
                <a:lnTo>
                  <a:pt x="779" y="1219"/>
                </a:lnTo>
                <a:lnTo>
                  <a:pt x="795" y="1126"/>
                </a:lnTo>
                <a:lnTo>
                  <a:pt x="812" y="1033"/>
                </a:lnTo>
                <a:lnTo>
                  <a:pt x="829" y="938"/>
                </a:lnTo>
                <a:lnTo>
                  <a:pt x="846" y="843"/>
                </a:lnTo>
                <a:lnTo>
                  <a:pt x="862" y="748"/>
                </a:lnTo>
                <a:lnTo>
                  <a:pt x="879" y="652"/>
                </a:lnTo>
                <a:lnTo>
                  <a:pt x="896" y="555"/>
                </a:lnTo>
                <a:lnTo>
                  <a:pt x="913" y="458"/>
                </a:lnTo>
                <a:lnTo>
                  <a:pt x="930" y="360"/>
                </a:lnTo>
                <a:lnTo>
                  <a:pt x="947" y="262"/>
                </a:lnTo>
                <a:lnTo>
                  <a:pt x="964" y="164"/>
                </a:lnTo>
                <a:moveTo>
                  <a:pt x="771" y="4000"/>
                </a:moveTo>
                <a:lnTo>
                  <a:pt x="777" y="3916"/>
                </a:lnTo>
                <a:lnTo>
                  <a:pt x="783" y="3831"/>
                </a:lnTo>
                <a:lnTo>
                  <a:pt x="790" y="3746"/>
                </a:lnTo>
                <a:lnTo>
                  <a:pt x="797" y="3661"/>
                </a:lnTo>
                <a:lnTo>
                  <a:pt x="806" y="3576"/>
                </a:lnTo>
                <a:lnTo>
                  <a:pt x="815" y="3490"/>
                </a:lnTo>
                <a:lnTo>
                  <a:pt x="824" y="3403"/>
                </a:lnTo>
                <a:lnTo>
                  <a:pt x="834" y="3317"/>
                </a:lnTo>
                <a:lnTo>
                  <a:pt x="845" y="3229"/>
                </a:lnTo>
                <a:lnTo>
                  <a:pt x="857" y="3142"/>
                </a:lnTo>
                <a:lnTo>
                  <a:pt x="869" y="3054"/>
                </a:lnTo>
                <a:lnTo>
                  <a:pt x="882" y="2965"/>
                </a:lnTo>
                <a:lnTo>
                  <a:pt x="896" y="2876"/>
                </a:lnTo>
                <a:lnTo>
                  <a:pt x="910" y="2786"/>
                </a:lnTo>
                <a:lnTo>
                  <a:pt x="925" y="2697"/>
                </a:lnTo>
                <a:lnTo>
                  <a:pt x="941" y="2606"/>
                </a:lnTo>
                <a:lnTo>
                  <a:pt x="957" y="2516"/>
                </a:lnTo>
                <a:lnTo>
                  <a:pt x="974" y="2425"/>
                </a:lnTo>
                <a:lnTo>
                  <a:pt x="991" y="2335"/>
                </a:lnTo>
                <a:lnTo>
                  <a:pt x="1008" y="2244"/>
                </a:lnTo>
                <a:lnTo>
                  <a:pt x="1026" y="2154"/>
                </a:lnTo>
                <a:lnTo>
                  <a:pt x="1043" y="2063"/>
                </a:lnTo>
                <a:lnTo>
                  <a:pt x="1061" y="1973"/>
                </a:lnTo>
                <a:lnTo>
                  <a:pt x="1080" y="1882"/>
                </a:lnTo>
                <a:lnTo>
                  <a:pt x="1098" y="1791"/>
                </a:lnTo>
                <a:lnTo>
                  <a:pt x="1116" y="1698"/>
                </a:lnTo>
                <a:lnTo>
                  <a:pt x="1133" y="1605"/>
                </a:lnTo>
                <a:lnTo>
                  <a:pt x="1151" y="1511"/>
                </a:lnTo>
                <a:lnTo>
                  <a:pt x="1169" y="1416"/>
                </a:lnTo>
                <a:lnTo>
                  <a:pt x="1187" y="1320"/>
                </a:lnTo>
                <a:lnTo>
                  <a:pt x="1205" y="1224"/>
                </a:lnTo>
                <a:lnTo>
                  <a:pt x="1223" y="1127"/>
                </a:lnTo>
                <a:lnTo>
                  <a:pt x="1241" y="1029"/>
                </a:lnTo>
                <a:lnTo>
                  <a:pt x="1259" y="931"/>
                </a:lnTo>
                <a:lnTo>
                  <a:pt x="1277" y="832"/>
                </a:lnTo>
                <a:lnTo>
                  <a:pt x="1295" y="733"/>
                </a:lnTo>
                <a:lnTo>
                  <a:pt x="1313" y="633"/>
                </a:lnTo>
                <a:lnTo>
                  <a:pt x="1332" y="533"/>
                </a:lnTo>
                <a:lnTo>
                  <a:pt x="1350" y="433"/>
                </a:lnTo>
                <a:lnTo>
                  <a:pt x="1369" y="332"/>
                </a:lnTo>
                <a:moveTo>
                  <a:pt x="1151" y="4166"/>
                </a:moveTo>
                <a:lnTo>
                  <a:pt x="1155" y="4085"/>
                </a:lnTo>
                <a:lnTo>
                  <a:pt x="1160" y="4003"/>
                </a:lnTo>
                <a:lnTo>
                  <a:pt x="1165" y="3921"/>
                </a:lnTo>
                <a:lnTo>
                  <a:pt x="1171" y="3839"/>
                </a:lnTo>
                <a:lnTo>
                  <a:pt x="1178" y="3757"/>
                </a:lnTo>
                <a:lnTo>
                  <a:pt x="1186" y="3674"/>
                </a:lnTo>
                <a:lnTo>
                  <a:pt x="1194" y="3591"/>
                </a:lnTo>
                <a:lnTo>
                  <a:pt x="1203" y="3507"/>
                </a:lnTo>
                <a:lnTo>
                  <a:pt x="1213" y="3423"/>
                </a:lnTo>
                <a:lnTo>
                  <a:pt x="1224" y="3338"/>
                </a:lnTo>
                <a:lnTo>
                  <a:pt x="1236" y="3253"/>
                </a:lnTo>
                <a:lnTo>
                  <a:pt x="1249" y="3167"/>
                </a:lnTo>
                <a:lnTo>
                  <a:pt x="1262" y="3081"/>
                </a:lnTo>
                <a:lnTo>
                  <a:pt x="1276" y="2994"/>
                </a:lnTo>
                <a:lnTo>
                  <a:pt x="1291" y="2907"/>
                </a:lnTo>
                <a:lnTo>
                  <a:pt x="1307" y="2820"/>
                </a:lnTo>
                <a:lnTo>
                  <a:pt x="1323" y="2732"/>
                </a:lnTo>
                <a:lnTo>
                  <a:pt x="1340" y="2643"/>
                </a:lnTo>
                <a:lnTo>
                  <a:pt x="1358" y="2554"/>
                </a:lnTo>
                <a:lnTo>
                  <a:pt x="1377" y="2465"/>
                </a:lnTo>
                <a:lnTo>
                  <a:pt x="1395" y="2375"/>
                </a:lnTo>
                <a:lnTo>
                  <a:pt x="1415" y="2284"/>
                </a:lnTo>
                <a:lnTo>
                  <a:pt x="1434" y="2193"/>
                </a:lnTo>
                <a:lnTo>
                  <a:pt x="1454" y="2100"/>
                </a:lnTo>
                <a:lnTo>
                  <a:pt x="1474" y="2006"/>
                </a:lnTo>
                <a:lnTo>
                  <a:pt x="1493" y="1911"/>
                </a:lnTo>
                <a:lnTo>
                  <a:pt x="1513" y="1814"/>
                </a:lnTo>
                <a:lnTo>
                  <a:pt x="1532" y="1716"/>
                </a:lnTo>
                <a:lnTo>
                  <a:pt x="1551" y="1618"/>
                </a:lnTo>
                <a:lnTo>
                  <a:pt x="1570" y="1518"/>
                </a:lnTo>
                <a:lnTo>
                  <a:pt x="1590" y="1418"/>
                </a:lnTo>
                <a:lnTo>
                  <a:pt x="1609" y="1318"/>
                </a:lnTo>
                <a:lnTo>
                  <a:pt x="1629" y="1217"/>
                </a:lnTo>
                <a:lnTo>
                  <a:pt x="1649" y="1116"/>
                </a:lnTo>
                <a:lnTo>
                  <a:pt x="1669" y="1014"/>
                </a:lnTo>
                <a:lnTo>
                  <a:pt x="1689" y="912"/>
                </a:lnTo>
                <a:lnTo>
                  <a:pt x="1709" y="809"/>
                </a:lnTo>
                <a:lnTo>
                  <a:pt x="1729" y="707"/>
                </a:lnTo>
                <a:lnTo>
                  <a:pt x="1750" y="604"/>
                </a:lnTo>
                <a:lnTo>
                  <a:pt x="1770" y="500"/>
                </a:lnTo>
                <a:moveTo>
                  <a:pt x="1529" y="4331"/>
                </a:moveTo>
                <a:lnTo>
                  <a:pt x="1531" y="4253"/>
                </a:lnTo>
                <a:lnTo>
                  <a:pt x="1533" y="4175"/>
                </a:lnTo>
                <a:lnTo>
                  <a:pt x="1537" y="4097"/>
                </a:lnTo>
                <a:lnTo>
                  <a:pt x="1541" y="4018"/>
                </a:lnTo>
                <a:lnTo>
                  <a:pt x="1546" y="3939"/>
                </a:lnTo>
                <a:lnTo>
                  <a:pt x="1552" y="3860"/>
                </a:lnTo>
                <a:lnTo>
                  <a:pt x="1559" y="3780"/>
                </a:lnTo>
                <a:lnTo>
                  <a:pt x="1566" y="3699"/>
                </a:lnTo>
                <a:lnTo>
                  <a:pt x="1575" y="3618"/>
                </a:lnTo>
                <a:lnTo>
                  <a:pt x="1585" y="3536"/>
                </a:lnTo>
                <a:lnTo>
                  <a:pt x="1595" y="3454"/>
                </a:lnTo>
                <a:lnTo>
                  <a:pt x="1607" y="3371"/>
                </a:lnTo>
                <a:lnTo>
                  <a:pt x="1620" y="3287"/>
                </a:lnTo>
                <a:lnTo>
                  <a:pt x="1633" y="3203"/>
                </a:lnTo>
                <a:lnTo>
                  <a:pt x="1648" y="3117"/>
                </a:lnTo>
                <a:lnTo>
                  <a:pt x="1664" y="3031"/>
                </a:lnTo>
                <a:lnTo>
                  <a:pt x="1680" y="2945"/>
                </a:lnTo>
                <a:lnTo>
                  <a:pt x="1697" y="2857"/>
                </a:lnTo>
                <a:lnTo>
                  <a:pt x="1716" y="2769"/>
                </a:lnTo>
                <a:lnTo>
                  <a:pt x="1735" y="2679"/>
                </a:lnTo>
                <a:lnTo>
                  <a:pt x="1754" y="2589"/>
                </a:lnTo>
                <a:lnTo>
                  <a:pt x="1774" y="2497"/>
                </a:lnTo>
                <a:lnTo>
                  <a:pt x="1795" y="2403"/>
                </a:lnTo>
                <a:lnTo>
                  <a:pt x="1816" y="2308"/>
                </a:lnTo>
                <a:lnTo>
                  <a:pt x="1837" y="2211"/>
                </a:lnTo>
                <a:lnTo>
                  <a:pt x="1858" y="2112"/>
                </a:lnTo>
                <a:lnTo>
                  <a:pt x="1880" y="2012"/>
                </a:lnTo>
                <a:lnTo>
                  <a:pt x="1901" y="1912"/>
                </a:lnTo>
                <a:lnTo>
                  <a:pt x="1923" y="1810"/>
                </a:lnTo>
                <a:lnTo>
                  <a:pt x="1945" y="1708"/>
                </a:lnTo>
                <a:lnTo>
                  <a:pt x="1967" y="1606"/>
                </a:lnTo>
                <a:lnTo>
                  <a:pt x="1989" y="1503"/>
                </a:lnTo>
                <a:lnTo>
                  <a:pt x="2011" y="1399"/>
                </a:lnTo>
                <a:lnTo>
                  <a:pt x="2034" y="1295"/>
                </a:lnTo>
                <a:lnTo>
                  <a:pt x="2056" y="1191"/>
                </a:lnTo>
                <a:lnTo>
                  <a:pt x="2079" y="1087"/>
                </a:lnTo>
                <a:lnTo>
                  <a:pt x="2102" y="982"/>
                </a:lnTo>
                <a:lnTo>
                  <a:pt x="2124" y="877"/>
                </a:lnTo>
                <a:lnTo>
                  <a:pt x="2147" y="771"/>
                </a:lnTo>
                <a:lnTo>
                  <a:pt x="2169" y="666"/>
                </a:lnTo>
                <a:moveTo>
                  <a:pt x="1906" y="4493"/>
                </a:moveTo>
                <a:lnTo>
                  <a:pt x="1905" y="4419"/>
                </a:lnTo>
                <a:lnTo>
                  <a:pt x="1905" y="4344"/>
                </a:lnTo>
                <a:lnTo>
                  <a:pt x="1906" y="4269"/>
                </a:lnTo>
                <a:lnTo>
                  <a:pt x="1908" y="4194"/>
                </a:lnTo>
                <a:lnTo>
                  <a:pt x="1910" y="4119"/>
                </a:lnTo>
                <a:lnTo>
                  <a:pt x="1914" y="4043"/>
                </a:lnTo>
                <a:lnTo>
                  <a:pt x="1919" y="3966"/>
                </a:lnTo>
                <a:lnTo>
                  <a:pt x="1924" y="3888"/>
                </a:lnTo>
                <a:lnTo>
                  <a:pt x="1931" y="3810"/>
                </a:lnTo>
                <a:lnTo>
                  <a:pt x="1939" y="3731"/>
                </a:lnTo>
                <a:lnTo>
                  <a:pt x="1949" y="3652"/>
                </a:lnTo>
                <a:lnTo>
                  <a:pt x="1959" y="3571"/>
                </a:lnTo>
                <a:lnTo>
                  <a:pt x="1971" y="3489"/>
                </a:lnTo>
                <a:lnTo>
                  <a:pt x="1984" y="3406"/>
                </a:lnTo>
                <a:lnTo>
                  <a:pt x="1998" y="3322"/>
                </a:lnTo>
                <a:lnTo>
                  <a:pt x="2013" y="3237"/>
                </a:lnTo>
                <a:lnTo>
                  <a:pt x="2030" y="3150"/>
                </a:lnTo>
                <a:lnTo>
                  <a:pt x="2047" y="3062"/>
                </a:lnTo>
                <a:lnTo>
                  <a:pt x="2066" y="2973"/>
                </a:lnTo>
                <a:lnTo>
                  <a:pt x="2085" y="2882"/>
                </a:lnTo>
                <a:lnTo>
                  <a:pt x="2105" y="2789"/>
                </a:lnTo>
                <a:lnTo>
                  <a:pt x="2127" y="2695"/>
                </a:lnTo>
                <a:lnTo>
                  <a:pt x="2149" y="2599"/>
                </a:lnTo>
                <a:lnTo>
                  <a:pt x="2171" y="2501"/>
                </a:lnTo>
                <a:lnTo>
                  <a:pt x="2194" y="2402"/>
                </a:lnTo>
                <a:lnTo>
                  <a:pt x="2218" y="2301"/>
                </a:lnTo>
                <a:lnTo>
                  <a:pt x="2242" y="2199"/>
                </a:lnTo>
                <a:lnTo>
                  <a:pt x="2266" y="2096"/>
                </a:lnTo>
                <a:lnTo>
                  <a:pt x="2291" y="1992"/>
                </a:lnTo>
                <a:lnTo>
                  <a:pt x="2315" y="1888"/>
                </a:lnTo>
                <a:lnTo>
                  <a:pt x="2341" y="1784"/>
                </a:lnTo>
                <a:lnTo>
                  <a:pt x="2366" y="1679"/>
                </a:lnTo>
                <a:lnTo>
                  <a:pt x="2391" y="1574"/>
                </a:lnTo>
                <a:lnTo>
                  <a:pt x="2417" y="1468"/>
                </a:lnTo>
                <a:lnTo>
                  <a:pt x="2442" y="1362"/>
                </a:lnTo>
                <a:lnTo>
                  <a:pt x="2468" y="1256"/>
                </a:lnTo>
                <a:lnTo>
                  <a:pt x="2494" y="1149"/>
                </a:lnTo>
                <a:lnTo>
                  <a:pt x="2519" y="1042"/>
                </a:lnTo>
                <a:lnTo>
                  <a:pt x="2544" y="934"/>
                </a:lnTo>
                <a:lnTo>
                  <a:pt x="2570" y="826"/>
                </a:lnTo>
                <a:moveTo>
                  <a:pt x="2286" y="4647"/>
                </a:moveTo>
                <a:lnTo>
                  <a:pt x="2282" y="4576"/>
                </a:lnTo>
                <a:lnTo>
                  <a:pt x="2279" y="4506"/>
                </a:lnTo>
                <a:lnTo>
                  <a:pt x="2276" y="4435"/>
                </a:lnTo>
                <a:lnTo>
                  <a:pt x="2275" y="4364"/>
                </a:lnTo>
                <a:lnTo>
                  <a:pt x="2274" y="4292"/>
                </a:lnTo>
                <a:lnTo>
                  <a:pt x="2275" y="4220"/>
                </a:lnTo>
                <a:lnTo>
                  <a:pt x="2277" y="4147"/>
                </a:lnTo>
                <a:lnTo>
                  <a:pt x="2280" y="4073"/>
                </a:lnTo>
                <a:lnTo>
                  <a:pt x="2285" y="3998"/>
                </a:lnTo>
                <a:lnTo>
                  <a:pt x="2291" y="3922"/>
                </a:lnTo>
                <a:lnTo>
                  <a:pt x="2298" y="3845"/>
                </a:lnTo>
                <a:lnTo>
                  <a:pt x="2307" y="3766"/>
                </a:lnTo>
                <a:lnTo>
                  <a:pt x="2317" y="3686"/>
                </a:lnTo>
                <a:lnTo>
                  <a:pt x="2329" y="3604"/>
                </a:lnTo>
                <a:lnTo>
                  <a:pt x="2343" y="3521"/>
                </a:lnTo>
                <a:lnTo>
                  <a:pt x="2358" y="3436"/>
                </a:lnTo>
                <a:lnTo>
                  <a:pt x="2375" y="3350"/>
                </a:lnTo>
                <a:lnTo>
                  <a:pt x="2393" y="3261"/>
                </a:lnTo>
                <a:lnTo>
                  <a:pt x="2412" y="3171"/>
                </a:lnTo>
                <a:lnTo>
                  <a:pt x="2432" y="3079"/>
                </a:lnTo>
                <a:lnTo>
                  <a:pt x="2454" y="2984"/>
                </a:lnTo>
                <a:lnTo>
                  <a:pt x="2477" y="2888"/>
                </a:lnTo>
                <a:lnTo>
                  <a:pt x="2501" y="2791"/>
                </a:lnTo>
                <a:lnTo>
                  <a:pt x="2526" y="2691"/>
                </a:lnTo>
                <a:lnTo>
                  <a:pt x="2551" y="2590"/>
                </a:lnTo>
                <a:lnTo>
                  <a:pt x="2577" y="2487"/>
                </a:lnTo>
                <a:lnTo>
                  <a:pt x="2604" y="2383"/>
                </a:lnTo>
                <a:lnTo>
                  <a:pt x="2632" y="2278"/>
                </a:lnTo>
                <a:lnTo>
                  <a:pt x="2660" y="2172"/>
                </a:lnTo>
                <a:lnTo>
                  <a:pt x="2688" y="2066"/>
                </a:lnTo>
                <a:lnTo>
                  <a:pt x="2716" y="1960"/>
                </a:lnTo>
                <a:lnTo>
                  <a:pt x="2745" y="1853"/>
                </a:lnTo>
                <a:lnTo>
                  <a:pt x="2774" y="1746"/>
                </a:lnTo>
                <a:lnTo>
                  <a:pt x="2803" y="1638"/>
                </a:lnTo>
                <a:lnTo>
                  <a:pt x="2832" y="1529"/>
                </a:lnTo>
                <a:lnTo>
                  <a:pt x="2861" y="1420"/>
                </a:lnTo>
                <a:lnTo>
                  <a:pt x="2889" y="1311"/>
                </a:lnTo>
                <a:lnTo>
                  <a:pt x="2918" y="1201"/>
                </a:lnTo>
                <a:lnTo>
                  <a:pt x="2946" y="1091"/>
                </a:lnTo>
                <a:lnTo>
                  <a:pt x="2974" y="980"/>
                </a:lnTo>
                <a:moveTo>
                  <a:pt x="2671" y="4790"/>
                </a:moveTo>
                <a:lnTo>
                  <a:pt x="2664" y="4724"/>
                </a:lnTo>
                <a:lnTo>
                  <a:pt x="2657" y="4658"/>
                </a:lnTo>
                <a:lnTo>
                  <a:pt x="2650" y="4591"/>
                </a:lnTo>
                <a:lnTo>
                  <a:pt x="2645" y="4525"/>
                </a:lnTo>
                <a:lnTo>
                  <a:pt x="2641" y="4457"/>
                </a:lnTo>
                <a:lnTo>
                  <a:pt x="2638" y="4390"/>
                </a:lnTo>
                <a:lnTo>
                  <a:pt x="2636" y="4321"/>
                </a:lnTo>
                <a:lnTo>
                  <a:pt x="2636" y="4251"/>
                </a:lnTo>
                <a:lnTo>
                  <a:pt x="2637" y="4180"/>
                </a:lnTo>
                <a:lnTo>
                  <a:pt x="2641" y="4107"/>
                </a:lnTo>
                <a:lnTo>
                  <a:pt x="2646" y="4033"/>
                </a:lnTo>
                <a:lnTo>
                  <a:pt x="2653" y="3957"/>
                </a:lnTo>
                <a:lnTo>
                  <a:pt x="2662" y="3879"/>
                </a:lnTo>
                <a:lnTo>
                  <a:pt x="2673" y="3799"/>
                </a:lnTo>
                <a:lnTo>
                  <a:pt x="2686" y="3717"/>
                </a:lnTo>
                <a:lnTo>
                  <a:pt x="2701" y="3633"/>
                </a:lnTo>
                <a:lnTo>
                  <a:pt x="2718" y="3546"/>
                </a:lnTo>
                <a:lnTo>
                  <a:pt x="2737" y="3458"/>
                </a:lnTo>
                <a:lnTo>
                  <a:pt x="2758" y="3367"/>
                </a:lnTo>
                <a:lnTo>
                  <a:pt x="2780" y="3274"/>
                </a:lnTo>
                <a:lnTo>
                  <a:pt x="2804" y="3179"/>
                </a:lnTo>
                <a:lnTo>
                  <a:pt x="2829" y="3082"/>
                </a:lnTo>
                <a:lnTo>
                  <a:pt x="2856" y="2983"/>
                </a:lnTo>
                <a:lnTo>
                  <a:pt x="2884" y="2882"/>
                </a:lnTo>
                <a:lnTo>
                  <a:pt x="2913" y="2779"/>
                </a:lnTo>
                <a:lnTo>
                  <a:pt x="2942" y="2675"/>
                </a:lnTo>
                <a:lnTo>
                  <a:pt x="2973" y="2569"/>
                </a:lnTo>
                <a:lnTo>
                  <a:pt x="3004" y="2462"/>
                </a:lnTo>
                <a:lnTo>
                  <a:pt x="3035" y="2354"/>
                </a:lnTo>
                <a:lnTo>
                  <a:pt x="3067" y="2245"/>
                </a:lnTo>
                <a:lnTo>
                  <a:pt x="3100" y="2136"/>
                </a:lnTo>
                <a:lnTo>
                  <a:pt x="3132" y="2026"/>
                </a:lnTo>
                <a:lnTo>
                  <a:pt x="3164" y="1915"/>
                </a:lnTo>
                <a:lnTo>
                  <a:pt x="3197" y="1803"/>
                </a:lnTo>
                <a:lnTo>
                  <a:pt x="3229" y="1691"/>
                </a:lnTo>
                <a:lnTo>
                  <a:pt x="3261" y="1579"/>
                </a:lnTo>
                <a:lnTo>
                  <a:pt x="3293" y="1466"/>
                </a:lnTo>
                <a:lnTo>
                  <a:pt x="3324" y="1353"/>
                </a:lnTo>
                <a:lnTo>
                  <a:pt x="3356" y="1239"/>
                </a:lnTo>
                <a:lnTo>
                  <a:pt x="3386" y="1125"/>
                </a:lnTo>
                <a:moveTo>
                  <a:pt x="3067" y="4918"/>
                </a:moveTo>
                <a:lnTo>
                  <a:pt x="3055" y="4857"/>
                </a:lnTo>
                <a:lnTo>
                  <a:pt x="3043" y="4796"/>
                </a:lnTo>
                <a:lnTo>
                  <a:pt x="3032" y="4735"/>
                </a:lnTo>
                <a:lnTo>
                  <a:pt x="3022" y="4673"/>
                </a:lnTo>
                <a:lnTo>
                  <a:pt x="3013" y="4611"/>
                </a:lnTo>
                <a:lnTo>
                  <a:pt x="3005" y="4549"/>
                </a:lnTo>
                <a:lnTo>
                  <a:pt x="2999" y="4485"/>
                </a:lnTo>
                <a:lnTo>
                  <a:pt x="2994" y="4421"/>
                </a:lnTo>
                <a:lnTo>
                  <a:pt x="2992" y="4354"/>
                </a:lnTo>
                <a:lnTo>
                  <a:pt x="2992" y="4286"/>
                </a:lnTo>
                <a:lnTo>
                  <a:pt x="2994" y="4215"/>
                </a:lnTo>
                <a:lnTo>
                  <a:pt x="2999" y="4142"/>
                </a:lnTo>
                <a:lnTo>
                  <a:pt x="3007" y="4067"/>
                </a:lnTo>
                <a:lnTo>
                  <a:pt x="3017" y="3989"/>
                </a:lnTo>
                <a:lnTo>
                  <a:pt x="3030" y="3908"/>
                </a:lnTo>
                <a:lnTo>
                  <a:pt x="3046" y="3825"/>
                </a:lnTo>
                <a:lnTo>
                  <a:pt x="3064" y="3739"/>
                </a:lnTo>
                <a:lnTo>
                  <a:pt x="3084" y="3651"/>
                </a:lnTo>
                <a:lnTo>
                  <a:pt x="3107" y="3559"/>
                </a:lnTo>
                <a:lnTo>
                  <a:pt x="3132" y="3466"/>
                </a:lnTo>
                <a:lnTo>
                  <a:pt x="3159" y="3370"/>
                </a:lnTo>
                <a:lnTo>
                  <a:pt x="3188" y="3271"/>
                </a:lnTo>
                <a:lnTo>
                  <a:pt x="3218" y="3170"/>
                </a:lnTo>
                <a:lnTo>
                  <a:pt x="3249" y="3067"/>
                </a:lnTo>
                <a:lnTo>
                  <a:pt x="3282" y="2963"/>
                </a:lnTo>
                <a:lnTo>
                  <a:pt x="3316" y="2856"/>
                </a:lnTo>
                <a:lnTo>
                  <a:pt x="3351" y="2747"/>
                </a:lnTo>
                <a:lnTo>
                  <a:pt x="3386" y="2638"/>
                </a:lnTo>
                <a:lnTo>
                  <a:pt x="3422" y="2527"/>
                </a:lnTo>
                <a:lnTo>
                  <a:pt x="3458" y="2414"/>
                </a:lnTo>
                <a:lnTo>
                  <a:pt x="3494" y="2301"/>
                </a:lnTo>
                <a:lnTo>
                  <a:pt x="3530" y="2187"/>
                </a:lnTo>
                <a:lnTo>
                  <a:pt x="3566" y="2072"/>
                </a:lnTo>
                <a:lnTo>
                  <a:pt x="3602" y="1957"/>
                </a:lnTo>
                <a:lnTo>
                  <a:pt x="3638" y="1841"/>
                </a:lnTo>
                <a:lnTo>
                  <a:pt x="3673" y="1725"/>
                </a:lnTo>
                <a:lnTo>
                  <a:pt x="3708" y="1608"/>
                </a:lnTo>
                <a:lnTo>
                  <a:pt x="3743" y="1492"/>
                </a:lnTo>
                <a:lnTo>
                  <a:pt x="3776" y="1375"/>
                </a:lnTo>
                <a:lnTo>
                  <a:pt x="3810" y="1258"/>
                </a:lnTo>
                <a:moveTo>
                  <a:pt x="3479" y="5028"/>
                </a:moveTo>
                <a:lnTo>
                  <a:pt x="3462" y="4971"/>
                </a:lnTo>
                <a:lnTo>
                  <a:pt x="3445" y="4915"/>
                </a:lnTo>
                <a:lnTo>
                  <a:pt x="3428" y="4860"/>
                </a:lnTo>
                <a:lnTo>
                  <a:pt x="3412" y="4806"/>
                </a:lnTo>
                <a:lnTo>
                  <a:pt x="3396" y="4751"/>
                </a:lnTo>
                <a:lnTo>
                  <a:pt x="3382" y="4695"/>
                </a:lnTo>
                <a:lnTo>
                  <a:pt x="3370" y="4639"/>
                </a:lnTo>
                <a:lnTo>
                  <a:pt x="3359" y="4581"/>
                </a:lnTo>
                <a:lnTo>
                  <a:pt x="3352" y="4520"/>
                </a:lnTo>
                <a:lnTo>
                  <a:pt x="3347" y="4456"/>
                </a:lnTo>
                <a:lnTo>
                  <a:pt x="3346" y="4390"/>
                </a:lnTo>
                <a:lnTo>
                  <a:pt x="3348" y="4320"/>
                </a:lnTo>
                <a:lnTo>
                  <a:pt x="3354" y="4247"/>
                </a:lnTo>
                <a:lnTo>
                  <a:pt x="3364" y="4171"/>
                </a:lnTo>
                <a:lnTo>
                  <a:pt x="3378" y="4091"/>
                </a:lnTo>
                <a:lnTo>
                  <a:pt x="3395" y="4008"/>
                </a:lnTo>
                <a:lnTo>
                  <a:pt x="3415" y="3922"/>
                </a:lnTo>
                <a:lnTo>
                  <a:pt x="3438" y="3833"/>
                </a:lnTo>
                <a:lnTo>
                  <a:pt x="3464" y="3741"/>
                </a:lnTo>
                <a:lnTo>
                  <a:pt x="3493" y="3647"/>
                </a:lnTo>
                <a:lnTo>
                  <a:pt x="3524" y="3549"/>
                </a:lnTo>
                <a:lnTo>
                  <a:pt x="3557" y="3449"/>
                </a:lnTo>
                <a:lnTo>
                  <a:pt x="3592" y="3345"/>
                </a:lnTo>
                <a:lnTo>
                  <a:pt x="3628" y="3240"/>
                </a:lnTo>
                <a:lnTo>
                  <a:pt x="3665" y="3132"/>
                </a:lnTo>
                <a:lnTo>
                  <a:pt x="3704" y="3021"/>
                </a:lnTo>
                <a:lnTo>
                  <a:pt x="3743" y="2909"/>
                </a:lnTo>
                <a:lnTo>
                  <a:pt x="3783" y="2796"/>
                </a:lnTo>
                <a:lnTo>
                  <a:pt x="3823" y="2680"/>
                </a:lnTo>
                <a:lnTo>
                  <a:pt x="3864" y="2564"/>
                </a:lnTo>
                <a:lnTo>
                  <a:pt x="3904" y="2446"/>
                </a:lnTo>
                <a:lnTo>
                  <a:pt x="3944" y="2328"/>
                </a:lnTo>
                <a:lnTo>
                  <a:pt x="3984" y="2209"/>
                </a:lnTo>
                <a:lnTo>
                  <a:pt x="4024" y="2090"/>
                </a:lnTo>
                <a:lnTo>
                  <a:pt x="4063" y="1970"/>
                </a:lnTo>
                <a:lnTo>
                  <a:pt x="4101" y="1851"/>
                </a:lnTo>
                <a:lnTo>
                  <a:pt x="4139" y="1731"/>
                </a:lnTo>
                <a:lnTo>
                  <a:pt x="4176" y="1612"/>
                </a:lnTo>
                <a:lnTo>
                  <a:pt x="4212" y="1492"/>
                </a:lnTo>
                <a:lnTo>
                  <a:pt x="4247" y="1373"/>
                </a:lnTo>
                <a:moveTo>
                  <a:pt x="3913" y="5113"/>
                </a:moveTo>
                <a:lnTo>
                  <a:pt x="3892" y="5060"/>
                </a:lnTo>
                <a:lnTo>
                  <a:pt x="3869" y="5010"/>
                </a:lnTo>
                <a:lnTo>
                  <a:pt x="3846" y="4961"/>
                </a:lnTo>
                <a:lnTo>
                  <a:pt x="3822" y="4915"/>
                </a:lnTo>
                <a:lnTo>
                  <a:pt x="3798" y="4870"/>
                </a:lnTo>
                <a:lnTo>
                  <a:pt x="3775" y="4825"/>
                </a:lnTo>
                <a:lnTo>
                  <a:pt x="3754" y="4778"/>
                </a:lnTo>
                <a:lnTo>
                  <a:pt x="3735" y="4729"/>
                </a:lnTo>
                <a:lnTo>
                  <a:pt x="3720" y="4676"/>
                </a:lnTo>
                <a:lnTo>
                  <a:pt x="3709" y="4619"/>
                </a:lnTo>
                <a:lnTo>
                  <a:pt x="3704" y="4556"/>
                </a:lnTo>
                <a:lnTo>
                  <a:pt x="3704" y="4488"/>
                </a:lnTo>
                <a:lnTo>
                  <a:pt x="3709" y="4415"/>
                </a:lnTo>
                <a:lnTo>
                  <a:pt x="3720" y="4337"/>
                </a:lnTo>
                <a:lnTo>
                  <a:pt x="3735" y="4255"/>
                </a:lnTo>
                <a:lnTo>
                  <a:pt x="3755" y="4171"/>
                </a:lnTo>
                <a:lnTo>
                  <a:pt x="3779" y="4084"/>
                </a:lnTo>
                <a:lnTo>
                  <a:pt x="3806" y="3994"/>
                </a:lnTo>
                <a:lnTo>
                  <a:pt x="3837" y="3901"/>
                </a:lnTo>
                <a:lnTo>
                  <a:pt x="3871" y="3806"/>
                </a:lnTo>
                <a:lnTo>
                  <a:pt x="3907" y="3707"/>
                </a:lnTo>
                <a:lnTo>
                  <a:pt x="3946" y="3605"/>
                </a:lnTo>
                <a:lnTo>
                  <a:pt x="3986" y="3499"/>
                </a:lnTo>
                <a:lnTo>
                  <a:pt x="4027" y="3390"/>
                </a:lnTo>
                <a:lnTo>
                  <a:pt x="4070" y="3278"/>
                </a:lnTo>
                <a:lnTo>
                  <a:pt x="4113" y="3164"/>
                </a:lnTo>
                <a:lnTo>
                  <a:pt x="4157" y="3047"/>
                </a:lnTo>
                <a:lnTo>
                  <a:pt x="4202" y="2929"/>
                </a:lnTo>
                <a:lnTo>
                  <a:pt x="4247" y="2809"/>
                </a:lnTo>
                <a:lnTo>
                  <a:pt x="4291" y="2688"/>
                </a:lnTo>
                <a:lnTo>
                  <a:pt x="4336" y="2566"/>
                </a:lnTo>
                <a:lnTo>
                  <a:pt x="4379" y="2443"/>
                </a:lnTo>
                <a:lnTo>
                  <a:pt x="4423" y="2320"/>
                </a:lnTo>
                <a:lnTo>
                  <a:pt x="4465" y="2197"/>
                </a:lnTo>
                <a:lnTo>
                  <a:pt x="4507" y="2075"/>
                </a:lnTo>
                <a:lnTo>
                  <a:pt x="4548" y="1953"/>
                </a:lnTo>
                <a:lnTo>
                  <a:pt x="4588" y="1831"/>
                </a:lnTo>
                <a:lnTo>
                  <a:pt x="4627" y="1710"/>
                </a:lnTo>
                <a:lnTo>
                  <a:pt x="4664" y="1589"/>
                </a:lnTo>
                <a:lnTo>
                  <a:pt x="4701" y="1468"/>
                </a:lnTo>
                <a:moveTo>
                  <a:pt x="4372" y="5175"/>
                </a:moveTo>
                <a:lnTo>
                  <a:pt x="4349" y="5122"/>
                </a:lnTo>
                <a:lnTo>
                  <a:pt x="4324" y="5073"/>
                </a:lnTo>
                <a:lnTo>
                  <a:pt x="4297" y="5030"/>
                </a:lnTo>
                <a:lnTo>
                  <a:pt x="4265" y="4992"/>
                </a:lnTo>
                <a:lnTo>
                  <a:pt x="4231" y="4959"/>
                </a:lnTo>
                <a:lnTo>
                  <a:pt x="4196" y="4929"/>
                </a:lnTo>
                <a:lnTo>
                  <a:pt x="4161" y="4900"/>
                </a:lnTo>
                <a:lnTo>
                  <a:pt x="4129" y="4866"/>
                </a:lnTo>
                <a:lnTo>
                  <a:pt x="4103" y="4825"/>
                </a:lnTo>
                <a:lnTo>
                  <a:pt x="4086" y="4774"/>
                </a:lnTo>
                <a:lnTo>
                  <a:pt x="4077" y="4711"/>
                </a:lnTo>
                <a:lnTo>
                  <a:pt x="4077" y="4637"/>
                </a:lnTo>
                <a:lnTo>
                  <a:pt x="4084" y="4556"/>
                </a:lnTo>
                <a:lnTo>
                  <a:pt x="4099" y="4468"/>
                </a:lnTo>
                <a:lnTo>
                  <a:pt x="4118" y="4378"/>
                </a:lnTo>
                <a:lnTo>
                  <a:pt x="4143" y="4287"/>
                </a:lnTo>
                <a:lnTo>
                  <a:pt x="4172" y="4197"/>
                </a:lnTo>
                <a:lnTo>
                  <a:pt x="4205" y="4108"/>
                </a:lnTo>
                <a:lnTo>
                  <a:pt x="4241" y="4019"/>
                </a:lnTo>
                <a:lnTo>
                  <a:pt x="4280" y="3927"/>
                </a:lnTo>
                <a:lnTo>
                  <a:pt x="4322" y="3829"/>
                </a:lnTo>
                <a:lnTo>
                  <a:pt x="4365" y="3726"/>
                </a:lnTo>
                <a:lnTo>
                  <a:pt x="4410" y="3617"/>
                </a:lnTo>
                <a:lnTo>
                  <a:pt x="4456" y="3505"/>
                </a:lnTo>
                <a:lnTo>
                  <a:pt x="4503" y="3389"/>
                </a:lnTo>
                <a:lnTo>
                  <a:pt x="4551" y="3271"/>
                </a:lnTo>
                <a:lnTo>
                  <a:pt x="4599" y="3151"/>
                </a:lnTo>
                <a:lnTo>
                  <a:pt x="4648" y="3029"/>
                </a:lnTo>
                <a:lnTo>
                  <a:pt x="4696" y="2906"/>
                </a:lnTo>
                <a:lnTo>
                  <a:pt x="4744" y="2781"/>
                </a:lnTo>
                <a:lnTo>
                  <a:pt x="4792" y="2656"/>
                </a:lnTo>
                <a:lnTo>
                  <a:pt x="4839" y="2531"/>
                </a:lnTo>
                <a:lnTo>
                  <a:pt x="4885" y="2405"/>
                </a:lnTo>
                <a:lnTo>
                  <a:pt x="4930" y="2280"/>
                </a:lnTo>
                <a:lnTo>
                  <a:pt x="4973" y="2156"/>
                </a:lnTo>
                <a:lnTo>
                  <a:pt x="5016" y="2032"/>
                </a:lnTo>
                <a:lnTo>
                  <a:pt x="5057" y="1910"/>
                </a:lnTo>
                <a:lnTo>
                  <a:pt x="5096" y="1787"/>
                </a:lnTo>
                <a:lnTo>
                  <a:pt x="5134" y="1666"/>
                </a:lnTo>
                <a:lnTo>
                  <a:pt x="5171" y="1544"/>
                </a:lnTo>
                <a:moveTo>
                  <a:pt x="4838" y="5243"/>
                </a:moveTo>
                <a:lnTo>
                  <a:pt x="4816" y="5188"/>
                </a:lnTo>
                <a:lnTo>
                  <a:pt x="4792" y="5137"/>
                </a:lnTo>
                <a:lnTo>
                  <a:pt x="4765" y="5091"/>
                </a:lnTo>
                <a:lnTo>
                  <a:pt x="4732" y="5053"/>
                </a:lnTo>
                <a:lnTo>
                  <a:pt x="4694" y="5026"/>
                </a:lnTo>
                <a:lnTo>
                  <a:pt x="4652" y="5004"/>
                </a:lnTo>
                <a:lnTo>
                  <a:pt x="4610" y="4983"/>
                </a:lnTo>
                <a:lnTo>
                  <a:pt x="4571" y="4958"/>
                </a:lnTo>
                <a:lnTo>
                  <a:pt x="4540" y="4924"/>
                </a:lnTo>
                <a:lnTo>
                  <a:pt x="4519" y="4874"/>
                </a:lnTo>
                <a:lnTo>
                  <a:pt x="4511" y="4807"/>
                </a:lnTo>
                <a:lnTo>
                  <a:pt x="4514" y="4726"/>
                </a:lnTo>
                <a:lnTo>
                  <a:pt x="4525" y="4636"/>
                </a:lnTo>
                <a:lnTo>
                  <a:pt x="4541" y="4541"/>
                </a:lnTo>
                <a:lnTo>
                  <a:pt x="4563" y="4443"/>
                </a:lnTo>
                <a:lnTo>
                  <a:pt x="4590" y="4345"/>
                </a:lnTo>
                <a:lnTo>
                  <a:pt x="4621" y="4251"/>
                </a:lnTo>
                <a:lnTo>
                  <a:pt x="4656" y="4160"/>
                </a:lnTo>
                <a:lnTo>
                  <a:pt x="4695" y="4070"/>
                </a:lnTo>
                <a:lnTo>
                  <a:pt x="4736" y="3978"/>
                </a:lnTo>
                <a:lnTo>
                  <a:pt x="4780" y="3882"/>
                </a:lnTo>
                <a:lnTo>
                  <a:pt x="4825" y="3779"/>
                </a:lnTo>
                <a:lnTo>
                  <a:pt x="4872" y="3672"/>
                </a:lnTo>
                <a:lnTo>
                  <a:pt x="4921" y="3561"/>
                </a:lnTo>
                <a:lnTo>
                  <a:pt x="4970" y="3447"/>
                </a:lnTo>
                <a:lnTo>
                  <a:pt x="5020" y="3329"/>
                </a:lnTo>
                <a:lnTo>
                  <a:pt x="5071" y="3210"/>
                </a:lnTo>
                <a:lnTo>
                  <a:pt x="5122" y="3089"/>
                </a:lnTo>
                <a:lnTo>
                  <a:pt x="5173" y="2966"/>
                </a:lnTo>
                <a:lnTo>
                  <a:pt x="5223" y="2842"/>
                </a:lnTo>
                <a:lnTo>
                  <a:pt x="5273" y="2717"/>
                </a:lnTo>
                <a:lnTo>
                  <a:pt x="5322" y="2593"/>
                </a:lnTo>
                <a:lnTo>
                  <a:pt x="5370" y="2467"/>
                </a:lnTo>
                <a:lnTo>
                  <a:pt x="5416" y="2342"/>
                </a:lnTo>
                <a:lnTo>
                  <a:pt x="5461" y="2218"/>
                </a:lnTo>
                <a:lnTo>
                  <a:pt x="5503" y="2094"/>
                </a:lnTo>
                <a:lnTo>
                  <a:pt x="5544" y="1970"/>
                </a:lnTo>
                <a:lnTo>
                  <a:pt x="5582" y="1847"/>
                </a:lnTo>
                <a:lnTo>
                  <a:pt x="5619" y="1725"/>
                </a:lnTo>
                <a:lnTo>
                  <a:pt x="5654" y="1603"/>
                </a:lnTo>
                <a:moveTo>
                  <a:pt x="5301" y="5332"/>
                </a:moveTo>
                <a:lnTo>
                  <a:pt x="5278" y="5278"/>
                </a:lnTo>
                <a:lnTo>
                  <a:pt x="5253" y="5228"/>
                </a:lnTo>
                <a:lnTo>
                  <a:pt x="5226" y="5181"/>
                </a:lnTo>
                <a:lnTo>
                  <a:pt x="5198" y="5137"/>
                </a:lnTo>
                <a:lnTo>
                  <a:pt x="5169" y="5095"/>
                </a:lnTo>
                <a:lnTo>
                  <a:pt x="5140" y="5054"/>
                </a:lnTo>
                <a:lnTo>
                  <a:pt x="5112" y="5012"/>
                </a:lnTo>
                <a:lnTo>
                  <a:pt x="5088" y="4967"/>
                </a:lnTo>
                <a:lnTo>
                  <a:pt x="5068" y="4916"/>
                </a:lnTo>
                <a:lnTo>
                  <a:pt x="5054" y="4859"/>
                </a:lnTo>
                <a:lnTo>
                  <a:pt x="5047" y="4793"/>
                </a:lnTo>
                <a:lnTo>
                  <a:pt x="5047" y="4720"/>
                </a:lnTo>
                <a:lnTo>
                  <a:pt x="5053" y="4640"/>
                </a:lnTo>
                <a:lnTo>
                  <a:pt x="5066" y="4555"/>
                </a:lnTo>
                <a:lnTo>
                  <a:pt x="5084" y="4466"/>
                </a:lnTo>
                <a:lnTo>
                  <a:pt x="5107" y="4374"/>
                </a:lnTo>
                <a:lnTo>
                  <a:pt x="5135" y="4281"/>
                </a:lnTo>
                <a:lnTo>
                  <a:pt x="5167" y="4186"/>
                </a:lnTo>
                <a:lnTo>
                  <a:pt x="5202" y="4090"/>
                </a:lnTo>
                <a:lnTo>
                  <a:pt x="5240" y="3992"/>
                </a:lnTo>
                <a:lnTo>
                  <a:pt x="5282" y="3891"/>
                </a:lnTo>
                <a:lnTo>
                  <a:pt x="5325" y="3788"/>
                </a:lnTo>
                <a:lnTo>
                  <a:pt x="5371" y="3682"/>
                </a:lnTo>
                <a:lnTo>
                  <a:pt x="5418" y="3573"/>
                </a:lnTo>
                <a:lnTo>
                  <a:pt x="5466" y="3461"/>
                </a:lnTo>
                <a:lnTo>
                  <a:pt x="5516" y="3346"/>
                </a:lnTo>
                <a:lnTo>
                  <a:pt x="5566" y="3230"/>
                </a:lnTo>
                <a:lnTo>
                  <a:pt x="5617" y="3112"/>
                </a:lnTo>
                <a:lnTo>
                  <a:pt x="5668" y="2992"/>
                </a:lnTo>
                <a:lnTo>
                  <a:pt x="5719" y="2870"/>
                </a:lnTo>
                <a:lnTo>
                  <a:pt x="5769" y="2748"/>
                </a:lnTo>
                <a:lnTo>
                  <a:pt x="5819" y="2625"/>
                </a:lnTo>
                <a:lnTo>
                  <a:pt x="5867" y="2502"/>
                </a:lnTo>
                <a:lnTo>
                  <a:pt x="5914" y="2378"/>
                </a:lnTo>
                <a:lnTo>
                  <a:pt x="5959" y="2255"/>
                </a:lnTo>
                <a:lnTo>
                  <a:pt x="6000" y="2132"/>
                </a:lnTo>
                <a:lnTo>
                  <a:pt x="6039" y="2009"/>
                </a:lnTo>
                <a:lnTo>
                  <a:pt x="6075" y="1887"/>
                </a:lnTo>
                <a:lnTo>
                  <a:pt x="6109" y="1765"/>
                </a:lnTo>
                <a:lnTo>
                  <a:pt x="6140" y="1643"/>
                </a:lnTo>
                <a:moveTo>
                  <a:pt x="5784" y="5409"/>
                </a:moveTo>
                <a:lnTo>
                  <a:pt x="5763" y="5352"/>
                </a:lnTo>
                <a:lnTo>
                  <a:pt x="5742" y="5296"/>
                </a:lnTo>
                <a:lnTo>
                  <a:pt x="5720" y="5241"/>
                </a:lnTo>
                <a:lnTo>
                  <a:pt x="5699" y="5187"/>
                </a:lnTo>
                <a:lnTo>
                  <a:pt x="5679" y="5133"/>
                </a:lnTo>
                <a:lnTo>
                  <a:pt x="5660" y="5078"/>
                </a:lnTo>
                <a:lnTo>
                  <a:pt x="5643" y="5022"/>
                </a:lnTo>
                <a:lnTo>
                  <a:pt x="5628" y="4963"/>
                </a:lnTo>
                <a:lnTo>
                  <a:pt x="5617" y="4902"/>
                </a:lnTo>
                <a:lnTo>
                  <a:pt x="5609" y="4836"/>
                </a:lnTo>
                <a:lnTo>
                  <a:pt x="5606" y="4767"/>
                </a:lnTo>
                <a:lnTo>
                  <a:pt x="5608" y="4694"/>
                </a:lnTo>
                <a:lnTo>
                  <a:pt x="5614" y="4616"/>
                </a:lnTo>
                <a:lnTo>
                  <a:pt x="5624" y="4534"/>
                </a:lnTo>
                <a:lnTo>
                  <a:pt x="5640" y="4449"/>
                </a:lnTo>
                <a:lnTo>
                  <a:pt x="5659" y="4361"/>
                </a:lnTo>
                <a:lnTo>
                  <a:pt x="5682" y="4269"/>
                </a:lnTo>
                <a:lnTo>
                  <a:pt x="5710" y="4175"/>
                </a:lnTo>
                <a:lnTo>
                  <a:pt x="5740" y="4079"/>
                </a:lnTo>
                <a:lnTo>
                  <a:pt x="5774" y="3980"/>
                </a:lnTo>
                <a:lnTo>
                  <a:pt x="5810" y="3879"/>
                </a:lnTo>
                <a:lnTo>
                  <a:pt x="5849" y="3776"/>
                </a:lnTo>
                <a:lnTo>
                  <a:pt x="5890" y="3670"/>
                </a:lnTo>
                <a:lnTo>
                  <a:pt x="5933" y="3562"/>
                </a:lnTo>
                <a:lnTo>
                  <a:pt x="5978" y="3452"/>
                </a:lnTo>
                <a:lnTo>
                  <a:pt x="6023" y="3340"/>
                </a:lnTo>
                <a:lnTo>
                  <a:pt x="6070" y="3227"/>
                </a:lnTo>
                <a:lnTo>
                  <a:pt x="6118" y="3111"/>
                </a:lnTo>
                <a:lnTo>
                  <a:pt x="6166" y="2994"/>
                </a:lnTo>
                <a:lnTo>
                  <a:pt x="6214" y="2875"/>
                </a:lnTo>
                <a:lnTo>
                  <a:pt x="6261" y="2756"/>
                </a:lnTo>
                <a:lnTo>
                  <a:pt x="6309" y="2636"/>
                </a:lnTo>
                <a:lnTo>
                  <a:pt x="6355" y="2515"/>
                </a:lnTo>
                <a:lnTo>
                  <a:pt x="6400" y="2393"/>
                </a:lnTo>
                <a:lnTo>
                  <a:pt x="6443" y="2272"/>
                </a:lnTo>
                <a:lnTo>
                  <a:pt x="6483" y="2150"/>
                </a:lnTo>
                <a:lnTo>
                  <a:pt x="6519" y="2029"/>
                </a:lnTo>
                <a:lnTo>
                  <a:pt x="6551" y="1909"/>
                </a:lnTo>
                <a:lnTo>
                  <a:pt x="6581" y="1788"/>
                </a:lnTo>
                <a:lnTo>
                  <a:pt x="6610" y="1668"/>
                </a:lnTo>
                <a:moveTo>
                  <a:pt x="6289" y="5465"/>
                </a:moveTo>
                <a:lnTo>
                  <a:pt x="6272" y="5402"/>
                </a:lnTo>
                <a:lnTo>
                  <a:pt x="6255" y="5339"/>
                </a:lnTo>
                <a:lnTo>
                  <a:pt x="6239" y="5277"/>
                </a:lnTo>
                <a:lnTo>
                  <a:pt x="6224" y="5214"/>
                </a:lnTo>
                <a:lnTo>
                  <a:pt x="6210" y="5151"/>
                </a:lnTo>
                <a:lnTo>
                  <a:pt x="6198" y="5087"/>
                </a:lnTo>
                <a:lnTo>
                  <a:pt x="6187" y="5022"/>
                </a:lnTo>
                <a:lnTo>
                  <a:pt x="6179" y="4955"/>
                </a:lnTo>
                <a:lnTo>
                  <a:pt x="6173" y="4886"/>
                </a:lnTo>
                <a:lnTo>
                  <a:pt x="6169" y="4815"/>
                </a:lnTo>
                <a:lnTo>
                  <a:pt x="6169" y="4741"/>
                </a:lnTo>
                <a:lnTo>
                  <a:pt x="6172" y="4664"/>
                </a:lnTo>
                <a:lnTo>
                  <a:pt x="6179" y="4584"/>
                </a:lnTo>
                <a:lnTo>
                  <a:pt x="6189" y="4502"/>
                </a:lnTo>
                <a:lnTo>
                  <a:pt x="6202" y="4417"/>
                </a:lnTo>
                <a:lnTo>
                  <a:pt x="6219" y="4328"/>
                </a:lnTo>
                <a:lnTo>
                  <a:pt x="6239" y="4238"/>
                </a:lnTo>
                <a:lnTo>
                  <a:pt x="6262" y="4145"/>
                </a:lnTo>
                <a:lnTo>
                  <a:pt x="6288" y="4049"/>
                </a:lnTo>
                <a:lnTo>
                  <a:pt x="6316" y="3951"/>
                </a:lnTo>
                <a:lnTo>
                  <a:pt x="6347" y="3851"/>
                </a:lnTo>
                <a:lnTo>
                  <a:pt x="6381" y="3749"/>
                </a:lnTo>
                <a:lnTo>
                  <a:pt x="6416" y="3644"/>
                </a:lnTo>
                <a:lnTo>
                  <a:pt x="6453" y="3538"/>
                </a:lnTo>
                <a:lnTo>
                  <a:pt x="6491" y="3430"/>
                </a:lnTo>
                <a:lnTo>
                  <a:pt x="6531" y="3320"/>
                </a:lnTo>
                <a:lnTo>
                  <a:pt x="6572" y="3208"/>
                </a:lnTo>
                <a:lnTo>
                  <a:pt x="6613" y="3095"/>
                </a:lnTo>
                <a:lnTo>
                  <a:pt x="6655" y="2981"/>
                </a:lnTo>
                <a:lnTo>
                  <a:pt x="6697" y="2866"/>
                </a:lnTo>
                <a:lnTo>
                  <a:pt x="6739" y="2749"/>
                </a:lnTo>
                <a:lnTo>
                  <a:pt x="6780" y="2632"/>
                </a:lnTo>
                <a:lnTo>
                  <a:pt x="6820" y="2514"/>
                </a:lnTo>
                <a:lnTo>
                  <a:pt x="6859" y="2395"/>
                </a:lnTo>
                <a:lnTo>
                  <a:pt x="6897" y="2276"/>
                </a:lnTo>
                <a:lnTo>
                  <a:pt x="6932" y="2157"/>
                </a:lnTo>
                <a:lnTo>
                  <a:pt x="6966" y="2038"/>
                </a:lnTo>
                <a:lnTo>
                  <a:pt x="6997" y="1919"/>
                </a:lnTo>
                <a:lnTo>
                  <a:pt x="7027" y="1800"/>
                </a:lnTo>
                <a:lnTo>
                  <a:pt x="7055" y="1680"/>
                </a:lnTo>
                <a:moveTo>
                  <a:pt x="6812" y="5502"/>
                </a:moveTo>
                <a:lnTo>
                  <a:pt x="6799" y="5434"/>
                </a:lnTo>
                <a:lnTo>
                  <a:pt x="6786" y="5365"/>
                </a:lnTo>
                <a:lnTo>
                  <a:pt x="6774" y="5297"/>
                </a:lnTo>
                <a:lnTo>
                  <a:pt x="6763" y="5228"/>
                </a:lnTo>
                <a:lnTo>
                  <a:pt x="6753" y="5158"/>
                </a:lnTo>
                <a:lnTo>
                  <a:pt x="6744" y="5088"/>
                </a:lnTo>
                <a:lnTo>
                  <a:pt x="6738" y="5016"/>
                </a:lnTo>
                <a:lnTo>
                  <a:pt x="6733" y="4943"/>
                </a:lnTo>
                <a:lnTo>
                  <a:pt x="6730" y="4868"/>
                </a:lnTo>
                <a:lnTo>
                  <a:pt x="6729" y="4792"/>
                </a:lnTo>
                <a:lnTo>
                  <a:pt x="6730" y="4713"/>
                </a:lnTo>
                <a:lnTo>
                  <a:pt x="6734" y="4633"/>
                </a:lnTo>
                <a:lnTo>
                  <a:pt x="6741" y="4551"/>
                </a:lnTo>
                <a:lnTo>
                  <a:pt x="6750" y="4466"/>
                </a:lnTo>
                <a:lnTo>
                  <a:pt x="6761" y="4379"/>
                </a:lnTo>
                <a:lnTo>
                  <a:pt x="6776" y="4290"/>
                </a:lnTo>
                <a:lnTo>
                  <a:pt x="6792" y="4199"/>
                </a:lnTo>
                <a:lnTo>
                  <a:pt x="6811" y="4105"/>
                </a:lnTo>
                <a:lnTo>
                  <a:pt x="6833" y="4010"/>
                </a:lnTo>
                <a:lnTo>
                  <a:pt x="6856" y="3913"/>
                </a:lnTo>
                <a:lnTo>
                  <a:pt x="6882" y="3813"/>
                </a:lnTo>
                <a:lnTo>
                  <a:pt x="6910" y="3712"/>
                </a:lnTo>
                <a:lnTo>
                  <a:pt x="6939" y="3609"/>
                </a:lnTo>
                <a:lnTo>
                  <a:pt x="6969" y="3504"/>
                </a:lnTo>
                <a:lnTo>
                  <a:pt x="7001" y="3397"/>
                </a:lnTo>
                <a:lnTo>
                  <a:pt x="7035" y="3289"/>
                </a:lnTo>
                <a:lnTo>
                  <a:pt x="7069" y="3180"/>
                </a:lnTo>
                <a:lnTo>
                  <a:pt x="7103" y="3069"/>
                </a:lnTo>
                <a:lnTo>
                  <a:pt x="7138" y="2957"/>
                </a:lnTo>
                <a:lnTo>
                  <a:pt x="7173" y="2844"/>
                </a:lnTo>
                <a:lnTo>
                  <a:pt x="7208" y="2730"/>
                </a:lnTo>
                <a:lnTo>
                  <a:pt x="7243" y="2616"/>
                </a:lnTo>
                <a:lnTo>
                  <a:pt x="7277" y="2500"/>
                </a:lnTo>
                <a:lnTo>
                  <a:pt x="7311" y="2384"/>
                </a:lnTo>
                <a:lnTo>
                  <a:pt x="7343" y="2267"/>
                </a:lnTo>
                <a:lnTo>
                  <a:pt x="7374" y="2150"/>
                </a:lnTo>
                <a:lnTo>
                  <a:pt x="7405" y="2033"/>
                </a:lnTo>
                <a:lnTo>
                  <a:pt x="7434" y="1915"/>
                </a:lnTo>
                <a:lnTo>
                  <a:pt x="7462" y="1798"/>
                </a:lnTo>
                <a:lnTo>
                  <a:pt x="7488" y="1680"/>
                </a:lnTo>
                <a:moveTo>
                  <a:pt x="7347" y="5525"/>
                </a:moveTo>
                <a:lnTo>
                  <a:pt x="7336" y="5452"/>
                </a:lnTo>
                <a:lnTo>
                  <a:pt x="7326" y="5379"/>
                </a:lnTo>
                <a:lnTo>
                  <a:pt x="7317" y="5306"/>
                </a:lnTo>
                <a:lnTo>
                  <a:pt x="7308" y="5232"/>
                </a:lnTo>
                <a:lnTo>
                  <a:pt x="7301" y="5157"/>
                </a:lnTo>
                <a:lnTo>
                  <a:pt x="7295" y="5081"/>
                </a:lnTo>
                <a:lnTo>
                  <a:pt x="7291" y="5004"/>
                </a:lnTo>
                <a:lnTo>
                  <a:pt x="7287" y="4926"/>
                </a:lnTo>
                <a:lnTo>
                  <a:pt x="7286" y="4847"/>
                </a:lnTo>
                <a:lnTo>
                  <a:pt x="7286" y="4767"/>
                </a:lnTo>
                <a:lnTo>
                  <a:pt x="7288" y="4685"/>
                </a:lnTo>
                <a:lnTo>
                  <a:pt x="7292" y="4601"/>
                </a:lnTo>
                <a:lnTo>
                  <a:pt x="7297" y="4516"/>
                </a:lnTo>
                <a:lnTo>
                  <a:pt x="7305" y="4429"/>
                </a:lnTo>
                <a:lnTo>
                  <a:pt x="7314" y="4340"/>
                </a:lnTo>
                <a:lnTo>
                  <a:pt x="7326" y="4249"/>
                </a:lnTo>
                <a:lnTo>
                  <a:pt x="7339" y="4157"/>
                </a:lnTo>
                <a:lnTo>
                  <a:pt x="7355" y="4063"/>
                </a:lnTo>
                <a:lnTo>
                  <a:pt x="7372" y="3967"/>
                </a:lnTo>
                <a:lnTo>
                  <a:pt x="7391" y="3870"/>
                </a:lnTo>
                <a:lnTo>
                  <a:pt x="7411" y="3770"/>
                </a:lnTo>
                <a:lnTo>
                  <a:pt x="7433" y="3670"/>
                </a:lnTo>
                <a:lnTo>
                  <a:pt x="7457" y="3567"/>
                </a:lnTo>
                <a:lnTo>
                  <a:pt x="7481" y="3463"/>
                </a:lnTo>
                <a:lnTo>
                  <a:pt x="7507" y="3358"/>
                </a:lnTo>
                <a:lnTo>
                  <a:pt x="7534" y="3252"/>
                </a:lnTo>
                <a:lnTo>
                  <a:pt x="7561" y="3144"/>
                </a:lnTo>
                <a:lnTo>
                  <a:pt x="7589" y="3035"/>
                </a:lnTo>
                <a:lnTo>
                  <a:pt x="7618" y="2925"/>
                </a:lnTo>
                <a:lnTo>
                  <a:pt x="7647" y="2814"/>
                </a:lnTo>
                <a:lnTo>
                  <a:pt x="7675" y="2702"/>
                </a:lnTo>
                <a:lnTo>
                  <a:pt x="7704" y="2589"/>
                </a:lnTo>
                <a:lnTo>
                  <a:pt x="7733" y="2475"/>
                </a:lnTo>
                <a:lnTo>
                  <a:pt x="7761" y="2361"/>
                </a:lnTo>
                <a:lnTo>
                  <a:pt x="7789" y="2247"/>
                </a:lnTo>
                <a:lnTo>
                  <a:pt x="7816" y="2131"/>
                </a:lnTo>
                <a:lnTo>
                  <a:pt x="7843" y="2016"/>
                </a:lnTo>
                <a:lnTo>
                  <a:pt x="7869" y="1900"/>
                </a:lnTo>
                <a:lnTo>
                  <a:pt x="7894" y="1784"/>
                </a:lnTo>
                <a:lnTo>
                  <a:pt x="7919" y="1667"/>
                </a:lnTo>
                <a:moveTo>
                  <a:pt x="7890" y="5538"/>
                </a:moveTo>
                <a:lnTo>
                  <a:pt x="7881" y="5462"/>
                </a:lnTo>
                <a:lnTo>
                  <a:pt x="7872" y="5384"/>
                </a:lnTo>
                <a:lnTo>
                  <a:pt x="7865" y="5307"/>
                </a:lnTo>
                <a:lnTo>
                  <a:pt x="7858" y="5228"/>
                </a:lnTo>
                <a:lnTo>
                  <a:pt x="7852" y="5149"/>
                </a:lnTo>
                <a:lnTo>
                  <a:pt x="7848" y="5069"/>
                </a:lnTo>
                <a:lnTo>
                  <a:pt x="7844" y="4988"/>
                </a:lnTo>
                <a:lnTo>
                  <a:pt x="7842" y="4907"/>
                </a:lnTo>
                <a:lnTo>
                  <a:pt x="7840" y="4824"/>
                </a:lnTo>
                <a:lnTo>
                  <a:pt x="7840" y="4740"/>
                </a:lnTo>
                <a:lnTo>
                  <a:pt x="7842" y="4654"/>
                </a:lnTo>
                <a:lnTo>
                  <a:pt x="7845" y="4568"/>
                </a:lnTo>
                <a:lnTo>
                  <a:pt x="7849" y="4480"/>
                </a:lnTo>
                <a:lnTo>
                  <a:pt x="7855" y="4390"/>
                </a:lnTo>
                <a:lnTo>
                  <a:pt x="7862" y="4300"/>
                </a:lnTo>
                <a:lnTo>
                  <a:pt x="7871" y="4208"/>
                </a:lnTo>
                <a:lnTo>
                  <a:pt x="7881" y="4114"/>
                </a:lnTo>
                <a:lnTo>
                  <a:pt x="7893" y="4019"/>
                </a:lnTo>
                <a:lnTo>
                  <a:pt x="7906" y="3922"/>
                </a:lnTo>
                <a:lnTo>
                  <a:pt x="7920" y="3824"/>
                </a:lnTo>
                <a:lnTo>
                  <a:pt x="7936" y="3725"/>
                </a:lnTo>
                <a:lnTo>
                  <a:pt x="7953" y="3624"/>
                </a:lnTo>
                <a:lnTo>
                  <a:pt x="7971" y="3522"/>
                </a:lnTo>
                <a:lnTo>
                  <a:pt x="7990" y="3419"/>
                </a:lnTo>
                <a:lnTo>
                  <a:pt x="8010" y="3314"/>
                </a:lnTo>
                <a:lnTo>
                  <a:pt x="8030" y="3209"/>
                </a:lnTo>
                <a:lnTo>
                  <a:pt x="8052" y="3102"/>
                </a:lnTo>
                <a:lnTo>
                  <a:pt x="8074" y="2994"/>
                </a:lnTo>
                <a:lnTo>
                  <a:pt x="8097" y="2885"/>
                </a:lnTo>
                <a:lnTo>
                  <a:pt x="8120" y="2776"/>
                </a:lnTo>
                <a:lnTo>
                  <a:pt x="8143" y="2665"/>
                </a:lnTo>
                <a:lnTo>
                  <a:pt x="8167" y="2554"/>
                </a:lnTo>
                <a:lnTo>
                  <a:pt x="8190" y="2442"/>
                </a:lnTo>
                <a:lnTo>
                  <a:pt x="8214" y="2329"/>
                </a:lnTo>
                <a:lnTo>
                  <a:pt x="8237" y="2216"/>
                </a:lnTo>
                <a:lnTo>
                  <a:pt x="8261" y="2102"/>
                </a:lnTo>
                <a:lnTo>
                  <a:pt x="8284" y="1988"/>
                </a:lnTo>
                <a:lnTo>
                  <a:pt x="8307" y="1874"/>
                </a:lnTo>
                <a:lnTo>
                  <a:pt x="8329" y="1759"/>
                </a:lnTo>
                <a:lnTo>
                  <a:pt x="8352" y="1644"/>
                </a:lnTo>
                <a:moveTo>
                  <a:pt x="8438" y="5544"/>
                </a:moveTo>
                <a:lnTo>
                  <a:pt x="8430" y="5464"/>
                </a:lnTo>
                <a:lnTo>
                  <a:pt x="8423" y="5383"/>
                </a:lnTo>
                <a:lnTo>
                  <a:pt x="8416" y="5301"/>
                </a:lnTo>
                <a:lnTo>
                  <a:pt x="8410" y="5220"/>
                </a:lnTo>
                <a:lnTo>
                  <a:pt x="8405" y="5137"/>
                </a:lnTo>
                <a:lnTo>
                  <a:pt x="8401" y="5053"/>
                </a:lnTo>
                <a:lnTo>
                  <a:pt x="8398" y="4969"/>
                </a:lnTo>
                <a:lnTo>
                  <a:pt x="8395" y="4884"/>
                </a:lnTo>
                <a:lnTo>
                  <a:pt x="8393" y="4798"/>
                </a:lnTo>
                <a:lnTo>
                  <a:pt x="8393" y="4711"/>
                </a:lnTo>
                <a:lnTo>
                  <a:pt x="8393" y="4623"/>
                </a:lnTo>
                <a:lnTo>
                  <a:pt x="8395" y="4534"/>
                </a:lnTo>
                <a:lnTo>
                  <a:pt x="8397" y="4443"/>
                </a:lnTo>
                <a:lnTo>
                  <a:pt x="8401" y="4352"/>
                </a:lnTo>
                <a:lnTo>
                  <a:pt x="8406" y="4259"/>
                </a:lnTo>
                <a:lnTo>
                  <a:pt x="8412" y="4165"/>
                </a:lnTo>
                <a:lnTo>
                  <a:pt x="8418" y="4070"/>
                </a:lnTo>
                <a:lnTo>
                  <a:pt x="8427" y="3974"/>
                </a:lnTo>
                <a:lnTo>
                  <a:pt x="8436" y="3876"/>
                </a:lnTo>
                <a:lnTo>
                  <a:pt x="8446" y="3778"/>
                </a:lnTo>
                <a:lnTo>
                  <a:pt x="8457" y="3678"/>
                </a:lnTo>
                <a:lnTo>
                  <a:pt x="8469" y="3577"/>
                </a:lnTo>
                <a:lnTo>
                  <a:pt x="8482" y="3475"/>
                </a:lnTo>
                <a:lnTo>
                  <a:pt x="8496" y="3371"/>
                </a:lnTo>
                <a:lnTo>
                  <a:pt x="8511" y="3267"/>
                </a:lnTo>
                <a:lnTo>
                  <a:pt x="8526" y="3162"/>
                </a:lnTo>
                <a:lnTo>
                  <a:pt x="8542" y="3056"/>
                </a:lnTo>
                <a:lnTo>
                  <a:pt x="8559" y="2949"/>
                </a:lnTo>
                <a:lnTo>
                  <a:pt x="8577" y="2841"/>
                </a:lnTo>
                <a:lnTo>
                  <a:pt x="8594" y="2732"/>
                </a:lnTo>
                <a:lnTo>
                  <a:pt x="8613" y="2622"/>
                </a:lnTo>
                <a:lnTo>
                  <a:pt x="8631" y="2512"/>
                </a:lnTo>
                <a:lnTo>
                  <a:pt x="8650" y="2401"/>
                </a:lnTo>
                <a:lnTo>
                  <a:pt x="8670" y="2290"/>
                </a:lnTo>
                <a:lnTo>
                  <a:pt x="8689" y="2178"/>
                </a:lnTo>
                <a:lnTo>
                  <a:pt x="8709" y="2065"/>
                </a:lnTo>
                <a:lnTo>
                  <a:pt x="8729" y="1953"/>
                </a:lnTo>
                <a:lnTo>
                  <a:pt x="8748" y="1839"/>
                </a:lnTo>
                <a:lnTo>
                  <a:pt x="8768" y="1726"/>
                </a:lnTo>
                <a:lnTo>
                  <a:pt x="8788" y="1612"/>
                </a:lnTo>
                <a:moveTo>
                  <a:pt x="8989" y="5543"/>
                </a:moveTo>
                <a:lnTo>
                  <a:pt x="8982" y="5460"/>
                </a:lnTo>
                <a:lnTo>
                  <a:pt x="8976" y="5376"/>
                </a:lnTo>
                <a:lnTo>
                  <a:pt x="8970" y="5292"/>
                </a:lnTo>
                <a:lnTo>
                  <a:pt x="8965" y="5207"/>
                </a:lnTo>
                <a:lnTo>
                  <a:pt x="8960" y="5121"/>
                </a:lnTo>
                <a:lnTo>
                  <a:pt x="8955" y="5035"/>
                </a:lnTo>
                <a:lnTo>
                  <a:pt x="8951" y="4947"/>
                </a:lnTo>
                <a:lnTo>
                  <a:pt x="8948" y="4859"/>
                </a:lnTo>
                <a:lnTo>
                  <a:pt x="8946" y="4771"/>
                </a:lnTo>
                <a:lnTo>
                  <a:pt x="8944" y="4681"/>
                </a:lnTo>
                <a:lnTo>
                  <a:pt x="8943" y="4590"/>
                </a:lnTo>
                <a:lnTo>
                  <a:pt x="8943" y="4499"/>
                </a:lnTo>
                <a:lnTo>
                  <a:pt x="8944" y="4406"/>
                </a:lnTo>
                <a:lnTo>
                  <a:pt x="8945" y="4313"/>
                </a:lnTo>
                <a:lnTo>
                  <a:pt x="8947" y="4218"/>
                </a:lnTo>
                <a:lnTo>
                  <a:pt x="8951" y="4123"/>
                </a:lnTo>
                <a:lnTo>
                  <a:pt x="8954" y="4026"/>
                </a:lnTo>
                <a:lnTo>
                  <a:pt x="8959" y="3928"/>
                </a:lnTo>
                <a:lnTo>
                  <a:pt x="8964" y="3830"/>
                </a:lnTo>
                <a:lnTo>
                  <a:pt x="8971" y="3730"/>
                </a:lnTo>
                <a:lnTo>
                  <a:pt x="8978" y="3629"/>
                </a:lnTo>
                <a:lnTo>
                  <a:pt x="8985" y="3528"/>
                </a:lnTo>
                <a:lnTo>
                  <a:pt x="8994" y="3425"/>
                </a:lnTo>
                <a:lnTo>
                  <a:pt x="9003" y="3322"/>
                </a:lnTo>
                <a:lnTo>
                  <a:pt x="9013" y="3218"/>
                </a:lnTo>
                <a:lnTo>
                  <a:pt x="9023" y="3112"/>
                </a:lnTo>
                <a:lnTo>
                  <a:pt x="9035" y="3006"/>
                </a:lnTo>
                <a:lnTo>
                  <a:pt x="9046" y="2899"/>
                </a:lnTo>
                <a:lnTo>
                  <a:pt x="9059" y="2792"/>
                </a:lnTo>
                <a:lnTo>
                  <a:pt x="9072" y="2684"/>
                </a:lnTo>
                <a:lnTo>
                  <a:pt x="9086" y="2575"/>
                </a:lnTo>
                <a:lnTo>
                  <a:pt x="9100" y="2465"/>
                </a:lnTo>
                <a:lnTo>
                  <a:pt x="9114" y="2355"/>
                </a:lnTo>
                <a:lnTo>
                  <a:pt x="9130" y="2245"/>
                </a:lnTo>
                <a:lnTo>
                  <a:pt x="9145" y="2133"/>
                </a:lnTo>
                <a:lnTo>
                  <a:pt x="9162" y="2022"/>
                </a:lnTo>
                <a:lnTo>
                  <a:pt x="9178" y="1910"/>
                </a:lnTo>
                <a:lnTo>
                  <a:pt x="9195" y="1798"/>
                </a:lnTo>
                <a:lnTo>
                  <a:pt x="9212" y="1685"/>
                </a:lnTo>
                <a:lnTo>
                  <a:pt x="9230" y="1572"/>
                </a:lnTo>
                <a:moveTo>
                  <a:pt x="9544" y="5538"/>
                </a:moveTo>
                <a:lnTo>
                  <a:pt x="9537" y="5452"/>
                </a:lnTo>
                <a:lnTo>
                  <a:pt x="9531" y="5366"/>
                </a:lnTo>
                <a:lnTo>
                  <a:pt x="9526" y="5279"/>
                </a:lnTo>
                <a:lnTo>
                  <a:pt x="9520" y="5191"/>
                </a:lnTo>
                <a:lnTo>
                  <a:pt x="9515" y="5102"/>
                </a:lnTo>
                <a:lnTo>
                  <a:pt x="9510" y="5013"/>
                </a:lnTo>
                <a:lnTo>
                  <a:pt x="9506" y="4924"/>
                </a:lnTo>
                <a:lnTo>
                  <a:pt x="9502" y="4833"/>
                </a:lnTo>
                <a:lnTo>
                  <a:pt x="9499" y="4742"/>
                </a:lnTo>
                <a:lnTo>
                  <a:pt x="9496" y="4650"/>
                </a:lnTo>
                <a:lnTo>
                  <a:pt x="9494" y="4557"/>
                </a:lnTo>
                <a:lnTo>
                  <a:pt x="9492" y="4463"/>
                </a:lnTo>
                <a:lnTo>
                  <a:pt x="9491" y="4368"/>
                </a:lnTo>
                <a:lnTo>
                  <a:pt x="9490" y="4273"/>
                </a:lnTo>
                <a:lnTo>
                  <a:pt x="9490" y="4177"/>
                </a:lnTo>
                <a:lnTo>
                  <a:pt x="9490" y="4079"/>
                </a:lnTo>
                <a:lnTo>
                  <a:pt x="9491" y="3981"/>
                </a:lnTo>
                <a:lnTo>
                  <a:pt x="9492" y="3882"/>
                </a:lnTo>
                <a:lnTo>
                  <a:pt x="9494" y="3783"/>
                </a:lnTo>
                <a:lnTo>
                  <a:pt x="9497" y="3682"/>
                </a:lnTo>
                <a:lnTo>
                  <a:pt x="9500" y="3580"/>
                </a:lnTo>
                <a:lnTo>
                  <a:pt x="9504" y="3478"/>
                </a:lnTo>
                <a:lnTo>
                  <a:pt x="9508" y="3375"/>
                </a:lnTo>
                <a:lnTo>
                  <a:pt x="9513" y="3271"/>
                </a:lnTo>
                <a:lnTo>
                  <a:pt x="9518" y="3166"/>
                </a:lnTo>
                <a:lnTo>
                  <a:pt x="9524" y="3061"/>
                </a:lnTo>
                <a:lnTo>
                  <a:pt x="9531" y="2954"/>
                </a:lnTo>
                <a:lnTo>
                  <a:pt x="9538" y="2848"/>
                </a:lnTo>
                <a:lnTo>
                  <a:pt x="9546" y="2740"/>
                </a:lnTo>
                <a:lnTo>
                  <a:pt x="9554" y="2632"/>
                </a:lnTo>
                <a:lnTo>
                  <a:pt x="9563" y="2523"/>
                </a:lnTo>
                <a:lnTo>
                  <a:pt x="9573" y="2414"/>
                </a:lnTo>
                <a:lnTo>
                  <a:pt x="9584" y="2305"/>
                </a:lnTo>
                <a:lnTo>
                  <a:pt x="9595" y="2195"/>
                </a:lnTo>
                <a:lnTo>
                  <a:pt x="9608" y="2084"/>
                </a:lnTo>
                <a:lnTo>
                  <a:pt x="9621" y="1973"/>
                </a:lnTo>
                <a:lnTo>
                  <a:pt x="9634" y="1862"/>
                </a:lnTo>
                <a:lnTo>
                  <a:pt x="9648" y="1750"/>
                </a:lnTo>
                <a:lnTo>
                  <a:pt x="9663" y="1639"/>
                </a:lnTo>
                <a:lnTo>
                  <a:pt x="9679" y="1526"/>
                </a:lnTo>
                <a:moveTo>
                  <a:pt x="10100" y="5530"/>
                </a:moveTo>
                <a:lnTo>
                  <a:pt x="10094" y="5441"/>
                </a:lnTo>
                <a:lnTo>
                  <a:pt x="10088" y="5352"/>
                </a:lnTo>
                <a:lnTo>
                  <a:pt x="10083" y="5263"/>
                </a:lnTo>
                <a:lnTo>
                  <a:pt x="10077" y="5172"/>
                </a:lnTo>
                <a:lnTo>
                  <a:pt x="10072" y="5082"/>
                </a:lnTo>
                <a:lnTo>
                  <a:pt x="10067" y="4990"/>
                </a:lnTo>
                <a:lnTo>
                  <a:pt x="10062" y="4898"/>
                </a:lnTo>
                <a:lnTo>
                  <a:pt x="10057" y="4805"/>
                </a:lnTo>
                <a:lnTo>
                  <a:pt x="10053" y="4712"/>
                </a:lnTo>
                <a:lnTo>
                  <a:pt x="10049" y="4618"/>
                </a:lnTo>
                <a:lnTo>
                  <a:pt x="10045" y="4523"/>
                </a:lnTo>
                <a:lnTo>
                  <a:pt x="10042" y="4427"/>
                </a:lnTo>
                <a:lnTo>
                  <a:pt x="10039" y="4330"/>
                </a:lnTo>
                <a:lnTo>
                  <a:pt x="10036" y="4233"/>
                </a:lnTo>
                <a:lnTo>
                  <a:pt x="10033" y="4135"/>
                </a:lnTo>
                <a:lnTo>
                  <a:pt x="10031" y="4036"/>
                </a:lnTo>
                <a:lnTo>
                  <a:pt x="10029" y="3937"/>
                </a:lnTo>
                <a:lnTo>
                  <a:pt x="10028" y="3836"/>
                </a:lnTo>
                <a:lnTo>
                  <a:pt x="10027" y="3735"/>
                </a:lnTo>
                <a:lnTo>
                  <a:pt x="10026" y="3633"/>
                </a:lnTo>
                <a:lnTo>
                  <a:pt x="10026" y="3530"/>
                </a:lnTo>
                <a:lnTo>
                  <a:pt x="10026" y="3427"/>
                </a:lnTo>
                <a:lnTo>
                  <a:pt x="10027" y="3323"/>
                </a:lnTo>
                <a:lnTo>
                  <a:pt x="10028" y="3218"/>
                </a:lnTo>
                <a:lnTo>
                  <a:pt x="10029" y="3113"/>
                </a:lnTo>
                <a:lnTo>
                  <a:pt x="10031" y="3007"/>
                </a:lnTo>
                <a:lnTo>
                  <a:pt x="10034" y="2901"/>
                </a:lnTo>
                <a:lnTo>
                  <a:pt x="10037" y="2794"/>
                </a:lnTo>
                <a:lnTo>
                  <a:pt x="10040" y="2686"/>
                </a:lnTo>
                <a:lnTo>
                  <a:pt x="10045" y="2578"/>
                </a:lnTo>
                <a:lnTo>
                  <a:pt x="10049" y="2469"/>
                </a:lnTo>
                <a:lnTo>
                  <a:pt x="10055" y="2360"/>
                </a:lnTo>
                <a:lnTo>
                  <a:pt x="10062" y="2251"/>
                </a:lnTo>
                <a:lnTo>
                  <a:pt x="10069" y="2141"/>
                </a:lnTo>
                <a:lnTo>
                  <a:pt x="10078" y="2031"/>
                </a:lnTo>
                <a:lnTo>
                  <a:pt x="10088" y="1920"/>
                </a:lnTo>
                <a:lnTo>
                  <a:pt x="10100" y="1810"/>
                </a:lnTo>
                <a:lnTo>
                  <a:pt x="10112" y="1699"/>
                </a:lnTo>
                <a:lnTo>
                  <a:pt x="10125" y="1587"/>
                </a:lnTo>
                <a:lnTo>
                  <a:pt x="10138" y="1476"/>
                </a:lnTo>
                <a:moveTo>
                  <a:pt x="10657" y="5518"/>
                </a:moveTo>
                <a:lnTo>
                  <a:pt x="10651" y="5428"/>
                </a:lnTo>
                <a:lnTo>
                  <a:pt x="10646" y="5336"/>
                </a:lnTo>
                <a:lnTo>
                  <a:pt x="10640" y="5245"/>
                </a:lnTo>
                <a:lnTo>
                  <a:pt x="10635" y="5152"/>
                </a:lnTo>
                <a:lnTo>
                  <a:pt x="10630" y="5059"/>
                </a:lnTo>
                <a:lnTo>
                  <a:pt x="10624" y="4966"/>
                </a:lnTo>
                <a:lnTo>
                  <a:pt x="10619" y="4872"/>
                </a:lnTo>
                <a:lnTo>
                  <a:pt x="10614" y="4777"/>
                </a:lnTo>
                <a:lnTo>
                  <a:pt x="10608" y="4681"/>
                </a:lnTo>
                <a:lnTo>
                  <a:pt x="10603" y="4585"/>
                </a:lnTo>
                <a:lnTo>
                  <a:pt x="10598" y="4488"/>
                </a:lnTo>
                <a:lnTo>
                  <a:pt x="10593" y="4390"/>
                </a:lnTo>
                <a:lnTo>
                  <a:pt x="10589" y="4292"/>
                </a:lnTo>
                <a:lnTo>
                  <a:pt x="10584" y="4193"/>
                </a:lnTo>
                <a:lnTo>
                  <a:pt x="10579" y="4093"/>
                </a:lnTo>
                <a:lnTo>
                  <a:pt x="10575" y="3993"/>
                </a:lnTo>
                <a:lnTo>
                  <a:pt x="10571" y="3891"/>
                </a:lnTo>
                <a:lnTo>
                  <a:pt x="10567" y="3790"/>
                </a:lnTo>
                <a:lnTo>
                  <a:pt x="10564" y="3687"/>
                </a:lnTo>
                <a:lnTo>
                  <a:pt x="10560" y="3584"/>
                </a:lnTo>
                <a:lnTo>
                  <a:pt x="10557" y="3480"/>
                </a:lnTo>
                <a:lnTo>
                  <a:pt x="10555" y="3376"/>
                </a:lnTo>
                <a:lnTo>
                  <a:pt x="10552" y="3271"/>
                </a:lnTo>
                <a:lnTo>
                  <a:pt x="10550" y="3165"/>
                </a:lnTo>
                <a:lnTo>
                  <a:pt x="10549" y="3059"/>
                </a:lnTo>
                <a:lnTo>
                  <a:pt x="10547" y="2953"/>
                </a:lnTo>
                <a:lnTo>
                  <a:pt x="10547" y="2845"/>
                </a:lnTo>
                <a:lnTo>
                  <a:pt x="10546" y="2738"/>
                </a:lnTo>
                <a:lnTo>
                  <a:pt x="10547" y="2630"/>
                </a:lnTo>
                <a:lnTo>
                  <a:pt x="10547" y="2522"/>
                </a:lnTo>
                <a:lnTo>
                  <a:pt x="10549" y="2413"/>
                </a:lnTo>
                <a:lnTo>
                  <a:pt x="10551" y="2304"/>
                </a:lnTo>
                <a:lnTo>
                  <a:pt x="10555" y="2194"/>
                </a:lnTo>
                <a:lnTo>
                  <a:pt x="10559" y="2085"/>
                </a:lnTo>
                <a:lnTo>
                  <a:pt x="10565" y="1975"/>
                </a:lnTo>
                <a:lnTo>
                  <a:pt x="10572" y="1864"/>
                </a:lnTo>
                <a:lnTo>
                  <a:pt x="10581" y="1754"/>
                </a:lnTo>
                <a:lnTo>
                  <a:pt x="10590" y="1644"/>
                </a:lnTo>
                <a:lnTo>
                  <a:pt x="10601" y="1533"/>
                </a:lnTo>
                <a:lnTo>
                  <a:pt x="10611" y="1422"/>
                </a:lnTo>
                <a:moveTo>
                  <a:pt x="11214" y="5504"/>
                </a:moveTo>
                <a:lnTo>
                  <a:pt x="11209" y="5412"/>
                </a:lnTo>
                <a:lnTo>
                  <a:pt x="11204" y="5319"/>
                </a:lnTo>
                <a:lnTo>
                  <a:pt x="11198" y="5225"/>
                </a:lnTo>
                <a:lnTo>
                  <a:pt x="11193" y="5131"/>
                </a:lnTo>
                <a:lnTo>
                  <a:pt x="11187" y="5036"/>
                </a:lnTo>
                <a:lnTo>
                  <a:pt x="11182" y="4940"/>
                </a:lnTo>
                <a:lnTo>
                  <a:pt x="11176" y="4844"/>
                </a:lnTo>
                <a:lnTo>
                  <a:pt x="11170" y="4747"/>
                </a:lnTo>
                <a:lnTo>
                  <a:pt x="11164" y="4650"/>
                </a:lnTo>
                <a:lnTo>
                  <a:pt x="11158" y="4552"/>
                </a:lnTo>
                <a:lnTo>
                  <a:pt x="11152" y="4453"/>
                </a:lnTo>
                <a:lnTo>
                  <a:pt x="11146" y="4354"/>
                </a:lnTo>
                <a:lnTo>
                  <a:pt x="11140" y="4253"/>
                </a:lnTo>
                <a:lnTo>
                  <a:pt x="11134" y="4153"/>
                </a:lnTo>
                <a:lnTo>
                  <a:pt x="11127" y="4051"/>
                </a:lnTo>
                <a:lnTo>
                  <a:pt x="11121" y="3949"/>
                </a:lnTo>
                <a:lnTo>
                  <a:pt x="11115" y="3846"/>
                </a:lnTo>
                <a:lnTo>
                  <a:pt x="11109" y="3743"/>
                </a:lnTo>
                <a:lnTo>
                  <a:pt x="11104" y="3639"/>
                </a:lnTo>
                <a:lnTo>
                  <a:pt x="11098" y="3535"/>
                </a:lnTo>
                <a:lnTo>
                  <a:pt x="11093" y="3429"/>
                </a:lnTo>
                <a:lnTo>
                  <a:pt x="11088" y="3324"/>
                </a:lnTo>
                <a:lnTo>
                  <a:pt x="11083" y="3218"/>
                </a:lnTo>
                <a:lnTo>
                  <a:pt x="11079" y="3111"/>
                </a:lnTo>
                <a:lnTo>
                  <a:pt x="11075" y="3004"/>
                </a:lnTo>
                <a:lnTo>
                  <a:pt x="11071" y="2897"/>
                </a:lnTo>
                <a:lnTo>
                  <a:pt x="11068" y="2789"/>
                </a:lnTo>
                <a:lnTo>
                  <a:pt x="11066" y="2681"/>
                </a:lnTo>
                <a:lnTo>
                  <a:pt x="11064" y="2573"/>
                </a:lnTo>
                <a:lnTo>
                  <a:pt x="11063" y="2464"/>
                </a:lnTo>
                <a:lnTo>
                  <a:pt x="11062" y="2355"/>
                </a:lnTo>
                <a:lnTo>
                  <a:pt x="11062" y="2245"/>
                </a:lnTo>
                <a:lnTo>
                  <a:pt x="11064" y="2136"/>
                </a:lnTo>
                <a:lnTo>
                  <a:pt x="11066" y="2026"/>
                </a:lnTo>
                <a:lnTo>
                  <a:pt x="11069" y="1916"/>
                </a:lnTo>
                <a:lnTo>
                  <a:pt x="11073" y="1806"/>
                </a:lnTo>
                <a:lnTo>
                  <a:pt x="11078" y="1696"/>
                </a:lnTo>
                <a:lnTo>
                  <a:pt x="11084" y="1586"/>
                </a:lnTo>
                <a:lnTo>
                  <a:pt x="11091" y="1475"/>
                </a:lnTo>
                <a:lnTo>
                  <a:pt x="11099" y="1365"/>
                </a:lnTo>
                <a:moveTo>
                  <a:pt x="11769" y="5489"/>
                </a:moveTo>
                <a:lnTo>
                  <a:pt x="11764" y="5394"/>
                </a:lnTo>
                <a:lnTo>
                  <a:pt x="11759" y="5299"/>
                </a:lnTo>
                <a:lnTo>
                  <a:pt x="11754" y="5204"/>
                </a:lnTo>
                <a:lnTo>
                  <a:pt x="11749" y="5108"/>
                </a:lnTo>
                <a:lnTo>
                  <a:pt x="11744" y="5011"/>
                </a:lnTo>
                <a:lnTo>
                  <a:pt x="11738" y="4914"/>
                </a:lnTo>
                <a:lnTo>
                  <a:pt x="11732" y="4816"/>
                </a:lnTo>
                <a:lnTo>
                  <a:pt x="11726" y="4718"/>
                </a:lnTo>
                <a:lnTo>
                  <a:pt x="11719" y="4619"/>
                </a:lnTo>
                <a:lnTo>
                  <a:pt x="11712" y="4519"/>
                </a:lnTo>
                <a:lnTo>
                  <a:pt x="11705" y="4418"/>
                </a:lnTo>
                <a:lnTo>
                  <a:pt x="11698" y="4317"/>
                </a:lnTo>
                <a:lnTo>
                  <a:pt x="11691" y="4215"/>
                </a:lnTo>
                <a:lnTo>
                  <a:pt x="11683" y="4112"/>
                </a:lnTo>
                <a:lnTo>
                  <a:pt x="11675" y="4009"/>
                </a:lnTo>
                <a:lnTo>
                  <a:pt x="11667" y="3906"/>
                </a:lnTo>
                <a:lnTo>
                  <a:pt x="11660" y="3801"/>
                </a:lnTo>
                <a:lnTo>
                  <a:pt x="11652" y="3696"/>
                </a:lnTo>
                <a:lnTo>
                  <a:pt x="11644" y="3591"/>
                </a:lnTo>
                <a:lnTo>
                  <a:pt x="11637" y="3485"/>
                </a:lnTo>
                <a:lnTo>
                  <a:pt x="11629" y="3378"/>
                </a:lnTo>
                <a:lnTo>
                  <a:pt x="11622" y="3272"/>
                </a:lnTo>
                <a:lnTo>
                  <a:pt x="11616" y="3164"/>
                </a:lnTo>
                <a:lnTo>
                  <a:pt x="11610" y="3057"/>
                </a:lnTo>
                <a:lnTo>
                  <a:pt x="11604" y="2949"/>
                </a:lnTo>
                <a:lnTo>
                  <a:pt x="11598" y="2840"/>
                </a:lnTo>
                <a:lnTo>
                  <a:pt x="11593" y="2732"/>
                </a:lnTo>
                <a:lnTo>
                  <a:pt x="11589" y="2623"/>
                </a:lnTo>
                <a:lnTo>
                  <a:pt x="11585" y="2514"/>
                </a:lnTo>
                <a:lnTo>
                  <a:pt x="11582" y="2404"/>
                </a:lnTo>
                <a:lnTo>
                  <a:pt x="11580" y="2295"/>
                </a:lnTo>
                <a:lnTo>
                  <a:pt x="11579" y="2185"/>
                </a:lnTo>
                <a:lnTo>
                  <a:pt x="11578" y="2076"/>
                </a:lnTo>
                <a:lnTo>
                  <a:pt x="11578" y="1966"/>
                </a:lnTo>
                <a:lnTo>
                  <a:pt x="11578" y="1856"/>
                </a:lnTo>
                <a:lnTo>
                  <a:pt x="11580" y="1746"/>
                </a:lnTo>
                <a:lnTo>
                  <a:pt x="11582" y="1636"/>
                </a:lnTo>
                <a:lnTo>
                  <a:pt x="11585" y="1526"/>
                </a:lnTo>
                <a:lnTo>
                  <a:pt x="11589" y="1416"/>
                </a:lnTo>
                <a:lnTo>
                  <a:pt x="11593" y="1306"/>
                </a:lnTo>
                <a:moveTo>
                  <a:pt x="12320" y="5471"/>
                </a:moveTo>
                <a:lnTo>
                  <a:pt x="12315" y="5375"/>
                </a:lnTo>
                <a:lnTo>
                  <a:pt x="12311" y="5279"/>
                </a:lnTo>
                <a:lnTo>
                  <a:pt x="12307" y="5182"/>
                </a:lnTo>
                <a:lnTo>
                  <a:pt x="12302" y="5084"/>
                </a:lnTo>
                <a:lnTo>
                  <a:pt x="12296" y="4986"/>
                </a:lnTo>
                <a:lnTo>
                  <a:pt x="12291" y="4887"/>
                </a:lnTo>
                <a:lnTo>
                  <a:pt x="12285" y="4788"/>
                </a:lnTo>
                <a:lnTo>
                  <a:pt x="12278" y="4688"/>
                </a:lnTo>
                <a:lnTo>
                  <a:pt x="12271" y="4587"/>
                </a:lnTo>
                <a:lnTo>
                  <a:pt x="12264" y="4485"/>
                </a:lnTo>
                <a:lnTo>
                  <a:pt x="12256" y="4383"/>
                </a:lnTo>
                <a:lnTo>
                  <a:pt x="12247" y="4280"/>
                </a:lnTo>
                <a:lnTo>
                  <a:pt x="12239" y="4177"/>
                </a:lnTo>
                <a:lnTo>
                  <a:pt x="12229" y="4072"/>
                </a:lnTo>
                <a:lnTo>
                  <a:pt x="12220" y="3968"/>
                </a:lnTo>
                <a:lnTo>
                  <a:pt x="12210" y="3862"/>
                </a:lnTo>
                <a:lnTo>
                  <a:pt x="12201" y="3756"/>
                </a:lnTo>
                <a:lnTo>
                  <a:pt x="12191" y="3649"/>
                </a:lnTo>
                <a:lnTo>
                  <a:pt x="12182" y="3542"/>
                </a:lnTo>
                <a:lnTo>
                  <a:pt x="12172" y="3435"/>
                </a:lnTo>
                <a:lnTo>
                  <a:pt x="12163" y="3327"/>
                </a:lnTo>
                <a:lnTo>
                  <a:pt x="12154" y="3219"/>
                </a:lnTo>
                <a:lnTo>
                  <a:pt x="12146" y="3110"/>
                </a:lnTo>
                <a:lnTo>
                  <a:pt x="12138" y="3001"/>
                </a:lnTo>
                <a:lnTo>
                  <a:pt x="12130" y="2892"/>
                </a:lnTo>
                <a:lnTo>
                  <a:pt x="12123" y="2783"/>
                </a:lnTo>
                <a:lnTo>
                  <a:pt x="12117" y="2673"/>
                </a:lnTo>
                <a:lnTo>
                  <a:pt x="12111" y="2564"/>
                </a:lnTo>
                <a:lnTo>
                  <a:pt x="12105" y="2454"/>
                </a:lnTo>
                <a:lnTo>
                  <a:pt x="12101" y="2344"/>
                </a:lnTo>
                <a:lnTo>
                  <a:pt x="12097" y="2234"/>
                </a:lnTo>
                <a:lnTo>
                  <a:pt x="12093" y="2124"/>
                </a:lnTo>
                <a:lnTo>
                  <a:pt x="12091" y="2014"/>
                </a:lnTo>
                <a:lnTo>
                  <a:pt x="12088" y="1904"/>
                </a:lnTo>
                <a:lnTo>
                  <a:pt x="12087" y="1794"/>
                </a:lnTo>
                <a:lnTo>
                  <a:pt x="12086" y="1684"/>
                </a:lnTo>
                <a:lnTo>
                  <a:pt x="12086" y="1574"/>
                </a:lnTo>
                <a:lnTo>
                  <a:pt x="12087" y="1464"/>
                </a:lnTo>
                <a:lnTo>
                  <a:pt x="12088" y="1355"/>
                </a:lnTo>
                <a:lnTo>
                  <a:pt x="12090" y="1245"/>
                </a:lnTo>
                <a:moveTo>
                  <a:pt x="12863" y="5451"/>
                </a:moveTo>
                <a:lnTo>
                  <a:pt x="12860" y="5354"/>
                </a:lnTo>
                <a:lnTo>
                  <a:pt x="12856" y="5257"/>
                </a:lnTo>
                <a:lnTo>
                  <a:pt x="12852" y="5158"/>
                </a:lnTo>
                <a:lnTo>
                  <a:pt x="12847" y="5060"/>
                </a:lnTo>
                <a:lnTo>
                  <a:pt x="12842" y="4960"/>
                </a:lnTo>
                <a:lnTo>
                  <a:pt x="12837" y="4860"/>
                </a:lnTo>
                <a:lnTo>
                  <a:pt x="12831" y="4759"/>
                </a:lnTo>
                <a:lnTo>
                  <a:pt x="12824" y="4658"/>
                </a:lnTo>
                <a:lnTo>
                  <a:pt x="12817" y="4555"/>
                </a:lnTo>
                <a:lnTo>
                  <a:pt x="12809" y="4452"/>
                </a:lnTo>
                <a:lnTo>
                  <a:pt x="12800" y="4348"/>
                </a:lnTo>
                <a:lnTo>
                  <a:pt x="12790" y="4244"/>
                </a:lnTo>
                <a:lnTo>
                  <a:pt x="12780" y="4138"/>
                </a:lnTo>
                <a:lnTo>
                  <a:pt x="12769" y="4032"/>
                </a:lnTo>
                <a:lnTo>
                  <a:pt x="12758" y="3926"/>
                </a:lnTo>
                <a:lnTo>
                  <a:pt x="12746" y="3818"/>
                </a:lnTo>
                <a:lnTo>
                  <a:pt x="12734" y="3711"/>
                </a:lnTo>
                <a:lnTo>
                  <a:pt x="12722" y="3602"/>
                </a:lnTo>
                <a:lnTo>
                  <a:pt x="12711" y="3494"/>
                </a:lnTo>
                <a:lnTo>
                  <a:pt x="12699" y="3385"/>
                </a:lnTo>
                <a:lnTo>
                  <a:pt x="12688" y="3275"/>
                </a:lnTo>
                <a:lnTo>
                  <a:pt x="12678" y="3166"/>
                </a:lnTo>
                <a:lnTo>
                  <a:pt x="12667" y="3056"/>
                </a:lnTo>
                <a:lnTo>
                  <a:pt x="12658" y="2946"/>
                </a:lnTo>
                <a:lnTo>
                  <a:pt x="12648" y="2836"/>
                </a:lnTo>
                <a:lnTo>
                  <a:pt x="12640" y="2725"/>
                </a:lnTo>
                <a:lnTo>
                  <a:pt x="12632" y="2615"/>
                </a:lnTo>
                <a:lnTo>
                  <a:pt x="12625" y="2504"/>
                </a:lnTo>
                <a:lnTo>
                  <a:pt x="12618" y="2394"/>
                </a:lnTo>
                <a:lnTo>
                  <a:pt x="12612" y="2283"/>
                </a:lnTo>
                <a:lnTo>
                  <a:pt x="12607" y="2173"/>
                </a:lnTo>
                <a:lnTo>
                  <a:pt x="12602" y="2062"/>
                </a:lnTo>
                <a:lnTo>
                  <a:pt x="12598" y="1952"/>
                </a:lnTo>
                <a:lnTo>
                  <a:pt x="12594" y="1842"/>
                </a:lnTo>
                <a:lnTo>
                  <a:pt x="12591" y="1732"/>
                </a:lnTo>
                <a:lnTo>
                  <a:pt x="12588" y="1622"/>
                </a:lnTo>
                <a:lnTo>
                  <a:pt x="12586" y="1512"/>
                </a:lnTo>
                <a:lnTo>
                  <a:pt x="12584" y="1403"/>
                </a:lnTo>
                <a:lnTo>
                  <a:pt x="12583" y="1293"/>
                </a:lnTo>
                <a:lnTo>
                  <a:pt x="12583" y="1184"/>
                </a:lnTo>
                <a:moveTo>
                  <a:pt x="13397" y="5430"/>
                </a:moveTo>
                <a:lnTo>
                  <a:pt x="13393" y="5331"/>
                </a:lnTo>
                <a:lnTo>
                  <a:pt x="13390" y="5233"/>
                </a:lnTo>
                <a:lnTo>
                  <a:pt x="13386" y="5133"/>
                </a:lnTo>
                <a:lnTo>
                  <a:pt x="13381" y="5033"/>
                </a:lnTo>
                <a:lnTo>
                  <a:pt x="13376" y="4932"/>
                </a:lnTo>
                <a:lnTo>
                  <a:pt x="13371" y="4831"/>
                </a:lnTo>
                <a:lnTo>
                  <a:pt x="13365" y="4729"/>
                </a:lnTo>
                <a:lnTo>
                  <a:pt x="13359" y="4626"/>
                </a:lnTo>
                <a:lnTo>
                  <a:pt x="13351" y="4522"/>
                </a:lnTo>
                <a:lnTo>
                  <a:pt x="13343" y="4418"/>
                </a:lnTo>
                <a:lnTo>
                  <a:pt x="13333" y="4312"/>
                </a:lnTo>
                <a:lnTo>
                  <a:pt x="13321" y="4206"/>
                </a:lnTo>
                <a:lnTo>
                  <a:pt x="13309" y="4099"/>
                </a:lnTo>
                <a:lnTo>
                  <a:pt x="13295" y="3991"/>
                </a:lnTo>
                <a:lnTo>
                  <a:pt x="13282" y="3883"/>
                </a:lnTo>
                <a:lnTo>
                  <a:pt x="13268" y="3774"/>
                </a:lnTo>
                <a:lnTo>
                  <a:pt x="13254" y="3664"/>
                </a:lnTo>
                <a:lnTo>
                  <a:pt x="13241" y="3555"/>
                </a:lnTo>
                <a:lnTo>
                  <a:pt x="13227" y="3444"/>
                </a:lnTo>
                <a:lnTo>
                  <a:pt x="13214" y="3334"/>
                </a:lnTo>
                <a:lnTo>
                  <a:pt x="13201" y="3223"/>
                </a:lnTo>
                <a:lnTo>
                  <a:pt x="13188" y="3112"/>
                </a:lnTo>
                <a:lnTo>
                  <a:pt x="13176" y="3001"/>
                </a:lnTo>
                <a:lnTo>
                  <a:pt x="13165" y="2890"/>
                </a:lnTo>
                <a:lnTo>
                  <a:pt x="13154" y="2779"/>
                </a:lnTo>
                <a:lnTo>
                  <a:pt x="13144" y="2668"/>
                </a:lnTo>
                <a:lnTo>
                  <a:pt x="13135" y="2556"/>
                </a:lnTo>
                <a:lnTo>
                  <a:pt x="13126" y="2445"/>
                </a:lnTo>
                <a:lnTo>
                  <a:pt x="13118" y="2334"/>
                </a:lnTo>
                <a:lnTo>
                  <a:pt x="13111" y="2223"/>
                </a:lnTo>
                <a:lnTo>
                  <a:pt x="13105" y="2112"/>
                </a:lnTo>
                <a:lnTo>
                  <a:pt x="13099" y="2001"/>
                </a:lnTo>
                <a:lnTo>
                  <a:pt x="13094" y="1890"/>
                </a:lnTo>
                <a:lnTo>
                  <a:pt x="13089" y="1780"/>
                </a:lnTo>
                <a:lnTo>
                  <a:pt x="13084" y="1670"/>
                </a:lnTo>
                <a:lnTo>
                  <a:pt x="13080" y="1561"/>
                </a:lnTo>
                <a:lnTo>
                  <a:pt x="13076" y="1451"/>
                </a:lnTo>
                <a:lnTo>
                  <a:pt x="13073" y="1342"/>
                </a:lnTo>
                <a:lnTo>
                  <a:pt x="13071" y="1233"/>
                </a:lnTo>
                <a:lnTo>
                  <a:pt x="13069" y="1124"/>
                </a:lnTo>
                <a:moveTo>
                  <a:pt x="13918" y="5406"/>
                </a:moveTo>
                <a:lnTo>
                  <a:pt x="13914" y="5306"/>
                </a:lnTo>
                <a:lnTo>
                  <a:pt x="13910" y="5206"/>
                </a:lnTo>
                <a:lnTo>
                  <a:pt x="13905" y="5105"/>
                </a:lnTo>
                <a:lnTo>
                  <a:pt x="13900" y="5004"/>
                </a:lnTo>
                <a:lnTo>
                  <a:pt x="13894" y="4902"/>
                </a:lnTo>
                <a:lnTo>
                  <a:pt x="13888" y="4799"/>
                </a:lnTo>
                <a:lnTo>
                  <a:pt x="13881" y="4695"/>
                </a:lnTo>
                <a:lnTo>
                  <a:pt x="13873" y="4591"/>
                </a:lnTo>
                <a:lnTo>
                  <a:pt x="13864" y="4486"/>
                </a:lnTo>
                <a:lnTo>
                  <a:pt x="13854" y="4380"/>
                </a:lnTo>
                <a:lnTo>
                  <a:pt x="13843" y="4273"/>
                </a:lnTo>
                <a:lnTo>
                  <a:pt x="13830" y="4166"/>
                </a:lnTo>
                <a:lnTo>
                  <a:pt x="13817" y="4057"/>
                </a:lnTo>
                <a:lnTo>
                  <a:pt x="13803" y="3948"/>
                </a:lnTo>
                <a:lnTo>
                  <a:pt x="13788" y="3838"/>
                </a:lnTo>
                <a:lnTo>
                  <a:pt x="13773" y="3728"/>
                </a:lnTo>
                <a:lnTo>
                  <a:pt x="13758" y="3617"/>
                </a:lnTo>
                <a:lnTo>
                  <a:pt x="13743" y="3506"/>
                </a:lnTo>
                <a:lnTo>
                  <a:pt x="13728" y="3395"/>
                </a:lnTo>
                <a:lnTo>
                  <a:pt x="13713" y="3283"/>
                </a:lnTo>
                <a:lnTo>
                  <a:pt x="13698" y="3171"/>
                </a:lnTo>
                <a:lnTo>
                  <a:pt x="13684" y="3059"/>
                </a:lnTo>
                <a:lnTo>
                  <a:pt x="13671" y="2947"/>
                </a:lnTo>
                <a:lnTo>
                  <a:pt x="13658" y="2835"/>
                </a:lnTo>
                <a:lnTo>
                  <a:pt x="13646" y="2723"/>
                </a:lnTo>
                <a:lnTo>
                  <a:pt x="13634" y="2611"/>
                </a:lnTo>
                <a:lnTo>
                  <a:pt x="13623" y="2499"/>
                </a:lnTo>
                <a:lnTo>
                  <a:pt x="13613" y="2387"/>
                </a:lnTo>
                <a:lnTo>
                  <a:pt x="13604" y="2275"/>
                </a:lnTo>
                <a:lnTo>
                  <a:pt x="13596" y="2164"/>
                </a:lnTo>
                <a:lnTo>
                  <a:pt x="13588" y="2053"/>
                </a:lnTo>
                <a:lnTo>
                  <a:pt x="13581" y="1942"/>
                </a:lnTo>
                <a:lnTo>
                  <a:pt x="13575" y="1832"/>
                </a:lnTo>
                <a:lnTo>
                  <a:pt x="13569" y="1721"/>
                </a:lnTo>
                <a:lnTo>
                  <a:pt x="13564" y="1611"/>
                </a:lnTo>
                <a:lnTo>
                  <a:pt x="13560" y="1502"/>
                </a:lnTo>
                <a:lnTo>
                  <a:pt x="13556" y="1392"/>
                </a:lnTo>
                <a:lnTo>
                  <a:pt x="13552" y="1283"/>
                </a:lnTo>
                <a:lnTo>
                  <a:pt x="13550" y="1174"/>
                </a:lnTo>
                <a:lnTo>
                  <a:pt x="13548" y="1065"/>
                </a:lnTo>
                <a:moveTo>
                  <a:pt x="14429" y="5380"/>
                </a:moveTo>
                <a:lnTo>
                  <a:pt x="14424" y="5279"/>
                </a:lnTo>
                <a:lnTo>
                  <a:pt x="14419" y="5178"/>
                </a:lnTo>
                <a:lnTo>
                  <a:pt x="14413" y="5076"/>
                </a:lnTo>
                <a:lnTo>
                  <a:pt x="14407" y="4973"/>
                </a:lnTo>
                <a:lnTo>
                  <a:pt x="14400" y="4870"/>
                </a:lnTo>
                <a:lnTo>
                  <a:pt x="14392" y="4766"/>
                </a:lnTo>
                <a:lnTo>
                  <a:pt x="14383" y="4661"/>
                </a:lnTo>
                <a:lnTo>
                  <a:pt x="14373" y="4555"/>
                </a:lnTo>
                <a:lnTo>
                  <a:pt x="14363" y="4449"/>
                </a:lnTo>
                <a:lnTo>
                  <a:pt x="14351" y="4342"/>
                </a:lnTo>
                <a:lnTo>
                  <a:pt x="14339" y="4234"/>
                </a:lnTo>
                <a:lnTo>
                  <a:pt x="14326" y="4125"/>
                </a:lnTo>
                <a:lnTo>
                  <a:pt x="14311" y="4015"/>
                </a:lnTo>
                <a:lnTo>
                  <a:pt x="14296" y="3905"/>
                </a:lnTo>
                <a:lnTo>
                  <a:pt x="14281" y="3794"/>
                </a:lnTo>
                <a:lnTo>
                  <a:pt x="14265" y="3683"/>
                </a:lnTo>
                <a:lnTo>
                  <a:pt x="14249" y="3571"/>
                </a:lnTo>
                <a:lnTo>
                  <a:pt x="14232" y="3458"/>
                </a:lnTo>
                <a:lnTo>
                  <a:pt x="14216" y="3345"/>
                </a:lnTo>
                <a:lnTo>
                  <a:pt x="14199" y="3232"/>
                </a:lnTo>
                <a:lnTo>
                  <a:pt x="14183" y="3119"/>
                </a:lnTo>
                <a:lnTo>
                  <a:pt x="14168" y="3006"/>
                </a:lnTo>
                <a:lnTo>
                  <a:pt x="14153" y="2893"/>
                </a:lnTo>
                <a:lnTo>
                  <a:pt x="14139" y="2780"/>
                </a:lnTo>
                <a:lnTo>
                  <a:pt x="14125" y="2667"/>
                </a:lnTo>
                <a:lnTo>
                  <a:pt x="14113" y="2555"/>
                </a:lnTo>
                <a:lnTo>
                  <a:pt x="14101" y="2443"/>
                </a:lnTo>
                <a:lnTo>
                  <a:pt x="14090" y="2331"/>
                </a:lnTo>
                <a:lnTo>
                  <a:pt x="14080" y="2219"/>
                </a:lnTo>
                <a:lnTo>
                  <a:pt x="14071" y="2107"/>
                </a:lnTo>
                <a:lnTo>
                  <a:pt x="14062" y="1996"/>
                </a:lnTo>
                <a:lnTo>
                  <a:pt x="14055" y="1885"/>
                </a:lnTo>
                <a:lnTo>
                  <a:pt x="14048" y="1775"/>
                </a:lnTo>
                <a:lnTo>
                  <a:pt x="14042" y="1665"/>
                </a:lnTo>
                <a:lnTo>
                  <a:pt x="14037" y="1555"/>
                </a:lnTo>
                <a:lnTo>
                  <a:pt x="14032" y="1445"/>
                </a:lnTo>
                <a:lnTo>
                  <a:pt x="14029" y="1336"/>
                </a:lnTo>
                <a:lnTo>
                  <a:pt x="14026" y="1227"/>
                </a:lnTo>
                <a:lnTo>
                  <a:pt x="14023" y="1118"/>
                </a:lnTo>
                <a:lnTo>
                  <a:pt x="14021" y="1010"/>
                </a:lnTo>
                <a:moveTo>
                  <a:pt x="14932" y="5354"/>
                </a:moveTo>
                <a:lnTo>
                  <a:pt x="14926" y="5252"/>
                </a:lnTo>
                <a:lnTo>
                  <a:pt x="14920" y="5150"/>
                </a:lnTo>
                <a:lnTo>
                  <a:pt x="14913" y="5047"/>
                </a:lnTo>
                <a:lnTo>
                  <a:pt x="14906" y="4943"/>
                </a:lnTo>
                <a:lnTo>
                  <a:pt x="14898" y="4839"/>
                </a:lnTo>
                <a:lnTo>
                  <a:pt x="14889" y="4734"/>
                </a:lnTo>
                <a:lnTo>
                  <a:pt x="14879" y="4628"/>
                </a:lnTo>
                <a:lnTo>
                  <a:pt x="14869" y="4522"/>
                </a:lnTo>
                <a:lnTo>
                  <a:pt x="14857" y="4414"/>
                </a:lnTo>
                <a:lnTo>
                  <a:pt x="14845" y="4306"/>
                </a:lnTo>
                <a:lnTo>
                  <a:pt x="14832" y="4197"/>
                </a:lnTo>
                <a:lnTo>
                  <a:pt x="14817" y="4088"/>
                </a:lnTo>
                <a:lnTo>
                  <a:pt x="14802" y="3977"/>
                </a:lnTo>
                <a:lnTo>
                  <a:pt x="14786" y="3866"/>
                </a:lnTo>
                <a:lnTo>
                  <a:pt x="14770" y="3754"/>
                </a:lnTo>
                <a:lnTo>
                  <a:pt x="14753" y="3641"/>
                </a:lnTo>
                <a:lnTo>
                  <a:pt x="14735" y="3528"/>
                </a:lnTo>
                <a:lnTo>
                  <a:pt x="14717" y="3414"/>
                </a:lnTo>
                <a:lnTo>
                  <a:pt x="14699" y="3300"/>
                </a:lnTo>
                <a:lnTo>
                  <a:pt x="14681" y="3185"/>
                </a:lnTo>
                <a:lnTo>
                  <a:pt x="14663" y="3071"/>
                </a:lnTo>
                <a:lnTo>
                  <a:pt x="14646" y="2956"/>
                </a:lnTo>
                <a:lnTo>
                  <a:pt x="14629" y="2842"/>
                </a:lnTo>
                <a:lnTo>
                  <a:pt x="14614" y="2728"/>
                </a:lnTo>
                <a:lnTo>
                  <a:pt x="14599" y="2615"/>
                </a:lnTo>
                <a:lnTo>
                  <a:pt x="14585" y="2502"/>
                </a:lnTo>
                <a:lnTo>
                  <a:pt x="14573" y="2389"/>
                </a:lnTo>
                <a:lnTo>
                  <a:pt x="14561" y="2277"/>
                </a:lnTo>
                <a:lnTo>
                  <a:pt x="14551" y="2165"/>
                </a:lnTo>
                <a:lnTo>
                  <a:pt x="14541" y="2053"/>
                </a:lnTo>
                <a:lnTo>
                  <a:pt x="14532" y="1942"/>
                </a:lnTo>
                <a:lnTo>
                  <a:pt x="14525" y="1831"/>
                </a:lnTo>
                <a:lnTo>
                  <a:pt x="14518" y="1721"/>
                </a:lnTo>
                <a:lnTo>
                  <a:pt x="14513" y="1611"/>
                </a:lnTo>
                <a:lnTo>
                  <a:pt x="14508" y="1501"/>
                </a:lnTo>
                <a:lnTo>
                  <a:pt x="14504" y="1392"/>
                </a:lnTo>
                <a:lnTo>
                  <a:pt x="14500" y="1283"/>
                </a:lnTo>
                <a:lnTo>
                  <a:pt x="14498" y="1174"/>
                </a:lnTo>
                <a:lnTo>
                  <a:pt x="14496" y="1066"/>
                </a:lnTo>
                <a:lnTo>
                  <a:pt x="14495" y="958"/>
                </a:lnTo>
                <a:moveTo>
                  <a:pt x="15429" y="5327"/>
                </a:moveTo>
                <a:lnTo>
                  <a:pt x="15423" y="5224"/>
                </a:lnTo>
                <a:lnTo>
                  <a:pt x="15417" y="5121"/>
                </a:lnTo>
                <a:lnTo>
                  <a:pt x="15410" y="5018"/>
                </a:lnTo>
                <a:lnTo>
                  <a:pt x="15402" y="4914"/>
                </a:lnTo>
                <a:lnTo>
                  <a:pt x="15394" y="4809"/>
                </a:lnTo>
                <a:lnTo>
                  <a:pt x="15384" y="4704"/>
                </a:lnTo>
                <a:lnTo>
                  <a:pt x="15374" y="4598"/>
                </a:lnTo>
                <a:lnTo>
                  <a:pt x="15364" y="4491"/>
                </a:lnTo>
                <a:lnTo>
                  <a:pt x="15352" y="4383"/>
                </a:lnTo>
                <a:lnTo>
                  <a:pt x="15340" y="4275"/>
                </a:lnTo>
                <a:lnTo>
                  <a:pt x="15326" y="4166"/>
                </a:lnTo>
                <a:lnTo>
                  <a:pt x="15312" y="4056"/>
                </a:lnTo>
                <a:lnTo>
                  <a:pt x="15296" y="3945"/>
                </a:lnTo>
                <a:lnTo>
                  <a:pt x="15280" y="3833"/>
                </a:lnTo>
                <a:lnTo>
                  <a:pt x="15263" y="3720"/>
                </a:lnTo>
                <a:lnTo>
                  <a:pt x="15245" y="3607"/>
                </a:lnTo>
                <a:lnTo>
                  <a:pt x="15226" y="3492"/>
                </a:lnTo>
                <a:lnTo>
                  <a:pt x="15207" y="3377"/>
                </a:lnTo>
                <a:lnTo>
                  <a:pt x="15187" y="3262"/>
                </a:lnTo>
                <a:lnTo>
                  <a:pt x="15167" y="3145"/>
                </a:lnTo>
                <a:lnTo>
                  <a:pt x="15147" y="3029"/>
                </a:lnTo>
                <a:lnTo>
                  <a:pt x="15127" y="2913"/>
                </a:lnTo>
                <a:lnTo>
                  <a:pt x="15109" y="2797"/>
                </a:lnTo>
                <a:lnTo>
                  <a:pt x="15092" y="2682"/>
                </a:lnTo>
                <a:lnTo>
                  <a:pt x="15076" y="2568"/>
                </a:lnTo>
                <a:lnTo>
                  <a:pt x="15061" y="2455"/>
                </a:lnTo>
                <a:lnTo>
                  <a:pt x="15047" y="2341"/>
                </a:lnTo>
                <a:lnTo>
                  <a:pt x="15035" y="2228"/>
                </a:lnTo>
                <a:lnTo>
                  <a:pt x="15024" y="2116"/>
                </a:lnTo>
                <a:lnTo>
                  <a:pt x="15014" y="2004"/>
                </a:lnTo>
                <a:lnTo>
                  <a:pt x="15005" y="1893"/>
                </a:lnTo>
                <a:lnTo>
                  <a:pt x="14998" y="1782"/>
                </a:lnTo>
                <a:lnTo>
                  <a:pt x="14991" y="1671"/>
                </a:lnTo>
                <a:lnTo>
                  <a:pt x="14986" y="1561"/>
                </a:lnTo>
                <a:lnTo>
                  <a:pt x="14982" y="1452"/>
                </a:lnTo>
                <a:lnTo>
                  <a:pt x="14978" y="1342"/>
                </a:lnTo>
                <a:lnTo>
                  <a:pt x="14975" y="1234"/>
                </a:lnTo>
                <a:lnTo>
                  <a:pt x="14973" y="1125"/>
                </a:lnTo>
                <a:lnTo>
                  <a:pt x="14972" y="1017"/>
                </a:lnTo>
                <a:lnTo>
                  <a:pt x="14971" y="909"/>
                </a:lnTo>
                <a:moveTo>
                  <a:pt x="15922" y="5298"/>
                </a:moveTo>
                <a:lnTo>
                  <a:pt x="15916" y="5196"/>
                </a:lnTo>
                <a:lnTo>
                  <a:pt x="15910" y="5093"/>
                </a:lnTo>
                <a:lnTo>
                  <a:pt x="15903" y="4989"/>
                </a:lnTo>
                <a:lnTo>
                  <a:pt x="15895" y="4885"/>
                </a:lnTo>
                <a:lnTo>
                  <a:pt x="15887" y="4780"/>
                </a:lnTo>
                <a:lnTo>
                  <a:pt x="15879" y="4674"/>
                </a:lnTo>
                <a:lnTo>
                  <a:pt x="15869" y="4568"/>
                </a:lnTo>
                <a:lnTo>
                  <a:pt x="15859" y="4462"/>
                </a:lnTo>
                <a:lnTo>
                  <a:pt x="15848" y="4354"/>
                </a:lnTo>
                <a:lnTo>
                  <a:pt x="15837" y="4246"/>
                </a:lnTo>
                <a:lnTo>
                  <a:pt x="15824" y="4138"/>
                </a:lnTo>
                <a:lnTo>
                  <a:pt x="15811" y="4028"/>
                </a:lnTo>
                <a:lnTo>
                  <a:pt x="15796" y="3918"/>
                </a:lnTo>
                <a:lnTo>
                  <a:pt x="15781" y="3806"/>
                </a:lnTo>
                <a:lnTo>
                  <a:pt x="15765" y="3694"/>
                </a:lnTo>
                <a:lnTo>
                  <a:pt x="15747" y="3581"/>
                </a:lnTo>
                <a:lnTo>
                  <a:pt x="15728" y="3466"/>
                </a:lnTo>
                <a:lnTo>
                  <a:pt x="15709" y="3351"/>
                </a:lnTo>
                <a:lnTo>
                  <a:pt x="15688" y="3234"/>
                </a:lnTo>
                <a:lnTo>
                  <a:pt x="15667" y="3117"/>
                </a:lnTo>
                <a:lnTo>
                  <a:pt x="15646" y="3000"/>
                </a:lnTo>
                <a:lnTo>
                  <a:pt x="15625" y="2882"/>
                </a:lnTo>
                <a:lnTo>
                  <a:pt x="15605" y="2765"/>
                </a:lnTo>
                <a:lnTo>
                  <a:pt x="15585" y="2648"/>
                </a:lnTo>
                <a:lnTo>
                  <a:pt x="15566" y="2532"/>
                </a:lnTo>
                <a:lnTo>
                  <a:pt x="15549" y="2416"/>
                </a:lnTo>
                <a:lnTo>
                  <a:pt x="15533" y="2301"/>
                </a:lnTo>
                <a:lnTo>
                  <a:pt x="15518" y="2187"/>
                </a:lnTo>
                <a:lnTo>
                  <a:pt x="15506" y="2073"/>
                </a:lnTo>
                <a:lnTo>
                  <a:pt x="15495" y="1961"/>
                </a:lnTo>
                <a:lnTo>
                  <a:pt x="15486" y="1849"/>
                </a:lnTo>
                <a:lnTo>
                  <a:pt x="15479" y="1738"/>
                </a:lnTo>
                <a:lnTo>
                  <a:pt x="15473" y="1627"/>
                </a:lnTo>
                <a:lnTo>
                  <a:pt x="15468" y="1517"/>
                </a:lnTo>
                <a:lnTo>
                  <a:pt x="15465" y="1407"/>
                </a:lnTo>
                <a:lnTo>
                  <a:pt x="15462" y="1298"/>
                </a:lnTo>
                <a:lnTo>
                  <a:pt x="15460" y="1190"/>
                </a:lnTo>
                <a:lnTo>
                  <a:pt x="15458" y="1082"/>
                </a:lnTo>
                <a:lnTo>
                  <a:pt x="15457" y="974"/>
                </a:lnTo>
                <a:lnTo>
                  <a:pt x="15457" y="866"/>
                </a:lnTo>
                <a:moveTo>
                  <a:pt x="16410" y="5268"/>
                </a:moveTo>
                <a:lnTo>
                  <a:pt x="16405" y="5165"/>
                </a:lnTo>
                <a:lnTo>
                  <a:pt x="16399" y="5062"/>
                </a:lnTo>
                <a:lnTo>
                  <a:pt x="16392" y="4958"/>
                </a:lnTo>
                <a:lnTo>
                  <a:pt x="16385" y="4853"/>
                </a:lnTo>
                <a:lnTo>
                  <a:pt x="16378" y="4748"/>
                </a:lnTo>
                <a:lnTo>
                  <a:pt x="16370" y="4643"/>
                </a:lnTo>
                <a:lnTo>
                  <a:pt x="16361" y="4537"/>
                </a:lnTo>
                <a:lnTo>
                  <a:pt x="16352" y="4430"/>
                </a:lnTo>
                <a:lnTo>
                  <a:pt x="16343" y="4323"/>
                </a:lnTo>
                <a:lnTo>
                  <a:pt x="16332" y="4216"/>
                </a:lnTo>
                <a:lnTo>
                  <a:pt x="16322" y="4107"/>
                </a:lnTo>
                <a:lnTo>
                  <a:pt x="16310" y="3999"/>
                </a:lnTo>
                <a:lnTo>
                  <a:pt x="16298" y="3889"/>
                </a:lnTo>
                <a:lnTo>
                  <a:pt x="16284" y="3779"/>
                </a:lnTo>
                <a:lnTo>
                  <a:pt x="16270" y="3668"/>
                </a:lnTo>
                <a:lnTo>
                  <a:pt x="16255" y="3556"/>
                </a:lnTo>
                <a:lnTo>
                  <a:pt x="16238" y="3442"/>
                </a:lnTo>
                <a:lnTo>
                  <a:pt x="16220" y="3327"/>
                </a:lnTo>
                <a:lnTo>
                  <a:pt x="16199" y="3209"/>
                </a:lnTo>
                <a:lnTo>
                  <a:pt x="16178" y="3092"/>
                </a:lnTo>
                <a:lnTo>
                  <a:pt x="16157" y="2973"/>
                </a:lnTo>
                <a:lnTo>
                  <a:pt x="16135" y="2855"/>
                </a:lnTo>
                <a:lnTo>
                  <a:pt x="16114" y="2736"/>
                </a:lnTo>
                <a:lnTo>
                  <a:pt x="16092" y="2618"/>
                </a:lnTo>
                <a:lnTo>
                  <a:pt x="16072" y="2500"/>
                </a:lnTo>
                <a:lnTo>
                  <a:pt x="16052" y="2383"/>
                </a:lnTo>
                <a:lnTo>
                  <a:pt x="16034" y="2267"/>
                </a:lnTo>
                <a:lnTo>
                  <a:pt x="16018" y="2151"/>
                </a:lnTo>
                <a:lnTo>
                  <a:pt x="16003" y="2036"/>
                </a:lnTo>
                <a:lnTo>
                  <a:pt x="15993" y="1923"/>
                </a:lnTo>
                <a:lnTo>
                  <a:pt x="15985" y="1811"/>
                </a:lnTo>
                <a:lnTo>
                  <a:pt x="15978" y="1700"/>
                </a:lnTo>
                <a:lnTo>
                  <a:pt x="15972" y="1589"/>
                </a:lnTo>
                <a:lnTo>
                  <a:pt x="15968" y="1479"/>
                </a:lnTo>
                <a:lnTo>
                  <a:pt x="15964" y="1369"/>
                </a:lnTo>
                <a:lnTo>
                  <a:pt x="15961" y="1260"/>
                </a:lnTo>
                <a:lnTo>
                  <a:pt x="15958" y="1152"/>
                </a:lnTo>
                <a:lnTo>
                  <a:pt x="15956" y="1044"/>
                </a:lnTo>
                <a:lnTo>
                  <a:pt x="15955" y="936"/>
                </a:lnTo>
                <a:lnTo>
                  <a:pt x="15954" y="829"/>
                </a:lnTo>
                <a:moveTo>
                  <a:pt x="16894" y="5236"/>
                </a:moveTo>
                <a:lnTo>
                  <a:pt x="16889" y="5132"/>
                </a:lnTo>
                <a:lnTo>
                  <a:pt x="16883" y="5028"/>
                </a:lnTo>
                <a:lnTo>
                  <a:pt x="16877" y="4923"/>
                </a:lnTo>
                <a:lnTo>
                  <a:pt x="16870" y="4818"/>
                </a:lnTo>
                <a:lnTo>
                  <a:pt x="16863" y="4713"/>
                </a:lnTo>
                <a:lnTo>
                  <a:pt x="16856" y="4607"/>
                </a:lnTo>
                <a:lnTo>
                  <a:pt x="16848" y="4500"/>
                </a:lnTo>
                <a:lnTo>
                  <a:pt x="16840" y="4393"/>
                </a:lnTo>
                <a:lnTo>
                  <a:pt x="16831" y="4286"/>
                </a:lnTo>
                <a:lnTo>
                  <a:pt x="16822" y="4178"/>
                </a:lnTo>
                <a:lnTo>
                  <a:pt x="16812" y="4069"/>
                </a:lnTo>
                <a:lnTo>
                  <a:pt x="16802" y="3960"/>
                </a:lnTo>
                <a:lnTo>
                  <a:pt x="16791" y="3850"/>
                </a:lnTo>
                <a:lnTo>
                  <a:pt x="16779" y="3740"/>
                </a:lnTo>
                <a:lnTo>
                  <a:pt x="16766" y="3628"/>
                </a:lnTo>
                <a:lnTo>
                  <a:pt x="16753" y="3516"/>
                </a:lnTo>
                <a:lnTo>
                  <a:pt x="16738" y="3402"/>
                </a:lnTo>
                <a:lnTo>
                  <a:pt x="16722" y="3287"/>
                </a:lnTo>
                <a:lnTo>
                  <a:pt x="16705" y="3171"/>
                </a:lnTo>
                <a:lnTo>
                  <a:pt x="16687" y="3055"/>
                </a:lnTo>
                <a:lnTo>
                  <a:pt x="16668" y="2937"/>
                </a:lnTo>
                <a:lnTo>
                  <a:pt x="16650" y="2820"/>
                </a:lnTo>
                <a:lnTo>
                  <a:pt x="16631" y="2702"/>
                </a:lnTo>
                <a:lnTo>
                  <a:pt x="16612" y="2585"/>
                </a:lnTo>
                <a:lnTo>
                  <a:pt x="16594" y="2468"/>
                </a:lnTo>
                <a:lnTo>
                  <a:pt x="16577" y="2351"/>
                </a:lnTo>
                <a:lnTo>
                  <a:pt x="16561" y="2236"/>
                </a:lnTo>
                <a:lnTo>
                  <a:pt x="16546" y="2121"/>
                </a:lnTo>
                <a:lnTo>
                  <a:pt x="16533" y="2006"/>
                </a:lnTo>
                <a:lnTo>
                  <a:pt x="16521" y="1893"/>
                </a:lnTo>
                <a:lnTo>
                  <a:pt x="16511" y="1780"/>
                </a:lnTo>
                <a:lnTo>
                  <a:pt x="16502" y="1669"/>
                </a:lnTo>
                <a:lnTo>
                  <a:pt x="16494" y="1558"/>
                </a:lnTo>
                <a:lnTo>
                  <a:pt x="16487" y="1448"/>
                </a:lnTo>
                <a:lnTo>
                  <a:pt x="16482" y="1338"/>
                </a:lnTo>
                <a:lnTo>
                  <a:pt x="16477" y="1229"/>
                </a:lnTo>
                <a:lnTo>
                  <a:pt x="16472" y="1120"/>
                </a:lnTo>
                <a:lnTo>
                  <a:pt x="16469" y="1012"/>
                </a:lnTo>
                <a:lnTo>
                  <a:pt x="16465" y="905"/>
                </a:lnTo>
                <a:lnTo>
                  <a:pt x="16463" y="797"/>
                </a:lnTo>
                <a:moveTo>
                  <a:pt x="17372" y="5202"/>
                </a:moveTo>
                <a:lnTo>
                  <a:pt x="17367" y="5097"/>
                </a:lnTo>
                <a:lnTo>
                  <a:pt x="17361" y="4992"/>
                </a:lnTo>
                <a:lnTo>
                  <a:pt x="17356" y="4886"/>
                </a:lnTo>
                <a:lnTo>
                  <a:pt x="17349" y="4781"/>
                </a:lnTo>
                <a:lnTo>
                  <a:pt x="17343" y="4674"/>
                </a:lnTo>
                <a:lnTo>
                  <a:pt x="17336" y="4567"/>
                </a:lnTo>
                <a:lnTo>
                  <a:pt x="17328" y="4460"/>
                </a:lnTo>
                <a:lnTo>
                  <a:pt x="17321" y="4352"/>
                </a:lnTo>
                <a:lnTo>
                  <a:pt x="17313" y="4244"/>
                </a:lnTo>
                <a:lnTo>
                  <a:pt x="17304" y="4135"/>
                </a:lnTo>
                <a:lnTo>
                  <a:pt x="17295" y="4026"/>
                </a:lnTo>
                <a:lnTo>
                  <a:pt x="17286" y="3916"/>
                </a:lnTo>
                <a:lnTo>
                  <a:pt x="17276" y="3805"/>
                </a:lnTo>
                <a:lnTo>
                  <a:pt x="17265" y="3693"/>
                </a:lnTo>
                <a:lnTo>
                  <a:pt x="17254" y="3581"/>
                </a:lnTo>
                <a:lnTo>
                  <a:pt x="17242" y="3468"/>
                </a:lnTo>
                <a:lnTo>
                  <a:pt x="17230" y="3355"/>
                </a:lnTo>
                <a:lnTo>
                  <a:pt x="17217" y="3241"/>
                </a:lnTo>
                <a:lnTo>
                  <a:pt x="17204" y="3126"/>
                </a:lnTo>
                <a:lnTo>
                  <a:pt x="17191" y="3011"/>
                </a:lnTo>
                <a:lnTo>
                  <a:pt x="17177" y="2895"/>
                </a:lnTo>
                <a:lnTo>
                  <a:pt x="17163" y="2780"/>
                </a:lnTo>
                <a:lnTo>
                  <a:pt x="17149" y="2664"/>
                </a:lnTo>
                <a:lnTo>
                  <a:pt x="17135" y="2549"/>
                </a:lnTo>
                <a:lnTo>
                  <a:pt x="17121" y="2433"/>
                </a:lnTo>
                <a:lnTo>
                  <a:pt x="17108" y="2319"/>
                </a:lnTo>
                <a:lnTo>
                  <a:pt x="17094" y="2204"/>
                </a:lnTo>
                <a:lnTo>
                  <a:pt x="17081" y="2090"/>
                </a:lnTo>
                <a:lnTo>
                  <a:pt x="17069" y="1977"/>
                </a:lnTo>
                <a:lnTo>
                  <a:pt x="17057" y="1865"/>
                </a:lnTo>
                <a:lnTo>
                  <a:pt x="17046" y="1753"/>
                </a:lnTo>
                <a:lnTo>
                  <a:pt x="17036" y="1642"/>
                </a:lnTo>
                <a:lnTo>
                  <a:pt x="17026" y="1531"/>
                </a:lnTo>
                <a:lnTo>
                  <a:pt x="17017" y="1421"/>
                </a:lnTo>
                <a:lnTo>
                  <a:pt x="17009" y="1311"/>
                </a:lnTo>
                <a:lnTo>
                  <a:pt x="17001" y="1202"/>
                </a:lnTo>
                <a:lnTo>
                  <a:pt x="16994" y="1094"/>
                </a:lnTo>
                <a:lnTo>
                  <a:pt x="16988" y="986"/>
                </a:lnTo>
                <a:lnTo>
                  <a:pt x="16983" y="878"/>
                </a:lnTo>
                <a:lnTo>
                  <a:pt x="16978" y="771"/>
                </a:lnTo>
                <a:moveTo>
                  <a:pt x="17846" y="5167"/>
                </a:moveTo>
                <a:lnTo>
                  <a:pt x="17841" y="5061"/>
                </a:lnTo>
                <a:lnTo>
                  <a:pt x="17835" y="4955"/>
                </a:lnTo>
                <a:lnTo>
                  <a:pt x="17829" y="4849"/>
                </a:lnTo>
                <a:lnTo>
                  <a:pt x="17823" y="4742"/>
                </a:lnTo>
                <a:lnTo>
                  <a:pt x="17817" y="4635"/>
                </a:lnTo>
                <a:lnTo>
                  <a:pt x="17810" y="4528"/>
                </a:lnTo>
                <a:lnTo>
                  <a:pt x="17803" y="4420"/>
                </a:lnTo>
                <a:lnTo>
                  <a:pt x="17796" y="4311"/>
                </a:lnTo>
                <a:lnTo>
                  <a:pt x="17788" y="4202"/>
                </a:lnTo>
                <a:lnTo>
                  <a:pt x="17780" y="4092"/>
                </a:lnTo>
                <a:lnTo>
                  <a:pt x="17772" y="3982"/>
                </a:lnTo>
                <a:lnTo>
                  <a:pt x="17763" y="3871"/>
                </a:lnTo>
                <a:lnTo>
                  <a:pt x="17754" y="3760"/>
                </a:lnTo>
                <a:lnTo>
                  <a:pt x="17745" y="3648"/>
                </a:lnTo>
                <a:lnTo>
                  <a:pt x="17736" y="3536"/>
                </a:lnTo>
                <a:lnTo>
                  <a:pt x="17726" y="3423"/>
                </a:lnTo>
                <a:lnTo>
                  <a:pt x="17716" y="3310"/>
                </a:lnTo>
                <a:lnTo>
                  <a:pt x="17707" y="3196"/>
                </a:lnTo>
                <a:lnTo>
                  <a:pt x="17697" y="3082"/>
                </a:lnTo>
                <a:lnTo>
                  <a:pt x="17687" y="2968"/>
                </a:lnTo>
                <a:lnTo>
                  <a:pt x="17678" y="2854"/>
                </a:lnTo>
                <a:lnTo>
                  <a:pt x="17668" y="2740"/>
                </a:lnTo>
                <a:lnTo>
                  <a:pt x="17659" y="2626"/>
                </a:lnTo>
                <a:lnTo>
                  <a:pt x="17650" y="2513"/>
                </a:lnTo>
                <a:lnTo>
                  <a:pt x="17640" y="2399"/>
                </a:lnTo>
                <a:lnTo>
                  <a:pt x="17631" y="2286"/>
                </a:lnTo>
                <a:lnTo>
                  <a:pt x="17620" y="2173"/>
                </a:lnTo>
                <a:lnTo>
                  <a:pt x="17609" y="2061"/>
                </a:lnTo>
                <a:lnTo>
                  <a:pt x="17598" y="1949"/>
                </a:lnTo>
                <a:lnTo>
                  <a:pt x="17586" y="1838"/>
                </a:lnTo>
                <a:lnTo>
                  <a:pt x="17574" y="1727"/>
                </a:lnTo>
                <a:lnTo>
                  <a:pt x="17563" y="1617"/>
                </a:lnTo>
                <a:lnTo>
                  <a:pt x="17552" y="1507"/>
                </a:lnTo>
                <a:lnTo>
                  <a:pt x="17542" y="1397"/>
                </a:lnTo>
                <a:lnTo>
                  <a:pt x="17532" y="1289"/>
                </a:lnTo>
                <a:lnTo>
                  <a:pt x="17523" y="1180"/>
                </a:lnTo>
                <a:lnTo>
                  <a:pt x="17514" y="1072"/>
                </a:lnTo>
                <a:lnTo>
                  <a:pt x="17506" y="964"/>
                </a:lnTo>
                <a:lnTo>
                  <a:pt x="17499" y="857"/>
                </a:lnTo>
                <a:lnTo>
                  <a:pt x="17492" y="750"/>
                </a:lnTo>
                <a:moveTo>
                  <a:pt x="18316" y="5133"/>
                </a:moveTo>
                <a:lnTo>
                  <a:pt x="18311" y="5027"/>
                </a:lnTo>
                <a:lnTo>
                  <a:pt x="18305" y="4921"/>
                </a:lnTo>
                <a:lnTo>
                  <a:pt x="18299" y="4814"/>
                </a:lnTo>
                <a:lnTo>
                  <a:pt x="18293" y="4706"/>
                </a:lnTo>
                <a:lnTo>
                  <a:pt x="18287" y="4599"/>
                </a:lnTo>
                <a:lnTo>
                  <a:pt x="18280" y="4490"/>
                </a:lnTo>
                <a:lnTo>
                  <a:pt x="18273" y="4382"/>
                </a:lnTo>
                <a:lnTo>
                  <a:pt x="18266" y="4273"/>
                </a:lnTo>
                <a:lnTo>
                  <a:pt x="18259" y="4163"/>
                </a:lnTo>
                <a:lnTo>
                  <a:pt x="18251" y="4053"/>
                </a:lnTo>
                <a:lnTo>
                  <a:pt x="18243" y="3943"/>
                </a:lnTo>
                <a:lnTo>
                  <a:pt x="18235" y="3832"/>
                </a:lnTo>
                <a:lnTo>
                  <a:pt x="18227" y="3720"/>
                </a:lnTo>
                <a:lnTo>
                  <a:pt x="18219" y="3609"/>
                </a:lnTo>
                <a:lnTo>
                  <a:pt x="18211" y="3497"/>
                </a:lnTo>
                <a:lnTo>
                  <a:pt x="18203" y="3384"/>
                </a:lnTo>
                <a:lnTo>
                  <a:pt x="18194" y="3271"/>
                </a:lnTo>
                <a:lnTo>
                  <a:pt x="18186" y="3159"/>
                </a:lnTo>
                <a:lnTo>
                  <a:pt x="18179" y="3046"/>
                </a:lnTo>
                <a:lnTo>
                  <a:pt x="18171" y="2933"/>
                </a:lnTo>
                <a:lnTo>
                  <a:pt x="18164" y="2820"/>
                </a:lnTo>
                <a:lnTo>
                  <a:pt x="18157" y="2708"/>
                </a:lnTo>
                <a:lnTo>
                  <a:pt x="18151" y="2595"/>
                </a:lnTo>
                <a:lnTo>
                  <a:pt x="18145" y="2483"/>
                </a:lnTo>
                <a:lnTo>
                  <a:pt x="18139" y="2371"/>
                </a:lnTo>
                <a:lnTo>
                  <a:pt x="18132" y="2259"/>
                </a:lnTo>
                <a:lnTo>
                  <a:pt x="18124" y="2147"/>
                </a:lnTo>
                <a:lnTo>
                  <a:pt x="18115" y="2036"/>
                </a:lnTo>
                <a:lnTo>
                  <a:pt x="18105" y="1926"/>
                </a:lnTo>
                <a:lnTo>
                  <a:pt x="18094" y="1815"/>
                </a:lnTo>
                <a:lnTo>
                  <a:pt x="18083" y="1706"/>
                </a:lnTo>
                <a:lnTo>
                  <a:pt x="18072" y="1596"/>
                </a:lnTo>
                <a:lnTo>
                  <a:pt x="18061" y="1487"/>
                </a:lnTo>
                <a:lnTo>
                  <a:pt x="18051" y="1378"/>
                </a:lnTo>
                <a:lnTo>
                  <a:pt x="18041" y="1270"/>
                </a:lnTo>
                <a:lnTo>
                  <a:pt x="18031" y="1162"/>
                </a:lnTo>
                <a:lnTo>
                  <a:pt x="18023" y="1054"/>
                </a:lnTo>
                <a:lnTo>
                  <a:pt x="18014" y="947"/>
                </a:lnTo>
                <a:lnTo>
                  <a:pt x="18006" y="840"/>
                </a:lnTo>
                <a:lnTo>
                  <a:pt x="17999" y="733"/>
                </a:lnTo>
                <a:moveTo>
                  <a:pt x="18783" y="5102"/>
                </a:moveTo>
                <a:lnTo>
                  <a:pt x="18778" y="4995"/>
                </a:lnTo>
                <a:lnTo>
                  <a:pt x="18772" y="4889"/>
                </a:lnTo>
                <a:lnTo>
                  <a:pt x="18766" y="4781"/>
                </a:lnTo>
                <a:lnTo>
                  <a:pt x="18760" y="4674"/>
                </a:lnTo>
                <a:lnTo>
                  <a:pt x="18753" y="4566"/>
                </a:lnTo>
                <a:lnTo>
                  <a:pt x="18747" y="4457"/>
                </a:lnTo>
                <a:lnTo>
                  <a:pt x="18740" y="4348"/>
                </a:lnTo>
                <a:lnTo>
                  <a:pt x="18733" y="4239"/>
                </a:lnTo>
                <a:lnTo>
                  <a:pt x="18726" y="4130"/>
                </a:lnTo>
                <a:lnTo>
                  <a:pt x="18718" y="4020"/>
                </a:lnTo>
                <a:lnTo>
                  <a:pt x="18711" y="3910"/>
                </a:lnTo>
                <a:lnTo>
                  <a:pt x="18703" y="3799"/>
                </a:lnTo>
                <a:lnTo>
                  <a:pt x="18696" y="3688"/>
                </a:lnTo>
                <a:lnTo>
                  <a:pt x="18688" y="3577"/>
                </a:lnTo>
                <a:lnTo>
                  <a:pt x="18680" y="3466"/>
                </a:lnTo>
                <a:lnTo>
                  <a:pt x="18672" y="3354"/>
                </a:lnTo>
                <a:lnTo>
                  <a:pt x="18664" y="3243"/>
                </a:lnTo>
                <a:lnTo>
                  <a:pt x="18657" y="3131"/>
                </a:lnTo>
                <a:lnTo>
                  <a:pt x="18649" y="3019"/>
                </a:lnTo>
                <a:lnTo>
                  <a:pt x="18642" y="2907"/>
                </a:lnTo>
                <a:lnTo>
                  <a:pt x="18635" y="2796"/>
                </a:lnTo>
                <a:lnTo>
                  <a:pt x="18628" y="2684"/>
                </a:lnTo>
                <a:lnTo>
                  <a:pt x="18622" y="2573"/>
                </a:lnTo>
                <a:lnTo>
                  <a:pt x="18616" y="2462"/>
                </a:lnTo>
                <a:lnTo>
                  <a:pt x="18610" y="2351"/>
                </a:lnTo>
                <a:lnTo>
                  <a:pt x="18603" y="2240"/>
                </a:lnTo>
                <a:lnTo>
                  <a:pt x="18597" y="2129"/>
                </a:lnTo>
                <a:lnTo>
                  <a:pt x="18590" y="2019"/>
                </a:lnTo>
                <a:lnTo>
                  <a:pt x="18583" y="1909"/>
                </a:lnTo>
                <a:lnTo>
                  <a:pt x="18575" y="1799"/>
                </a:lnTo>
                <a:lnTo>
                  <a:pt x="18567" y="1690"/>
                </a:lnTo>
                <a:lnTo>
                  <a:pt x="18558" y="1581"/>
                </a:lnTo>
                <a:lnTo>
                  <a:pt x="18550" y="1473"/>
                </a:lnTo>
                <a:lnTo>
                  <a:pt x="18542" y="1364"/>
                </a:lnTo>
                <a:lnTo>
                  <a:pt x="18533" y="1256"/>
                </a:lnTo>
                <a:lnTo>
                  <a:pt x="18525" y="1148"/>
                </a:lnTo>
                <a:lnTo>
                  <a:pt x="18517" y="1041"/>
                </a:lnTo>
                <a:lnTo>
                  <a:pt x="18510" y="934"/>
                </a:lnTo>
                <a:lnTo>
                  <a:pt x="18503" y="827"/>
                </a:lnTo>
                <a:lnTo>
                  <a:pt x="18496" y="720"/>
                </a:lnTo>
                <a:moveTo>
                  <a:pt x="19248" y="5074"/>
                </a:moveTo>
                <a:lnTo>
                  <a:pt x="19243" y="4967"/>
                </a:lnTo>
                <a:lnTo>
                  <a:pt x="19237" y="4860"/>
                </a:lnTo>
                <a:lnTo>
                  <a:pt x="19231" y="4753"/>
                </a:lnTo>
                <a:lnTo>
                  <a:pt x="19225" y="4645"/>
                </a:lnTo>
                <a:lnTo>
                  <a:pt x="19219" y="4537"/>
                </a:lnTo>
                <a:lnTo>
                  <a:pt x="19212" y="4429"/>
                </a:lnTo>
                <a:lnTo>
                  <a:pt x="19205" y="4320"/>
                </a:lnTo>
                <a:lnTo>
                  <a:pt x="19198" y="4211"/>
                </a:lnTo>
                <a:lnTo>
                  <a:pt x="19191" y="4102"/>
                </a:lnTo>
                <a:lnTo>
                  <a:pt x="19184" y="3993"/>
                </a:lnTo>
                <a:lnTo>
                  <a:pt x="19177" y="3883"/>
                </a:lnTo>
                <a:lnTo>
                  <a:pt x="19169" y="3773"/>
                </a:lnTo>
                <a:lnTo>
                  <a:pt x="19162" y="3663"/>
                </a:lnTo>
                <a:lnTo>
                  <a:pt x="19154" y="3552"/>
                </a:lnTo>
                <a:lnTo>
                  <a:pt x="19146" y="3442"/>
                </a:lnTo>
                <a:lnTo>
                  <a:pt x="19138" y="3331"/>
                </a:lnTo>
                <a:lnTo>
                  <a:pt x="19130" y="3221"/>
                </a:lnTo>
                <a:lnTo>
                  <a:pt x="19123" y="3110"/>
                </a:lnTo>
                <a:lnTo>
                  <a:pt x="19115" y="2999"/>
                </a:lnTo>
                <a:lnTo>
                  <a:pt x="19107" y="2888"/>
                </a:lnTo>
                <a:lnTo>
                  <a:pt x="19099" y="2778"/>
                </a:lnTo>
                <a:lnTo>
                  <a:pt x="19092" y="2667"/>
                </a:lnTo>
                <a:lnTo>
                  <a:pt x="19085" y="2557"/>
                </a:lnTo>
                <a:lnTo>
                  <a:pt x="19078" y="2447"/>
                </a:lnTo>
                <a:lnTo>
                  <a:pt x="19073" y="2336"/>
                </a:lnTo>
                <a:lnTo>
                  <a:pt x="19067" y="2226"/>
                </a:lnTo>
                <a:lnTo>
                  <a:pt x="19062" y="2116"/>
                </a:lnTo>
                <a:lnTo>
                  <a:pt x="19057" y="2007"/>
                </a:lnTo>
                <a:lnTo>
                  <a:pt x="19052" y="1897"/>
                </a:lnTo>
                <a:lnTo>
                  <a:pt x="19046" y="1788"/>
                </a:lnTo>
                <a:lnTo>
                  <a:pt x="19040" y="1679"/>
                </a:lnTo>
                <a:lnTo>
                  <a:pt x="19034" y="1571"/>
                </a:lnTo>
                <a:lnTo>
                  <a:pt x="19028" y="1463"/>
                </a:lnTo>
                <a:lnTo>
                  <a:pt x="19021" y="1354"/>
                </a:lnTo>
                <a:lnTo>
                  <a:pt x="19015" y="1247"/>
                </a:lnTo>
                <a:lnTo>
                  <a:pt x="19009" y="1139"/>
                </a:lnTo>
                <a:lnTo>
                  <a:pt x="19002" y="1032"/>
                </a:lnTo>
                <a:lnTo>
                  <a:pt x="18996" y="925"/>
                </a:lnTo>
                <a:lnTo>
                  <a:pt x="18990" y="818"/>
                </a:lnTo>
                <a:lnTo>
                  <a:pt x="18984" y="712"/>
                </a:lnTo>
                <a:moveTo>
                  <a:pt x="19713" y="5050"/>
                </a:moveTo>
                <a:lnTo>
                  <a:pt x="19708" y="4943"/>
                </a:lnTo>
                <a:lnTo>
                  <a:pt x="19702" y="4836"/>
                </a:lnTo>
                <a:lnTo>
                  <a:pt x="19696" y="4729"/>
                </a:lnTo>
                <a:lnTo>
                  <a:pt x="19690" y="4621"/>
                </a:lnTo>
                <a:lnTo>
                  <a:pt x="19683" y="4513"/>
                </a:lnTo>
                <a:lnTo>
                  <a:pt x="19677" y="4405"/>
                </a:lnTo>
                <a:lnTo>
                  <a:pt x="19670" y="4297"/>
                </a:lnTo>
                <a:lnTo>
                  <a:pt x="19664" y="4188"/>
                </a:lnTo>
                <a:lnTo>
                  <a:pt x="19657" y="4079"/>
                </a:lnTo>
                <a:lnTo>
                  <a:pt x="19650" y="3970"/>
                </a:lnTo>
                <a:lnTo>
                  <a:pt x="19642" y="3861"/>
                </a:lnTo>
                <a:lnTo>
                  <a:pt x="19635" y="3752"/>
                </a:lnTo>
                <a:lnTo>
                  <a:pt x="19628" y="3642"/>
                </a:lnTo>
                <a:lnTo>
                  <a:pt x="19620" y="3533"/>
                </a:lnTo>
                <a:lnTo>
                  <a:pt x="19613" y="3423"/>
                </a:lnTo>
                <a:lnTo>
                  <a:pt x="19605" y="3313"/>
                </a:lnTo>
                <a:lnTo>
                  <a:pt x="19598" y="3203"/>
                </a:lnTo>
                <a:lnTo>
                  <a:pt x="19590" y="3093"/>
                </a:lnTo>
                <a:lnTo>
                  <a:pt x="19583" y="2983"/>
                </a:lnTo>
                <a:lnTo>
                  <a:pt x="19576" y="2874"/>
                </a:lnTo>
                <a:lnTo>
                  <a:pt x="19568" y="2764"/>
                </a:lnTo>
                <a:lnTo>
                  <a:pt x="19562" y="2654"/>
                </a:lnTo>
                <a:lnTo>
                  <a:pt x="19555" y="2544"/>
                </a:lnTo>
                <a:lnTo>
                  <a:pt x="19549" y="2435"/>
                </a:lnTo>
                <a:lnTo>
                  <a:pt x="19543" y="2325"/>
                </a:lnTo>
                <a:lnTo>
                  <a:pt x="19538" y="2216"/>
                </a:lnTo>
                <a:lnTo>
                  <a:pt x="19533" y="2107"/>
                </a:lnTo>
                <a:lnTo>
                  <a:pt x="19528" y="1998"/>
                </a:lnTo>
                <a:lnTo>
                  <a:pt x="19523" y="1889"/>
                </a:lnTo>
                <a:lnTo>
                  <a:pt x="19518" y="1780"/>
                </a:lnTo>
                <a:lnTo>
                  <a:pt x="19513" y="1672"/>
                </a:lnTo>
                <a:lnTo>
                  <a:pt x="19508" y="1564"/>
                </a:lnTo>
                <a:lnTo>
                  <a:pt x="19503" y="1456"/>
                </a:lnTo>
                <a:lnTo>
                  <a:pt x="19498" y="1348"/>
                </a:lnTo>
                <a:lnTo>
                  <a:pt x="19493" y="1240"/>
                </a:lnTo>
                <a:lnTo>
                  <a:pt x="19488" y="1133"/>
                </a:lnTo>
                <a:lnTo>
                  <a:pt x="19483" y="1026"/>
                </a:lnTo>
                <a:lnTo>
                  <a:pt x="19478" y="919"/>
                </a:lnTo>
                <a:lnTo>
                  <a:pt x="19473" y="813"/>
                </a:lnTo>
                <a:lnTo>
                  <a:pt x="19468" y="706"/>
                </a:lnTo>
              </a:path>
            </a:pathLst>
          </a:custGeom>
          <a:noFill/>
          <a:ln cap="sq" cmpd="sng" w="9525">
            <a:solidFill>
              <a:schemeClr val="l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387" name="Shape 387"/>
          <p:cNvSpPr/>
          <p:nvPr/>
        </p:nvSpPr>
        <p:spPr>
          <a:xfrm>
            <a:off x="6228184" y="1700808"/>
            <a:ext cx="2788219" cy="1015107"/>
          </a:xfrm>
          <a:custGeom>
            <a:pathLst>
              <a:path extrusionOk="0" h="7597" w="20856">
                <a:moveTo>
                  <a:pt x="556" y="7597"/>
                </a:moveTo>
                <a:lnTo>
                  <a:pt x="701" y="7558"/>
                </a:lnTo>
                <a:lnTo>
                  <a:pt x="846" y="7519"/>
                </a:lnTo>
                <a:lnTo>
                  <a:pt x="992" y="7479"/>
                </a:lnTo>
                <a:lnTo>
                  <a:pt x="1138" y="7439"/>
                </a:lnTo>
                <a:lnTo>
                  <a:pt x="1284" y="7399"/>
                </a:lnTo>
                <a:lnTo>
                  <a:pt x="1431" y="7358"/>
                </a:lnTo>
                <a:lnTo>
                  <a:pt x="1578" y="7317"/>
                </a:lnTo>
                <a:lnTo>
                  <a:pt x="1725" y="7276"/>
                </a:lnTo>
                <a:lnTo>
                  <a:pt x="1872" y="7235"/>
                </a:lnTo>
                <a:lnTo>
                  <a:pt x="2019" y="7194"/>
                </a:lnTo>
                <a:lnTo>
                  <a:pt x="2167" y="7152"/>
                </a:lnTo>
                <a:lnTo>
                  <a:pt x="2315" y="7110"/>
                </a:lnTo>
                <a:lnTo>
                  <a:pt x="2463" y="7069"/>
                </a:lnTo>
                <a:lnTo>
                  <a:pt x="2611" y="7027"/>
                </a:lnTo>
                <a:lnTo>
                  <a:pt x="2759" y="6986"/>
                </a:lnTo>
                <a:lnTo>
                  <a:pt x="2907" y="6945"/>
                </a:lnTo>
                <a:lnTo>
                  <a:pt x="3055" y="6904"/>
                </a:lnTo>
                <a:lnTo>
                  <a:pt x="3204" y="6864"/>
                </a:lnTo>
                <a:lnTo>
                  <a:pt x="3352" y="6823"/>
                </a:lnTo>
                <a:lnTo>
                  <a:pt x="3500" y="6783"/>
                </a:lnTo>
                <a:lnTo>
                  <a:pt x="3648" y="6744"/>
                </a:lnTo>
                <a:lnTo>
                  <a:pt x="3795" y="6705"/>
                </a:lnTo>
                <a:lnTo>
                  <a:pt x="3943" y="6667"/>
                </a:lnTo>
                <a:lnTo>
                  <a:pt x="4090" y="6629"/>
                </a:lnTo>
                <a:lnTo>
                  <a:pt x="4237" y="6592"/>
                </a:lnTo>
                <a:lnTo>
                  <a:pt x="4383" y="6556"/>
                </a:lnTo>
                <a:lnTo>
                  <a:pt x="4529" y="6521"/>
                </a:lnTo>
                <a:lnTo>
                  <a:pt x="4674" y="6486"/>
                </a:lnTo>
                <a:lnTo>
                  <a:pt x="4819" y="6453"/>
                </a:lnTo>
                <a:lnTo>
                  <a:pt x="4963" y="6420"/>
                </a:lnTo>
                <a:lnTo>
                  <a:pt x="5106" y="6388"/>
                </a:lnTo>
                <a:lnTo>
                  <a:pt x="5248" y="6358"/>
                </a:lnTo>
                <a:lnTo>
                  <a:pt x="5390" y="6329"/>
                </a:lnTo>
                <a:lnTo>
                  <a:pt x="5530" y="6301"/>
                </a:lnTo>
                <a:lnTo>
                  <a:pt x="5669" y="6274"/>
                </a:lnTo>
                <a:lnTo>
                  <a:pt x="5807" y="6249"/>
                </a:lnTo>
                <a:lnTo>
                  <a:pt x="5943" y="6225"/>
                </a:lnTo>
                <a:lnTo>
                  <a:pt x="6078" y="6203"/>
                </a:lnTo>
                <a:lnTo>
                  <a:pt x="6211" y="6183"/>
                </a:lnTo>
                <a:lnTo>
                  <a:pt x="6342" y="6164"/>
                </a:lnTo>
                <a:lnTo>
                  <a:pt x="6472" y="6146"/>
                </a:lnTo>
                <a:lnTo>
                  <a:pt x="6601" y="6130"/>
                </a:lnTo>
                <a:lnTo>
                  <a:pt x="6728" y="6116"/>
                </a:lnTo>
                <a:lnTo>
                  <a:pt x="6854" y="6101"/>
                </a:lnTo>
                <a:lnTo>
                  <a:pt x="6979" y="6087"/>
                </a:lnTo>
                <a:lnTo>
                  <a:pt x="7104" y="6071"/>
                </a:lnTo>
                <a:lnTo>
                  <a:pt x="7231" y="6053"/>
                </a:lnTo>
                <a:lnTo>
                  <a:pt x="7357" y="6034"/>
                </a:lnTo>
                <a:lnTo>
                  <a:pt x="7485" y="6012"/>
                </a:lnTo>
                <a:lnTo>
                  <a:pt x="7612" y="5989"/>
                </a:lnTo>
                <a:lnTo>
                  <a:pt x="7738" y="5967"/>
                </a:lnTo>
                <a:lnTo>
                  <a:pt x="7864" y="5944"/>
                </a:lnTo>
                <a:lnTo>
                  <a:pt x="7988" y="5923"/>
                </a:lnTo>
                <a:lnTo>
                  <a:pt x="8111" y="5903"/>
                </a:lnTo>
                <a:lnTo>
                  <a:pt x="8232" y="5884"/>
                </a:lnTo>
                <a:lnTo>
                  <a:pt x="8352" y="5867"/>
                </a:lnTo>
                <a:lnTo>
                  <a:pt x="8470" y="5851"/>
                </a:lnTo>
                <a:lnTo>
                  <a:pt x="8587" y="5837"/>
                </a:lnTo>
                <a:lnTo>
                  <a:pt x="8702" y="5824"/>
                </a:lnTo>
                <a:lnTo>
                  <a:pt x="8816" y="5812"/>
                </a:lnTo>
                <a:lnTo>
                  <a:pt x="8929" y="5801"/>
                </a:lnTo>
                <a:lnTo>
                  <a:pt x="9042" y="5791"/>
                </a:lnTo>
                <a:lnTo>
                  <a:pt x="9153" y="5783"/>
                </a:lnTo>
                <a:lnTo>
                  <a:pt x="9263" y="5775"/>
                </a:lnTo>
                <a:lnTo>
                  <a:pt x="9373" y="5768"/>
                </a:lnTo>
                <a:lnTo>
                  <a:pt x="9482" y="5762"/>
                </a:lnTo>
                <a:lnTo>
                  <a:pt x="9590" y="5756"/>
                </a:lnTo>
                <a:lnTo>
                  <a:pt x="9698" y="5751"/>
                </a:lnTo>
                <a:lnTo>
                  <a:pt x="9806" y="5747"/>
                </a:lnTo>
                <a:lnTo>
                  <a:pt x="9913" y="5744"/>
                </a:lnTo>
                <a:lnTo>
                  <a:pt x="10019" y="5740"/>
                </a:lnTo>
                <a:lnTo>
                  <a:pt x="10126" y="5738"/>
                </a:lnTo>
                <a:lnTo>
                  <a:pt x="10231" y="5736"/>
                </a:lnTo>
                <a:lnTo>
                  <a:pt x="10337" y="5734"/>
                </a:lnTo>
                <a:lnTo>
                  <a:pt x="10442" y="5733"/>
                </a:lnTo>
                <a:lnTo>
                  <a:pt x="10547" y="5732"/>
                </a:lnTo>
                <a:lnTo>
                  <a:pt x="10652" y="5732"/>
                </a:lnTo>
                <a:lnTo>
                  <a:pt x="10757" y="5732"/>
                </a:lnTo>
                <a:lnTo>
                  <a:pt x="10861" y="5732"/>
                </a:lnTo>
                <a:lnTo>
                  <a:pt x="10966" y="5733"/>
                </a:lnTo>
                <a:lnTo>
                  <a:pt x="11070" y="5734"/>
                </a:lnTo>
                <a:lnTo>
                  <a:pt x="11174" y="5735"/>
                </a:lnTo>
                <a:lnTo>
                  <a:pt x="11278" y="5736"/>
                </a:lnTo>
                <a:lnTo>
                  <a:pt x="11381" y="5738"/>
                </a:lnTo>
                <a:lnTo>
                  <a:pt x="11485" y="5740"/>
                </a:lnTo>
                <a:lnTo>
                  <a:pt x="11588" y="5742"/>
                </a:lnTo>
                <a:lnTo>
                  <a:pt x="11692" y="5744"/>
                </a:lnTo>
                <a:lnTo>
                  <a:pt x="11795" y="5747"/>
                </a:lnTo>
                <a:lnTo>
                  <a:pt x="11898" y="5749"/>
                </a:lnTo>
                <a:lnTo>
                  <a:pt x="12001" y="5752"/>
                </a:lnTo>
                <a:lnTo>
                  <a:pt x="12105" y="5755"/>
                </a:lnTo>
                <a:lnTo>
                  <a:pt x="12208" y="5758"/>
                </a:lnTo>
                <a:lnTo>
                  <a:pt x="12311" y="5761"/>
                </a:lnTo>
                <a:lnTo>
                  <a:pt x="12414" y="5765"/>
                </a:lnTo>
                <a:lnTo>
                  <a:pt x="12518" y="5768"/>
                </a:lnTo>
                <a:lnTo>
                  <a:pt x="12621" y="5772"/>
                </a:lnTo>
                <a:lnTo>
                  <a:pt x="12724" y="5776"/>
                </a:lnTo>
                <a:lnTo>
                  <a:pt x="12828" y="5780"/>
                </a:lnTo>
                <a:lnTo>
                  <a:pt x="12932" y="5784"/>
                </a:lnTo>
                <a:lnTo>
                  <a:pt x="13036" y="5788"/>
                </a:lnTo>
                <a:lnTo>
                  <a:pt x="13140" y="5792"/>
                </a:lnTo>
                <a:lnTo>
                  <a:pt x="13245" y="5796"/>
                </a:lnTo>
                <a:lnTo>
                  <a:pt x="13350" y="5801"/>
                </a:lnTo>
                <a:lnTo>
                  <a:pt x="13455" y="5805"/>
                </a:lnTo>
                <a:lnTo>
                  <a:pt x="13561" y="5810"/>
                </a:lnTo>
                <a:lnTo>
                  <a:pt x="13667" y="5815"/>
                </a:lnTo>
                <a:lnTo>
                  <a:pt x="13774" y="5820"/>
                </a:lnTo>
                <a:lnTo>
                  <a:pt x="13882" y="5825"/>
                </a:lnTo>
                <a:lnTo>
                  <a:pt x="13990" y="5830"/>
                </a:lnTo>
                <a:lnTo>
                  <a:pt x="14098" y="5835"/>
                </a:lnTo>
                <a:lnTo>
                  <a:pt x="14208" y="5841"/>
                </a:lnTo>
                <a:lnTo>
                  <a:pt x="14318" y="5847"/>
                </a:lnTo>
                <a:lnTo>
                  <a:pt x="14429" y="5852"/>
                </a:lnTo>
                <a:lnTo>
                  <a:pt x="14541" y="5858"/>
                </a:lnTo>
                <a:lnTo>
                  <a:pt x="14653" y="5864"/>
                </a:lnTo>
                <a:lnTo>
                  <a:pt x="14766" y="5870"/>
                </a:lnTo>
                <a:lnTo>
                  <a:pt x="14880" y="5877"/>
                </a:lnTo>
                <a:lnTo>
                  <a:pt x="14995" y="5883"/>
                </a:lnTo>
                <a:lnTo>
                  <a:pt x="15110" y="5890"/>
                </a:lnTo>
                <a:lnTo>
                  <a:pt x="15226" y="5896"/>
                </a:lnTo>
                <a:lnTo>
                  <a:pt x="15342" y="5903"/>
                </a:lnTo>
                <a:lnTo>
                  <a:pt x="15459" y="5909"/>
                </a:lnTo>
                <a:lnTo>
                  <a:pt x="15576" y="5916"/>
                </a:lnTo>
                <a:lnTo>
                  <a:pt x="15693" y="5923"/>
                </a:lnTo>
                <a:lnTo>
                  <a:pt x="15811" y="5929"/>
                </a:lnTo>
                <a:lnTo>
                  <a:pt x="15929" y="5936"/>
                </a:lnTo>
                <a:lnTo>
                  <a:pt x="16047" y="5943"/>
                </a:lnTo>
                <a:lnTo>
                  <a:pt x="16166" y="5950"/>
                </a:lnTo>
                <a:lnTo>
                  <a:pt x="16284" y="5957"/>
                </a:lnTo>
                <a:lnTo>
                  <a:pt x="16404" y="5964"/>
                </a:lnTo>
                <a:lnTo>
                  <a:pt x="16523" y="5971"/>
                </a:lnTo>
                <a:lnTo>
                  <a:pt x="16643" y="5978"/>
                </a:lnTo>
                <a:lnTo>
                  <a:pt x="16763" y="5985"/>
                </a:lnTo>
                <a:lnTo>
                  <a:pt x="16883" y="5993"/>
                </a:lnTo>
                <a:lnTo>
                  <a:pt x="17003" y="6000"/>
                </a:lnTo>
                <a:lnTo>
                  <a:pt x="17124" y="6008"/>
                </a:lnTo>
                <a:lnTo>
                  <a:pt x="17245" y="6016"/>
                </a:lnTo>
                <a:lnTo>
                  <a:pt x="17367" y="6024"/>
                </a:lnTo>
                <a:lnTo>
                  <a:pt x="17488" y="6032"/>
                </a:lnTo>
                <a:lnTo>
                  <a:pt x="17610" y="6040"/>
                </a:lnTo>
                <a:lnTo>
                  <a:pt x="17733" y="6049"/>
                </a:lnTo>
                <a:lnTo>
                  <a:pt x="17856" y="6057"/>
                </a:lnTo>
                <a:lnTo>
                  <a:pt x="17979" y="6066"/>
                </a:lnTo>
                <a:lnTo>
                  <a:pt x="18102" y="6075"/>
                </a:lnTo>
                <a:lnTo>
                  <a:pt x="18226" y="6083"/>
                </a:lnTo>
                <a:lnTo>
                  <a:pt x="18349" y="6092"/>
                </a:lnTo>
                <a:lnTo>
                  <a:pt x="18474" y="6101"/>
                </a:lnTo>
                <a:lnTo>
                  <a:pt x="18598" y="6110"/>
                </a:lnTo>
                <a:lnTo>
                  <a:pt x="18723" y="6118"/>
                </a:lnTo>
                <a:lnTo>
                  <a:pt x="18848" y="6127"/>
                </a:lnTo>
                <a:lnTo>
                  <a:pt x="18973" y="6135"/>
                </a:lnTo>
                <a:lnTo>
                  <a:pt x="19098" y="6143"/>
                </a:lnTo>
                <a:lnTo>
                  <a:pt x="19224" y="6151"/>
                </a:lnTo>
                <a:lnTo>
                  <a:pt x="19349" y="6159"/>
                </a:lnTo>
                <a:lnTo>
                  <a:pt x="19475" y="6167"/>
                </a:lnTo>
                <a:lnTo>
                  <a:pt x="19601" y="6174"/>
                </a:lnTo>
                <a:lnTo>
                  <a:pt x="19727" y="6182"/>
                </a:lnTo>
                <a:lnTo>
                  <a:pt x="19853" y="6189"/>
                </a:lnTo>
                <a:lnTo>
                  <a:pt x="19979" y="6196"/>
                </a:lnTo>
                <a:lnTo>
                  <a:pt x="20106" y="6202"/>
                </a:lnTo>
                <a:lnTo>
                  <a:pt x="20232" y="6209"/>
                </a:lnTo>
                <a:lnTo>
                  <a:pt x="20358" y="6215"/>
                </a:lnTo>
                <a:lnTo>
                  <a:pt x="20484" y="6221"/>
                </a:lnTo>
                <a:lnTo>
                  <a:pt x="20611" y="6226"/>
                </a:lnTo>
                <a:moveTo>
                  <a:pt x="522" y="6994"/>
                </a:moveTo>
                <a:lnTo>
                  <a:pt x="668" y="6954"/>
                </a:lnTo>
                <a:lnTo>
                  <a:pt x="814" y="6913"/>
                </a:lnTo>
                <a:lnTo>
                  <a:pt x="961" y="6871"/>
                </a:lnTo>
                <a:lnTo>
                  <a:pt x="1107" y="6829"/>
                </a:lnTo>
                <a:lnTo>
                  <a:pt x="1255" y="6786"/>
                </a:lnTo>
                <a:lnTo>
                  <a:pt x="1402" y="6743"/>
                </a:lnTo>
                <a:lnTo>
                  <a:pt x="1550" y="6700"/>
                </a:lnTo>
                <a:lnTo>
                  <a:pt x="1698" y="6656"/>
                </a:lnTo>
                <a:lnTo>
                  <a:pt x="1847" y="6611"/>
                </a:lnTo>
                <a:lnTo>
                  <a:pt x="1996" y="6567"/>
                </a:lnTo>
                <a:lnTo>
                  <a:pt x="2145" y="6522"/>
                </a:lnTo>
                <a:lnTo>
                  <a:pt x="2295" y="6478"/>
                </a:lnTo>
                <a:lnTo>
                  <a:pt x="2444" y="6433"/>
                </a:lnTo>
                <a:lnTo>
                  <a:pt x="2594" y="6388"/>
                </a:lnTo>
                <a:lnTo>
                  <a:pt x="2745" y="6343"/>
                </a:lnTo>
                <a:lnTo>
                  <a:pt x="2895" y="6299"/>
                </a:lnTo>
                <a:lnTo>
                  <a:pt x="3046" y="6254"/>
                </a:lnTo>
                <a:lnTo>
                  <a:pt x="3196" y="6210"/>
                </a:lnTo>
                <a:lnTo>
                  <a:pt x="3347" y="6166"/>
                </a:lnTo>
                <a:lnTo>
                  <a:pt x="3498" y="6123"/>
                </a:lnTo>
                <a:lnTo>
                  <a:pt x="3649" y="6080"/>
                </a:lnTo>
                <a:lnTo>
                  <a:pt x="3800" y="6037"/>
                </a:lnTo>
                <a:lnTo>
                  <a:pt x="3950" y="5995"/>
                </a:lnTo>
                <a:lnTo>
                  <a:pt x="4101" y="5953"/>
                </a:lnTo>
                <a:lnTo>
                  <a:pt x="4251" y="5912"/>
                </a:lnTo>
                <a:lnTo>
                  <a:pt x="4401" y="5871"/>
                </a:lnTo>
                <a:lnTo>
                  <a:pt x="4551" y="5831"/>
                </a:lnTo>
                <a:lnTo>
                  <a:pt x="4701" y="5792"/>
                </a:lnTo>
                <a:lnTo>
                  <a:pt x="4850" y="5754"/>
                </a:lnTo>
                <a:lnTo>
                  <a:pt x="4998" y="5716"/>
                </a:lnTo>
                <a:lnTo>
                  <a:pt x="5146" y="5679"/>
                </a:lnTo>
                <a:lnTo>
                  <a:pt x="5294" y="5644"/>
                </a:lnTo>
                <a:lnTo>
                  <a:pt x="5440" y="5609"/>
                </a:lnTo>
                <a:lnTo>
                  <a:pt x="5586" y="5575"/>
                </a:lnTo>
                <a:lnTo>
                  <a:pt x="5730" y="5543"/>
                </a:lnTo>
                <a:lnTo>
                  <a:pt x="5874" y="5511"/>
                </a:lnTo>
                <a:lnTo>
                  <a:pt x="6016" y="5481"/>
                </a:lnTo>
                <a:lnTo>
                  <a:pt x="6157" y="5453"/>
                </a:lnTo>
                <a:lnTo>
                  <a:pt x="6296" y="5427"/>
                </a:lnTo>
                <a:lnTo>
                  <a:pt x="6433" y="5402"/>
                </a:lnTo>
                <a:lnTo>
                  <a:pt x="6569" y="5379"/>
                </a:lnTo>
                <a:lnTo>
                  <a:pt x="6702" y="5359"/>
                </a:lnTo>
                <a:lnTo>
                  <a:pt x="6832" y="5341"/>
                </a:lnTo>
                <a:lnTo>
                  <a:pt x="6960" y="5325"/>
                </a:lnTo>
                <a:lnTo>
                  <a:pt x="7086" y="5312"/>
                </a:lnTo>
                <a:lnTo>
                  <a:pt x="7210" y="5300"/>
                </a:lnTo>
                <a:lnTo>
                  <a:pt x="7334" y="5286"/>
                </a:lnTo>
                <a:lnTo>
                  <a:pt x="7463" y="5264"/>
                </a:lnTo>
                <a:lnTo>
                  <a:pt x="7593" y="5240"/>
                </a:lnTo>
                <a:lnTo>
                  <a:pt x="7720" y="5218"/>
                </a:lnTo>
                <a:lnTo>
                  <a:pt x="7845" y="5198"/>
                </a:lnTo>
                <a:lnTo>
                  <a:pt x="7968" y="5180"/>
                </a:lnTo>
                <a:lnTo>
                  <a:pt x="8088" y="5165"/>
                </a:lnTo>
                <a:lnTo>
                  <a:pt x="8206" y="5151"/>
                </a:lnTo>
                <a:lnTo>
                  <a:pt x="8322" y="5140"/>
                </a:lnTo>
                <a:lnTo>
                  <a:pt x="8436" y="5130"/>
                </a:lnTo>
                <a:lnTo>
                  <a:pt x="8549" y="5121"/>
                </a:lnTo>
                <a:lnTo>
                  <a:pt x="8661" y="5114"/>
                </a:lnTo>
                <a:lnTo>
                  <a:pt x="8771" y="5108"/>
                </a:lnTo>
                <a:lnTo>
                  <a:pt x="8881" y="5102"/>
                </a:lnTo>
                <a:lnTo>
                  <a:pt x="8990" y="5098"/>
                </a:lnTo>
                <a:lnTo>
                  <a:pt x="9098" y="5094"/>
                </a:lnTo>
                <a:lnTo>
                  <a:pt x="9206" y="5091"/>
                </a:lnTo>
                <a:lnTo>
                  <a:pt x="9313" y="5089"/>
                </a:lnTo>
                <a:lnTo>
                  <a:pt x="9419" y="5087"/>
                </a:lnTo>
                <a:lnTo>
                  <a:pt x="9525" y="5086"/>
                </a:lnTo>
                <a:lnTo>
                  <a:pt x="9631" y="5085"/>
                </a:lnTo>
                <a:lnTo>
                  <a:pt x="9737" y="5085"/>
                </a:lnTo>
                <a:lnTo>
                  <a:pt x="9842" y="5086"/>
                </a:lnTo>
                <a:lnTo>
                  <a:pt x="9947" y="5086"/>
                </a:lnTo>
                <a:lnTo>
                  <a:pt x="10052" y="5087"/>
                </a:lnTo>
                <a:lnTo>
                  <a:pt x="10157" y="5089"/>
                </a:lnTo>
                <a:lnTo>
                  <a:pt x="10262" y="5090"/>
                </a:lnTo>
                <a:lnTo>
                  <a:pt x="10366" y="5092"/>
                </a:lnTo>
                <a:lnTo>
                  <a:pt x="10470" y="5095"/>
                </a:lnTo>
                <a:lnTo>
                  <a:pt x="10575" y="5097"/>
                </a:lnTo>
                <a:lnTo>
                  <a:pt x="10679" y="5100"/>
                </a:lnTo>
                <a:lnTo>
                  <a:pt x="10783" y="5103"/>
                </a:lnTo>
                <a:lnTo>
                  <a:pt x="10887" y="5107"/>
                </a:lnTo>
                <a:lnTo>
                  <a:pt x="10991" y="5110"/>
                </a:lnTo>
                <a:lnTo>
                  <a:pt x="11094" y="5114"/>
                </a:lnTo>
                <a:lnTo>
                  <a:pt x="11198" y="5118"/>
                </a:lnTo>
                <a:lnTo>
                  <a:pt x="11301" y="5122"/>
                </a:lnTo>
                <a:lnTo>
                  <a:pt x="11405" y="5126"/>
                </a:lnTo>
                <a:lnTo>
                  <a:pt x="11508" y="5130"/>
                </a:lnTo>
                <a:lnTo>
                  <a:pt x="11612" y="5135"/>
                </a:lnTo>
                <a:lnTo>
                  <a:pt x="11715" y="5140"/>
                </a:lnTo>
                <a:lnTo>
                  <a:pt x="11818" y="5144"/>
                </a:lnTo>
                <a:lnTo>
                  <a:pt x="11921" y="5149"/>
                </a:lnTo>
                <a:lnTo>
                  <a:pt x="12024" y="5154"/>
                </a:lnTo>
                <a:lnTo>
                  <a:pt x="12127" y="5159"/>
                </a:lnTo>
                <a:lnTo>
                  <a:pt x="12230" y="5165"/>
                </a:lnTo>
                <a:lnTo>
                  <a:pt x="12333" y="5170"/>
                </a:lnTo>
                <a:lnTo>
                  <a:pt x="12436" y="5175"/>
                </a:lnTo>
                <a:lnTo>
                  <a:pt x="12539" y="5181"/>
                </a:lnTo>
                <a:lnTo>
                  <a:pt x="12642" y="5186"/>
                </a:lnTo>
                <a:lnTo>
                  <a:pt x="12745" y="5192"/>
                </a:lnTo>
                <a:lnTo>
                  <a:pt x="12849" y="5197"/>
                </a:lnTo>
                <a:lnTo>
                  <a:pt x="12952" y="5203"/>
                </a:lnTo>
                <a:lnTo>
                  <a:pt x="13056" y="5209"/>
                </a:lnTo>
                <a:lnTo>
                  <a:pt x="13160" y="5215"/>
                </a:lnTo>
                <a:lnTo>
                  <a:pt x="13264" y="5221"/>
                </a:lnTo>
                <a:lnTo>
                  <a:pt x="13368" y="5226"/>
                </a:lnTo>
                <a:lnTo>
                  <a:pt x="13473" y="5232"/>
                </a:lnTo>
                <a:lnTo>
                  <a:pt x="13578" y="5239"/>
                </a:lnTo>
                <a:lnTo>
                  <a:pt x="13684" y="5245"/>
                </a:lnTo>
                <a:lnTo>
                  <a:pt x="13790" y="5251"/>
                </a:lnTo>
                <a:lnTo>
                  <a:pt x="13897" y="5257"/>
                </a:lnTo>
                <a:lnTo>
                  <a:pt x="14005" y="5264"/>
                </a:lnTo>
                <a:lnTo>
                  <a:pt x="14114" y="5270"/>
                </a:lnTo>
                <a:lnTo>
                  <a:pt x="14223" y="5277"/>
                </a:lnTo>
                <a:lnTo>
                  <a:pt x="14333" y="5284"/>
                </a:lnTo>
                <a:lnTo>
                  <a:pt x="14445" y="5291"/>
                </a:lnTo>
                <a:lnTo>
                  <a:pt x="14557" y="5298"/>
                </a:lnTo>
                <a:lnTo>
                  <a:pt x="14670" y="5306"/>
                </a:lnTo>
                <a:lnTo>
                  <a:pt x="14784" y="5313"/>
                </a:lnTo>
                <a:lnTo>
                  <a:pt x="14899" y="5321"/>
                </a:lnTo>
                <a:lnTo>
                  <a:pt x="15015" y="5328"/>
                </a:lnTo>
                <a:lnTo>
                  <a:pt x="15131" y="5336"/>
                </a:lnTo>
                <a:lnTo>
                  <a:pt x="15248" y="5343"/>
                </a:lnTo>
                <a:lnTo>
                  <a:pt x="15365" y="5351"/>
                </a:lnTo>
                <a:lnTo>
                  <a:pt x="15483" y="5359"/>
                </a:lnTo>
                <a:lnTo>
                  <a:pt x="15600" y="5366"/>
                </a:lnTo>
                <a:lnTo>
                  <a:pt x="15718" y="5374"/>
                </a:lnTo>
                <a:lnTo>
                  <a:pt x="15837" y="5381"/>
                </a:lnTo>
                <a:lnTo>
                  <a:pt x="15955" y="5388"/>
                </a:lnTo>
                <a:lnTo>
                  <a:pt x="16074" y="5396"/>
                </a:lnTo>
                <a:lnTo>
                  <a:pt x="16193" y="5403"/>
                </a:lnTo>
                <a:lnTo>
                  <a:pt x="16311" y="5410"/>
                </a:lnTo>
                <a:lnTo>
                  <a:pt x="16430" y="5417"/>
                </a:lnTo>
                <a:lnTo>
                  <a:pt x="16550" y="5425"/>
                </a:lnTo>
                <a:lnTo>
                  <a:pt x="16669" y="5432"/>
                </a:lnTo>
                <a:lnTo>
                  <a:pt x="16789" y="5440"/>
                </a:lnTo>
                <a:lnTo>
                  <a:pt x="16908" y="5448"/>
                </a:lnTo>
                <a:lnTo>
                  <a:pt x="17029" y="5456"/>
                </a:lnTo>
                <a:lnTo>
                  <a:pt x="17149" y="5464"/>
                </a:lnTo>
                <a:lnTo>
                  <a:pt x="17270" y="5472"/>
                </a:lnTo>
                <a:lnTo>
                  <a:pt x="17391" y="5481"/>
                </a:lnTo>
                <a:lnTo>
                  <a:pt x="17512" y="5490"/>
                </a:lnTo>
                <a:lnTo>
                  <a:pt x="17634" y="5499"/>
                </a:lnTo>
                <a:lnTo>
                  <a:pt x="17756" y="5508"/>
                </a:lnTo>
                <a:lnTo>
                  <a:pt x="17879" y="5517"/>
                </a:lnTo>
                <a:lnTo>
                  <a:pt x="18002" y="5527"/>
                </a:lnTo>
                <a:lnTo>
                  <a:pt x="18125" y="5536"/>
                </a:lnTo>
                <a:lnTo>
                  <a:pt x="18248" y="5546"/>
                </a:lnTo>
                <a:lnTo>
                  <a:pt x="18372" y="5555"/>
                </a:lnTo>
                <a:lnTo>
                  <a:pt x="18496" y="5565"/>
                </a:lnTo>
                <a:lnTo>
                  <a:pt x="18621" y="5574"/>
                </a:lnTo>
                <a:lnTo>
                  <a:pt x="18746" y="5584"/>
                </a:lnTo>
                <a:lnTo>
                  <a:pt x="18871" y="5593"/>
                </a:lnTo>
                <a:lnTo>
                  <a:pt x="18996" y="5602"/>
                </a:lnTo>
                <a:lnTo>
                  <a:pt x="19121" y="5611"/>
                </a:lnTo>
                <a:lnTo>
                  <a:pt x="19247" y="5619"/>
                </a:lnTo>
                <a:lnTo>
                  <a:pt x="19372" y="5627"/>
                </a:lnTo>
                <a:lnTo>
                  <a:pt x="19498" y="5635"/>
                </a:lnTo>
                <a:lnTo>
                  <a:pt x="19624" y="5643"/>
                </a:lnTo>
                <a:lnTo>
                  <a:pt x="19750" y="5651"/>
                </a:lnTo>
                <a:lnTo>
                  <a:pt x="19877" y="5658"/>
                </a:lnTo>
                <a:lnTo>
                  <a:pt x="20003" y="5665"/>
                </a:lnTo>
                <a:lnTo>
                  <a:pt x="20129" y="5672"/>
                </a:lnTo>
                <a:lnTo>
                  <a:pt x="20255" y="5678"/>
                </a:lnTo>
                <a:lnTo>
                  <a:pt x="20382" y="5684"/>
                </a:lnTo>
                <a:lnTo>
                  <a:pt x="20508" y="5690"/>
                </a:lnTo>
                <a:lnTo>
                  <a:pt x="20634" y="5696"/>
                </a:lnTo>
                <a:moveTo>
                  <a:pt x="481" y="6397"/>
                </a:moveTo>
                <a:lnTo>
                  <a:pt x="627" y="6355"/>
                </a:lnTo>
                <a:lnTo>
                  <a:pt x="773" y="6312"/>
                </a:lnTo>
                <a:lnTo>
                  <a:pt x="920" y="6268"/>
                </a:lnTo>
                <a:lnTo>
                  <a:pt x="1068" y="6224"/>
                </a:lnTo>
                <a:lnTo>
                  <a:pt x="1215" y="6179"/>
                </a:lnTo>
                <a:lnTo>
                  <a:pt x="1364" y="6134"/>
                </a:lnTo>
                <a:lnTo>
                  <a:pt x="1512" y="6088"/>
                </a:lnTo>
                <a:lnTo>
                  <a:pt x="1662" y="6041"/>
                </a:lnTo>
                <a:lnTo>
                  <a:pt x="1811" y="5994"/>
                </a:lnTo>
                <a:lnTo>
                  <a:pt x="1961" y="5946"/>
                </a:lnTo>
                <a:lnTo>
                  <a:pt x="2112" y="5898"/>
                </a:lnTo>
                <a:lnTo>
                  <a:pt x="2263" y="5850"/>
                </a:lnTo>
                <a:lnTo>
                  <a:pt x="2414" y="5802"/>
                </a:lnTo>
                <a:lnTo>
                  <a:pt x="2565" y="5754"/>
                </a:lnTo>
                <a:lnTo>
                  <a:pt x="2717" y="5706"/>
                </a:lnTo>
                <a:lnTo>
                  <a:pt x="2870" y="5658"/>
                </a:lnTo>
                <a:lnTo>
                  <a:pt x="3022" y="5611"/>
                </a:lnTo>
                <a:lnTo>
                  <a:pt x="3175" y="5563"/>
                </a:lnTo>
                <a:lnTo>
                  <a:pt x="3328" y="5516"/>
                </a:lnTo>
                <a:lnTo>
                  <a:pt x="3481" y="5469"/>
                </a:lnTo>
                <a:lnTo>
                  <a:pt x="3635" y="5422"/>
                </a:lnTo>
                <a:lnTo>
                  <a:pt x="3788" y="5376"/>
                </a:lnTo>
                <a:lnTo>
                  <a:pt x="3942" y="5330"/>
                </a:lnTo>
                <a:lnTo>
                  <a:pt x="4096" y="5285"/>
                </a:lnTo>
                <a:lnTo>
                  <a:pt x="4249" y="5239"/>
                </a:lnTo>
                <a:lnTo>
                  <a:pt x="4403" y="5195"/>
                </a:lnTo>
                <a:lnTo>
                  <a:pt x="4556" y="5150"/>
                </a:lnTo>
                <a:lnTo>
                  <a:pt x="4710" y="5107"/>
                </a:lnTo>
                <a:lnTo>
                  <a:pt x="4863" y="5063"/>
                </a:lnTo>
                <a:lnTo>
                  <a:pt x="5016" y="5021"/>
                </a:lnTo>
                <a:lnTo>
                  <a:pt x="5169" y="4978"/>
                </a:lnTo>
                <a:lnTo>
                  <a:pt x="5321" y="4937"/>
                </a:lnTo>
                <a:lnTo>
                  <a:pt x="5473" y="4896"/>
                </a:lnTo>
                <a:lnTo>
                  <a:pt x="5625" y="4855"/>
                </a:lnTo>
                <a:lnTo>
                  <a:pt x="5776" y="4816"/>
                </a:lnTo>
                <a:lnTo>
                  <a:pt x="5926" y="4777"/>
                </a:lnTo>
                <a:lnTo>
                  <a:pt x="6076" y="4739"/>
                </a:lnTo>
                <a:lnTo>
                  <a:pt x="6225" y="4701"/>
                </a:lnTo>
                <a:lnTo>
                  <a:pt x="6373" y="4664"/>
                </a:lnTo>
                <a:lnTo>
                  <a:pt x="6521" y="4628"/>
                </a:lnTo>
                <a:lnTo>
                  <a:pt x="6667" y="4593"/>
                </a:lnTo>
                <a:lnTo>
                  <a:pt x="6811" y="4558"/>
                </a:lnTo>
                <a:lnTo>
                  <a:pt x="6955" y="4524"/>
                </a:lnTo>
                <a:lnTo>
                  <a:pt x="7096" y="4491"/>
                </a:lnTo>
                <a:lnTo>
                  <a:pt x="7235" y="4460"/>
                </a:lnTo>
                <a:lnTo>
                  <a:pt x="7371" y="4433"/>
                </a:lnTo>
                <a:lnTo>
                  <a:pt x="7501" y="4412"/>
                </a:lnTo>
                <a:lnTo>
                  <a:pt x="7624" y="4400"/>
                </a:lnTo>
                <a:lnTo>
                  <a:pt x="7742" y="4394"/>
                </a:lnTo>
                <a:lnTo>
                  <a:pt x="7856" y="4391"/>
                </a:lnTo>
                <a:lnTo>
                  <a:pt x="7968" y="4390"/>
                </a:lnTo>
                <a:lnTo>
                  <a:pt x="8078" y="4390"/>
                </a:lnTo>
                <a:lnTo>
                  <a:pt x="8187" y="4391"/>
                </a:lnTo>
                <a:lnTo>
                  <a:pt x="8294" y="4392"/>
                </a:lnTo>
                <a:lnTo>
                  <a:pt x="8401" y="4393"/>
                </a:lnTo>
                <a:lnTo>
                  <a:pt x="8507" y="4394"/>
                </a:lnTo>
                <a:lnTo>
                  <a:pt x="8613" y="4396"/>
                </a:lnTo>
                <a:lnTo>
                  <a:pt x="8718" y="4398"/>
                </a:lnTo>
                <a:lnTo>
                  <a:pt x="8822" y="4400"/>
                </a:lnTo>
                <a:lnTo>
                  <a:pt x="8927" y="4402"/>
                </a:lnTo>
                <a:lnTo>
                  <a:pt x="9031" y="4405"/>
                </a:lnTo>
                <a:lnTo>
                  <a:pt x="9135" y="4408"/>
                </a:lnTo>
                <a:lnTo>
                  <a:pt x="9239" y="4411"/>
                </a:lnTo>
                <a:lnTo>
                  <a:pt x="9343" y="4415"/>
                </a:lnTo>
                <a:lnTo>
                  <a:pt x="9446" y="4418"/>
                </a:lnTo>
                <a:lnTo>
                  <a:pt x="9550" y="4422"/>
                </a:lnTo>
                <a:lnTo>
                  <a:pt x="9654" y="4427"/>
                </a:lnTo>
                <a:lnTo>
                  <a:pt x="9758" y="4431"/>
                </a:lnTo>
                <a:lnTo>
                  <a:pt x="9862" y="4436"/>
                </a:lnTo>
                <a:lnTo>
                  <a:pt x="9966" y="4441"/>
                </a:lnTo>
                <a:lnTo>
                  <a:pt x="10070" y="4446"/>
                </a:lnTo>
                <a:lnTo>
                  <a:pt x="10174" y="4451"/>
                </a:lnTo>
                <a:lnTo>
                  <a:pt x="10278" y="4456"/>
                </a:lnTo>
                <a:lnTo>
                  <a:pt x="10382" y="4462"/>
                </a:lnTo>
                <a:lnTo>
                  <a:pt x="10486" y="4467"/>
                </a:lnTo>
                <a:lnTo>
                  <a:pt x="10590" y="4473"/>
                </a:lnTo>
                <a:lnTo>
                  <a:pt x="10694" y="4479"/>
                </a:lnTo>
                <a:lnTo>
                  <a:pt x="10798" y="4485"/>
                </a:lnTo>
                <a:lnTo>
                  <a:pt x="10902" y="4492"/>
                </a:lnTo>
                <a:lnTo>
                  <a:pt x="11007" y="4498"/>
                </a:lnTo>
                <a:lnTo>
                  <a:pt x="11111" y="4504"/>
                </a:lnTo>
                <a:lnTo>
                  <a:pt x="11215" y="4511"/>
                </a:lnTo>
                <a:lnTo>
                  <a:pt x="11319" y="4518"/>
                </a:lnTo>
                <a:lnTo>
                  <a:pt x="11423" y="4524"/>
                </a:lnTo>
                <a:lnTo>
                  <a:pt x="11526" y="4531"/>
                </a:lnTo>
                <a:lnTo>
                  <a:pt x="11630" y="4538"/>
                </a:lnTo>
                <a:lnTo>
                  <a:pt x="11734" y="4545"/>
                </a:lnTo>
                <a:lnTo>
                  <a:pt x="11838" y="4552"/>
                </a:lnTo>
                <a:lnTo>
                  <a:pt x="11941" y="4559"/>
                </a:lnTo>
                <a:lnTo>
                  <a:pt x="12045" y="4566"/>
                </a:lnTo>
                <a:lnTo>
                  <a:pt x="12148" y="4573"/>
                </a:lnTo>
                <a:lnTo>
                  <a:pt x="12251" y="4581"/>
                </a:lnTo>
                <a:lnTo>
                  <a:pt x="12355" y="4588"/>
                </a:lnTo>
                <a:lnTo>
                  <a:pt x="12458" y="4595"/>
                </a:lnTo>
                <a:lnTo>
                  <a:pt x="12561" y="4603"/>
                </a:lnTo>
                <a:lnTo>
                  <a:pt x="12665" y="4610"/>
                </a:lnTo>
                <a:lnTo>
                  <a:pt x="12768" y="4617"/>
                </a:lnTo>
                <a:lnTo>
                  <a:pt x="12872" y="4625"/>
                </a:lnTo>
                <a:lnTo>
                  <a:pt x="12975" y="4632"/>
                </a:lnTo>
                <a:lnTo>
                  <a:pt x="13079" y="4640"/>
                </a:lnTo>
                <a:lnTo>
                  <a:pt x="13183" y="4647"/>
                </a:lnTo>
                <a:lnTo>
                  <a:pt x="13287" y="4655"/>
                </a:lnTo>
                <a:lnTo>
                  <a:pt x="13392" y="4662"/>
                </a:lnTo>
                <a:lnTo>
                  <a:pt x="13497" y="4670"/>
                </a:lnTo>
                <a:lnTo>
                  <a:pt x="13602" y="4677"/>
                </a:lnTo>
                <a:lnTo>
                  <a:pt x="13707" y="4685"/>
                </a:lnTo>
                <a:lnTo>
                  <a:pt x="13814" y="4692"/>
                </a:lnTo>
                <a:lnTo>
                  <a:pt x="13920" y="4700"/>
                </a:lnTo>
                <a:lnTo>
                  <a:pt x="14028" y="4708"/>
                </a:lnTo>
                <a:lnTo>
                  <a:pt x="14136" y="4715"/>
                </a:lnTo>
                <a:lnTo>
                  <a:pt x="14245" y="4723"/>
                </a:lnTo>
                <a:lnTo>
                  <a:pt x="14356" y="4732"/>
                </a:lnTo>
                <a:lnTo>
                  <a:pt x="14468" y="4740"/>
                </a:lnTo>
                <a:lnTo>
                  <a:pt x="14581" y="4749"/>
                </a:lnTo>
                <a:lnTo>
                  <a:pt x="14696" y="4757"/>
                </a:lnTo>
                <a:lnTo>
                  <a:pt x="14812" y="4766"/>
                </a:lnTo>
                <a:lnTo>
                  <a:pt x="14928" y="4775"/>
                </a:lnTo>
                <a:lnTo>
                  <a:pt x="15045" y="4784"/>
                </a:lnTo>
                <a:lnTo>
                  <a:pt x="15163" y="4793"/>
                </a:lnTo>
                <a:lnTo>
                  <a:pt x="15281" y="4802"/>
                </a:lnTo>
                <a:lnTo>
                  <a:pt x="15400" y="4811"/>
                </a:lnTo>
                <a:lnTo>
                  <a:pt x="15518" y="4819"/>
                </a:lnTo>
                <a:lnTo>
                  <a:pt x="15637" y="4827"/>
                </a:lnTo>
                <a:lnTo>
                  <a:pt x="15756" y="4836"/>
                </a:lnTo>
                <a:lnTo>
                  <a:pt x="15875" y="4844"/>
                </a:lnTo>
                <a:lnTo>
                  <a:pt x="15993" y="4851"/>
                </a:lnTo>
                <a:lnTo>
                  <a:pt x="16112" y="4859"/>
                </a:lnTo>
                <a:lnTo>
                  <a:pt x="16231" y="4866"/>
                </a:lnTo>
                <a:lnTo>
                  <a:pt x="16349" y="4874"/>
                </a:lnTo>
                <a:lnTo>
                  <a:pt x="16468" y="4881"/>
                </a:lnTo>
                <a:lnTo>
                  <a:pt x="16587" y="4888"/>
                </a:lnTo>
                <a:lnTo>
                  <a:pt x="16705" y="4896"/>
                </a:lnTo>
                <a:lnTo>
                  <a:pt x="16824" y="4903"/>
                </a:lnTo>
                <a:lnTo>
                  <a:pt x="16943" y="4911"/>
                </a:lnTo>
                <a:lnTo>
                  <a:pt x="17062" y="4919"/>
                </a:lnTo>
                <a:lnTo>
                  <a:pt x="17182" y="4927"/>
                </a:lnTo>
                <a:lnTo>
                  <a:pt x="17302" y="4936"/>
                </a:lnTo>
                <a:lnTo>
                  <a:pt x="17422" y="4945"/>
                </a:lnTo>
                <a:lnTo>
                  <a:pt x="17543" y="4954"/>
                </a:lnTo>
                <a:lnTo>
                  <a:pt x="17664" y="4964"/>
                </a:lnTo>
                <a:lnTo>
                  <a:pt x="17786" y="4974"/>
                </a:lnTo>
                <a:lnTo>
                  <a:pt x="17908" y="4984"/>
                </a:lnTo>
                <a:lnTo>
                  <a:pt x="18031" y="4995"/>
                </a:lnTo>
                <a:lnTo>
                  <a:pt x="18153" y="5005"/>
                </a:lnTo>
                <a:lnTo>
                  <a:pt x="18277" y="5016"/>
                </a:lnTo>
                <a:lnTo>
                  <a:pt x="18400" y="5026"/>
                </a:lnTo>
                <a:lnTo>
                  <a:pt x="18524" y="5036"/>
                </a:lnTo>
                <a:lnTo>
                  <a:pt x="18648" y="5046"/>
                </a:lnTo>
                <a:lnTo>
                  <a:pt x="18773" y="5056"/>
                </a:lnTo>
                <a:lnTo>
                  <a:pt x="18898" y="5066"/>
                </a:lnTo>
                <a:lnTo>
                  <a:pt x="19023" y="5076"/>
                </a:lnTo>
                <a:lnTo>
                  <a:pt x="19148" y="5085"/>
                </a:lnTo>
                <a:lnTo>
                  <a:pt x="19274" y="5094"/>
                </a:lnTo>
                <a:lnTo>
                  <a:pt x="19399" y="5102"/>
                </a:lnTo>
                <a:lnTo>
                  <a:pt x="19525" y="5110"/>
                </a:lnTo>
                <a:lnTo>
                  <a:pt x="19651" y="5118"/>
                </a:lnTo>
                <a:lnTo>
                  <a:pt x="19777" y="5126"/>
                </a:lnTo>
                <a:lnTo>
                  <a:pt x="19903" y="5133"/>
                </a:lnTo>
                <a:lnTo>
                  <a:pt x="20029" y="5140"/>
                </a:lnTo>
                <a:lnTo>
                  <a:pt x="20156" y="5146"/>
                </a:lnTo>
                <a:lnTo>
                  <a:pt x="20282" y="5152"/>
                </a:lnTo>
                <a:lnTo>
                  <a:pt x="20408" y="5158"/>
                </a:lnTo>
                <a:lnTo>
                  <a:pt x="20534" y="5164"/>
                </a:lnTo>
                <a:lnTo>
                  <a:pt x="20660" y="5169"/>
                </a:lnTo>
                <a:moveTo>
                  <a:pt x="432" y="5804"/>
                </a:moveTo>
                <a:lnTo>
                  <a:pt x="578" y="5761"/>
                </a:lnTo>
                <a:lnTo>
                  <a:pt x="724" y="5717"/>
                </a:lnTo>
                <a:lnTo>
                  <a:pt x="871" y="5672"/>
                </a:lnTo>
                <a:lnTo>
                  <a:pt x="1019" y="5626"/>
                </a:lnTo>
                <a:lnTo>
                  <a:pt x="1166" y="5579"/>
                </a:lnTo>
                <a:lnTo>
                  <a:pt x="1315" y="5531"/>
                </a:lnTo>
                <a:lnTo>
                  <a:pt x="1464" y="5482"/>
                </a:lnTo>
                <a:lnTo>
                  <a:pt x="1614" y="5433"/>
                </a:lnTo>
                <a:lnTo>
                  <a:pt x="1764" y="5383"/>
                </a:lnTo>
                <a:lnTo>
                  <a:pt x="1914" y="5332"/>
                </a:lnTo>
                <a:lnTo>
                  <a:pt x="2066" y="5282"/>
                </a:lnTo>
                <a:lnTo>
                  <a:pt x="2217" y="5231"/>
                </a:lnTo>
                <a:lnTo>
                  <a:pt x="2369" y="5180"/>
                </a:lnTo>
                <a:lnTo>
                  <a:pt x="2522" y="5129"/>
                </a:lnTo>
                <a:lnTo>
                  <a:pt x="2675" y="5078"/>
                </a:lnTo>
                <a:lnTo>
                  <a:pt x="2829" y="5027"/>
                </a:lnTo>
                <a:lnTo>
                  <a:pt x="2983" y="4977"/>
                </a:lnTo>
                <a:lnTo>
                  <a:pt x="3137" y="4927"/>
                </a:lnTo>
                <a:lnTo>
                  <a:pt x="3292" y="4877"/>
                </a:lnTo>
                <a:lnTo>
                  <a:pt x="3447" y="4827"/>
                </a:lnTo>
                <a:lnTo>
                  <a:pt x="3602" y="4778"/>
                </a:lnTo>
                <a:lnTo>
                  <a:pt x="3757" y="4729"/>
                </a:lnTo>
                <a:lnTo>
                  <a:pt x="3913" y="4680"/>
                </a:lnTo>
                <a:lnTo>
                  <a:pt x="4069" y="4632"/>
                </a:lnTo>
                <a:lnTo>
                  <a:pt x="4225" y="4584"/>
                </a:lnTo>
                <a:lnTo>
                  <a:pt x="4381" y="4536"/>
                </a:lnTo>
                <a:lnTo>
                  <a:pt x="4537" y="4489"/>
                </a:lnTo>
                <a:lnTo>
                  <a:pt x="4693" y="4441"/>
                </a:lnTo>
                <a:lnTo>
                  <a:pt x="4849" y="4394"/>
                </a:lnTo>
                <a:lnTo>
                  <a:pt x="5005" y="4348"/>
                </a:lnTo>
                <a:lnTo>
                  <a:pt x="5161" y="4302"/>
                </a:lnTo>
                <a:lnTo>
                  <a:pt x="5316" y="4256"/>
                </a:lnTo>
                <a:lnTo>
                  <a:pt x="5472" y="4211"/>
                </a:lnTo>
                <a:lnTo>
                  <a:pt x="5627" y="4166"/>
                </a:lnTo>
                <a:lnTo>
                  <a:pt x="5782" y="4121"/>
                </a:lnTo>
                <a:lnTo>
                  <a:pt x="5937" y="4078"/>
                </a:lnTo>
                <a:lnTo>
                  <a:pt x="6092" y="4035"/>
                </a:lnTo>
                <a:lnTo>
                  <a:pt x="6246" y="3992"/>
                </a:lnTo>
                <a:lnTo>
                  <a:pt x="6399" y="3951"/>
                </a:lnTo>
                <a:lnTo>
                  <a:pt x="6552" y="3910"/>
                </a:lnTo>
                <a:lnTo>
                  <a:pt x="6703" y="3871"/>
                </a:lnTo>
                <a:lnTo>
                  <a:pt x="6854" y="3832"/>
                </a:lnTo>
                <a:lnTo>
                  <a:pt x="7002" y="3795"/>
                </a:lnTo>
                <a:lnTo>
                  <a:pt x="7149" y="3761"/>
                </a:lnTo>
                <a:lnTo>
                  <a:pt x="7291" y="3729"/>
                </a:lnTo>
                <a:lnTo>
                  <a:pt x="7429" y="3702"/>
                </a:lnTo>
                <a:lnTo>
                  <a:pt x="7559" y="3683"/>
                </a:lnTo>
                <a:lnTo>
                  <a:pt x="7681" y="3672"/>
                </a:lnTo>
                <a:lnTo>
                  <a:pt x="7797" y="3669"/>
                </a:lnTo>
                <a:lnTo>
                  <a:pt x="7907" y="3669"/>
                </a:lnTo>
                <a:lnTo>
                  <a:pt x="8014" y="3673"/>
                </a:lnTo>
                <a:lnTo>
                  <a:pt x="8119" y="3678"/>
                </a:lnTo>
                <a:lnTo>
                  <a:pt x="8222" y="3684"/>
                </a:lnTo>
                <a:lnTo>
                  <a:pt x="8324" y="3691"/>
                </a:lnTo>
                <a:lnTo>
                  <a:pt x="8426" y="3697"/>
                </a:lnTo>
                <a:lnTo>
                  <a:pt x="8528" y="3704"/>
                </a:lnTo>
                <a:lnTo>
                  <a:pt x="8629" y="3712"/>
                </a:lnTo>
                <a:lnTo>
                  <a:pt x="8730" y="3719"/>
                </a:lnTo>
                <a:lnTo>
                  <a:pt x="8831" y="3726"/>
                </a:lnTo>
                <a:lnTo>
                  <a:pt x="8933" y="3734"/>
                </a:lnTo>
                <a:lnTo>
                  <a:pt x="9034" y="3742"/>
                </a:lnTo>
                <a:lnTo>
                  <a:pt x="9136" y="3749"/>
                </a:lnTo>
                <a:lnTo>
                  <a:pt x="9239" y="3757"/>
                </a:lnTo>
                <a:lnTo>
                  <a:pt x="9341" y="3765"/>
                </a:lnTo>
                <a:lnTo>
                  <a:pt x="9444" y="3773"/>
                </a:lnTo>
                <a:lnTo>
                  <a:pt x="9547" y="3781"/>
                </a:lnTo>
                <a:lnTo>
                  <a:pt x="9650" y="3789"/>
                </a:lnTo>
                <a:lnTo>
                  <a:pt x="9754" y="3797"/>
                </a:lnTo>
                <a:lnTo>
                  <a:pt x="9857" y="3805"/>
                </a:lnTo>
                <a:lnTo>
                  <a:pt x="9962" y="3813"/>
                </a:lnTo>
                <a:lnTo>
                  <a:pt x="10066" y="3822"/>
                </a:lnTo>
                <a:lnTo>
                  <a:pt x="10171" y="3830"/>
                </a:lnTo>
                <a:lnTo>
                  <a:pt x="10275" y="3839"/>
                </a:lnTo>
                <a:lnTo>
                  <a:pt x="10380" y="3847"/>
                </a:lnTo>
                <a:lnTo>
                  <a:pt x="10485" y="3856"/>
                </a:lnTo>
                <a:lnTo>
                  <a:pt x="10590" y="3864"/>
                </a:lnTo>
                <a:lnTo>
                  <a:pt x="10696" y="3873"/>
                </a:lnTo>
                <a:lnTo>
                  <a:pt x="10801" y="3882"/>
                </a:lnTo>
                <a:lnTo>
                  <a:pt x="10906" y="3890"/>
                </a:lnTo>
                <a:lnTo>
                  <a:pt x="11012" y="3899"/>
                </a:lnTo>
                <a:lnTo>
                  <a:pt x="11117" y="3908"/>
                </a:lnTo>
                <a:lnTo>
                  <a:pt x="11223" y="3917"/>
                </a:lnTo>
                <a:lnTo>
                  <a:pt x="11328" y="3926"/>
                </a:lnTo>
                <a:lnTo>
                  <a:pt x="11433" y="3935"/>
                </a:lnTo>
                <a:lnTo>
                  <a:pt x="11538" y="3944"/>
                </a:lnTo>
                <a:lnTo>
                  <a:pt x="11643" y="3953"/>
                </a:lnTo>
                <a:lnTo>
                  <a:pt x="11748" y="3962"/>
                </a:lnTo>
                <a:lnTo>
                  <a:pt x="11853" y="3971"/>
                </a:lnTo>
                <a:lnTo>
                  <a:pt x="11958" y="3980"/>
                </a:lnTo>
                <a:lnTo>
                  <a:pt x="12063" y="3989"/>
                </a:lnTo>
                <a:lnTo>
                  <a:pt x="12167" y="3999"/>
                </a:lnTo>
                <a:lnTo>
                  <a:pt x="12272" y="4008"/>
                </a:lnTo>
                <a:lnTo>
                  <a:pt x="12376" y="4017"/>
                </a:lnTo>
                <a:lnTo>
                  <a:pt x="12480" y="4026"/>
                </a:lnTo>
                <a:lnTo>
                  <a:pt x="12585" y="4035"/>
                </a:lnTo>
                <a:lnTo>
                  <a:pt x="12689" y="4044"/>
                </a:lnTo>
                <a:lnTo>
                  <a:pt x="12793" y="4054"/>
                </a:lnTo>
                <a:lnTo>
                  <a:pt x="12898" y="4063"/>
                </a:lnTo>
                <a:lnTo>
                  <a:pt x="13002" y="4072"/>
                </a:lnTo>
                <a:lnTo>
                  <a:pt x="13107" y="4081"/>
                </a:lnTo>
                <a:lnTo>
                  <a:pt x="13211" y="4090"/>
                </a:lnTo>
                <a:lnTo>
                  <a:pt x="13316" y="4099"/>
                </a:lnTo>
                <a:lnTo>
                  <a:pt x="13422" y="4109"/>
                </a:lnTo>
                <a:lnTo>
                  <a:pt x="13527" y="4118"/>
                </a:lnTo>
                <a:lnTo>
                  <a:pt x="13633" y="4127"/>
                </a:lnTo>
                <a:lnTo>
                  <a:pt x="13740" y="4136"/>
                </a:lnTo>
                <a:lnTo>
                  <a:pt x="13847" y="4145"/>
                </a:lnTo>
                <a:lnTo>
                  <a:pt x="13954" y="4154"/>
                </a:lnTo>
                <a:lnTo>
                  <a:pt x="14063" y="4164"/>
                </a:lnTo>
                <a:lnTo>
                  <a:pt x="14172" y="4173"/>
                </a:lnTo>
                <a:lnTo>
                  <a:pt x="14282" y="4182"/>
                </a:lnTo>
                <a:lnTo>
                  <a:pt x="14393" y="4192"/>
                </a:lnTo>
                <a:lnTo>
                  <a:pt x="14506" y="4202"/>
                </a:lnTo>
                <a:lnTo>
                  <a:pt x="14621" y="4212"/>
                </a:lnTo>
                <a:lnTo>
                  <a:pt x="14737" y="4222"/>
                </a:lnTo>
                <a:lnTo>
                  <a:pt x="14854" y="4232"/>
                </a:lnTo>
                <a:lnTo>
                  <a:pt x="14972" y="4243"/>
                </a:lnTo>
                <a:lnTo>
                  <a:pt x="15091" y="4253"/>
                </a:lnTo>
                <a:lnTo>
                  <a:pt x="15210" y="4263"/>
                </a:lnTo>
                <a:lnTo>
                  <a:pt x="15329" y="4273"/>
                </a:lnTo>
                <a:lnTo>
                  <a:pt x="15448" y="4283"/>
                </a:lnTo>
                <a:lnTo>
                  <a:pt x="15568" y="4292"/>
                </a:lnTo>
                <a:lnTo>
                  <a:pt x="15688" y="4301"/>
                </a:lnTo>
                <a:lnTo>
                  <a:pt x="15807" y="4310"/>
                </a:lnTo>
                <a:lnTo>
                  <a:pt x="15926" y="4319"/>
                </a:lnTo>
                <a:lnTo>
                  <a:pt x="16046" y="4327"/>
                </a:lnTo>
                <a:lnTo>
                  <a:pt x="16164" y="4335"/>
                </a:lnTo>
                <a:lnTo>
                  <a:pt x="16283" y="4342"/>
                </a:lnTo>
                <a:lnTo>
                  <a:pt x="16401" y="4349"/>
                </a:lnTo>
                <a:lnTo>
                  <a:pt x="16519" y="4356"/>
                </a:lnTo>
                <a:lnTo>
                  <a:pt x="16636" y="4363"/>
                </a:lnTo>
                <a:lnTo>
                  <a:pt x="16754" y="4370"/>
                </a:lnTo>
                <a:lnTo>
                  <a:pt x="16871" y="4377"/>
                </a:lnTo>
                <a:lnTo>
                  <a:pt x="16989" y="4384"/>
                </a:lnTo>
                <a:lnTo>
                  <a:pt x="17106" y="4391"/>
                </a:lnTo>
                <a:lnTo>
                  <a:pt x="17224" y="4399"/>
                </a:lnTo>
                <a:lnTo>
                  <a:pt x="17343" y="4408"/>
                </a:lnTo>
                <a:lnTo>
                  <a:pt x="17462" y="4417"/>
                </a:lnTo>
                <a:lnTo>
                  <a:pt x="17582" y="4427"/>
                </a:lnTo>
                <a:lnTo>
                  <a:pt x="17702" y="4438"/>
                </a:lnTo>
                <a:lnTo>
                  <a:pt x="17823" y="4448"/>
                </a:lnTo>
                <a:lnTo>
                  <a:pt x="17945" y="4460"/>
                </a:lnTo>
                <a:lnTo>
                  <a:pt x="18066" y="4471"/>
                </a:lnTo>
                <a:lnTo>
                  <a:pt x="18189" y="4482"/>
                </a:lnTo>
                <a:lnTo>
                  <a:pt x="18311" y="4494"/>
                </a:lnTo>
                <a:lnTo>
                  <a:pt x="18434" y="4505"/>
                </a:lnTo>
                <a:lnTo>
                  <a:pt x="18557" y="4516"/>
                </a:lnTo>
                <a:lnTo>
                  <a:pt x="18681" y="4527"/>
                </a:lnTo>
                <a:lnTo>
                  <a:pt x="18805" y="4537"/>
                </a:lnTo>
                <a:lnTo>
                  <a:pt x="18929" y="4547"/>
                </a:lnTo>
                <a:lnTo>
                  <a:pt x="19054" y="4557"/>
                </a:lnTo>
                <a:lnTo>
                  <a:pt x="19179" y="4566"/>
                </a:lnTo>
                <a:lnTo>
                  <a:pt x="19304" y="4575"/>
                </a:lnTo>
                <a:lnTo>
                  <a:pt x="19429" y="4583"/>
                </a:lnTo>
                <a:lnTo>
                  <a:pt x="19555" y="4591"/>
                </a:lnTo>
                <a:lnTo>
                  <a:pt x="19681" y="4599"/>
                </a:lnTo>
                <a:lnTo>
                  <a:pt x="19807" y="4606"/>
                </a:lnTo>
                <a:lnTo>
                  <a:pt x="19933" y="4613"/>
                </a:lnTo>
                <a:lnTo>
                  <a:pt x="20059" y="4619"/>
                </a:lnTo>
                <a:lnTo>
                  <a:pt x="20185" y="4625"/>
                </a:lnTo>
                <a:lnTo>
                  <a:pt x="20311" y="4631"/>
                </a:lnTo>
                <a:lnTo>
                  <a:pt x="20437" y="4636"/>
                </a:lnTo>
                <a:lnTo>
                  <a:pt x="20563" y="4641"/>
                </a:lnTo>
                <a:lnTo>
                  <a:pt x="20689" y="4646"/>
                </a:lnTo>
                <a:moveTo>
                  <a:pt x="376" y="5216"/>
                </a:moveTo>
                <a:lnTo>
                  <a:pt x="521" y="5173"/>
                </a:lnTo>
                <a:lnTo>
                  <a:pt x="667" y="5128"/>
                </a:lnTo>
                <a:lnTo>
                  <a:pt x="814" y="5082"/>
                </a:lnTo>
                <a:lnTo>
                  <a:pt x="961" y="5035"/>
                </a:lnTo>
                <a:lnTo>
                  <a:pt x="1109" y="4986"/>
                </a:lnTo>
                <a:lnTo>
                  <a:pt x="1257" y="4936"/>
                </a:lnTo>
                <a:lnTo>
                  <a:pt x="1406" y="4884"/>
                </a:lnTo>
                <a:lnTo>
                  <a:pt x="1555" y="4832"/>
                </a:lnTo>
                <a:lnTo>
                  <a:pt x="1705" y="4779"/>
                </a:lnTo>
                <a:lnTo>
                  <a:pt x="1856" y="4726"/>
                </a:lnTo>
                <a:lnTo>
                  <a:pt x="2007" y="4672"/>
                </a:lnTo>
                <a:lnTo>
                  <a:pt x="2159" y="4619"/>
                </a:lnTo>
                <a:lnTo>
                  <a:pt x="2311" y="4565"/>
                </a:lnTo>
                <a:lnTo>
                  <a:pt x="2465" y="4512"/>
                </a:lnTo>
                <a:lnTo>
                  <a:pt x="2618" y="4459"/>
                </a:lnTo>
                <a:lnTo>
                  <a:pt x="2772" y="4407"/>
                </a:lnTo>
                <a:lnTo>
                  <a:pt x="2927" y="4355"/>
                </a:lnTo>
                <a:lnTo>
                  <a:pt x="3082" y="4304"/>
                </a:lnTo>
                <a:lnTo>
                  <a:pt x="3237" y="4253"/>
                </a:lnTo>
                <a:lnTo>
                  <a:pt x="3393" y="4202"/>
                </a:lnTo>
                <a:lnTo>
                  <a:pt x="3549" y="4152"/>
                </a:lnTo>
                <a:lnTo>
                  <a:pt x="3705" y="4102"/>
                </a:lnTo>
                <a:lnTo>
                  <a:pt x="3861" y="4052"/>
                </a:lnTo>
                <a:lnTo>
                  <a:pt x="4018" y="4002"/>
                </a:lnTo>
                <a:lnTo>
                  <a:pt x="4174" y="3953"/>
                </a:lnTo>
                <a:lnTo>
                  <a:pt x="4331" y="3904"/>
                </a:lnTo>
                <a:lnTo>
                  <a:pt x="4488" y="3855"/>
                </a:lnTo>
                <a:lnTo>
                  <a:pt x="4644" y="3806"/>
                </a:lnTo>
                <a:lnTo>
                  <a:pt x="4801" y="3757"/>
                </a:lnTo>
                <a:lnTo>
                  <a:pt x="4957" y="3709"/>
                </a:lnTo>
                <a:lnTo>
                  <a:pt x="5114" y="3661"/>
                </a:lnTo>
                <a:lnTo>
                  <a:pt x="5270" y="3614"/>
                </a:lnTo>
                <a:lnTo>
                  <a:pt x="5426" y="3567"/>
                </a:lnTo>
                <a:lnTo>
                  <a:pt x="5581" y="3520"/>
                </a:lnTo>
                <a:lnTo>
                  <a:pt x="5737" y="3475"/>
                </a:lnTo>
                <a:lnTo>
                  <a:pt x="5891" y="3430"/>
                </a:lnTo>
                <a:lnTo>
                  <a:pt x="6045" y="3387"/>
                </a:lnTo>
                <a:lnTo>
                  <a:pt x="6198" y="3345"/>
                </a:lnTo>
                <a:lnTo>
                  <a:pt x="6350" y="3305"/>
                </a:lnTo>
                <a:lnTo>
                  <a:pt x="6501" y="3268"/>
                </a:lnTo>
                <a:lnTo>
                  <a:pt x="6650" y="3233"/>
                </a:lnTo>
                <a:lnTo>
                  <a:pt x="6797" y="3201"/>
                </a:lnTo>
                <a:lnTo>
                  <a:pt x="6941" y="3174"/>
                </a:lnTo>
                <a:lnTo>
                  <a:pt x="7083" y="3151"/>
                </a:lnTo>
                <a:lnTo>
                  <a:pt x="7220" y="3134"/>
                </a:lnTo>
                <a:lnTo>
                  <a:pt x="7354" y="3120"/>
                </a:lnTo>
                <a:lnTo>
                  <a:pt x="7482" y="3107"/>
                </a:lnTo>
                <a:lnTo>
                  <a:pt x="7605" y="3093"/>
                </a:lnTo>
                <a:lnTo>
                  <a:pt x="7724" y="3081"/>
                </a:lnTo>
                <a:lnTo>
                  <a:pt x="7839" y="3072"/>
                </a:lnTo>
                <a:lnTo>
                  <a:pt x="7950" y="3066"/>
                </a:lnTo>
                <a:lnTo>
                  <a:pt x="8058" y="3064"/>
                </a:lnTo>
                <a:lnTo>
                  <a:pt x="8165" y="3065"/>
                </a:lnTo>
                <a:lnTo>
                  <a:pt x="8269" y="3067"/>
                </a:lnTo>
                <a:lnTo>
                  <a:pt x="8373" y="3072"/>
                </a:lnTo>
                <a:lnTo>
                  <a:pt x="8476" y="3078"/>
                </a:lnTo>
                <a:lnTo>
                  <a:pt x="8579" y="3085"/>
                </a:lnTo>
                <a:lnTo>
                  <a:pt x="8681" y="3093"/>
                </a:lnTo>
                <a:lnTo>
                  <a:pt x="8784" y="3101"/>
                </a:lnTo>
                <a:lnTo>
                  <a:pt x="8886" y="3110"/>
                </a:lnTo>
                <a:lnTo>
                  <a:pt x="8989" y="3119"/>
                </a:lnTo>
                <a:lnTo>
                  <a:pt x="9092" y="3129"/>
                </a:lnTo>
                <a:lnTo>
                  <a:pt x="9196" y="3139"/>
                </a:lnTo>
                <a:lnTo>
                  <a:pt x="9300" y="3148"/>
                </a:lnTo>
                <a:lnTo>
                  <a:pt x="9404" y="3159"/>
                </a:lnTo>
                <a:lnTo>
                  <a:pt x="9509" y="3169"/>
                </a:lnTo>
                <a:lnTo>
                  <a:pt x="9614" y="3179"/>
                </a:lnTo>
                <a:lnTo>
                  <a:pt x="9719" y="3189"/>
                </a:lnTo>
                <a:lnTo>
                  <a:pt x="9825" y="3200"/>
                </a:lnTo>
                <a:lnTo>
                  <a:pt x="9931" y="3210"/>
                </a:lnTo>
                <a:lnTo>
                  <a:pt x="10038" y="3220"/>
                </a:lnTo>
                <a:lnTo>
                  <a:pt x="10144" y="3231"/>
                </a:lnTo>
                <a:lnTo>
                  <a:pt x="10251" y="3241"/>
                </a:lnTo>
                <a:lnTo>
                  <a:pt x="10359" y="3252"/>
                </a:lnTo>
                <a:lnTo>
                  <a:pt x="10466" y="3263"/>
                </a:lnTo>
                <a:lnTo>
                  <a:pt x="10574" y="3273"/>
                </a:lnTo>
                <a:lnTo>
                  <a:pt x="10681" y="3284"/>
                </a:lnTo>
                <a:lnTo>
                  <a:pt x="10789" y="3295"/>
                </a:lnTo>
                <a:lnTo>
                  <a:pt x="10897" y="3305"/>
                </a:lnTo>
                <a:lnTo>
                  <a:pt x="11005" y="3316"/>
                </a:lnTo>
                <a:lnTo>
                  <a:pt x="11112" y="3327"/>
                </a:lnTo>
                <a:lnTo>
                  <a:pt x="11220" y="3337"/>
                </a:lnTo>
                <a:lnTo>
                  <a:pt x="11328" y="3348"/>
                </a:lnTo>
                <a:lnTo>
                  <a:pt x="11435" y="3359"/>
                </a:lnTo>
                <a:lnTo>
                  <a:pt x="11543" y="3370"/>
                </a:lnTo>
                <a:lnTo>
                  <a:pt x="11650" y="3381"/>
                </a:lnTo>
                <a:lnTo>
                  <a:pt x="11757" y="3391"/>
                </a:lnTo>
                <a:lnTo>
                  <a:pt x="11864" y="3402"/>
                </a:lnTo>
                <a:lnTo>
                  <a:pt x="11970" y="3413"/>
                </a:lnTo>
                <a:lnTo>
                  <a:pt x="12077" y="3424"/>
                </a:lnTo>
                <a:lnTo>
                  <a:pt x="12183" y="3435"/>
                </a:lnTo>
                <a:lnTo>
                  <a:pt x="12290" y="3446"/>
                </a:lnTo>
                <a:lnTo>
                  <a:pt x="12396" y="3457"/>
                </a:lnTo>
                <a:lnTo>
                  <a:pt x="12502" y="3468"/>
                </a:lnTo>
                <a:lnTo>
                  <a:pt x="12608" y="3479"/>
                </a:lnTo>
                <a:lnTo>
                  <a:pt x="12714" y="3489"/>
                </a:lnTo>
                <a:lnTo>
                  <a:pt x="12819" y="3500"/>
                </a:lnTo>
                <a:lnTo>
                  <a:pt x="12925" y="3511"/>
                </a:lnTo>
                <a:lnTo>
                  <a:pt x="13031" y="3522"/>
                </a:lnTo>
                <a:lnTo>
                  <a:pt x="13137" y="3533"/>
                </a:lnTo>
                <a:lnTo>
                  <a:pt x="13244" y="3544"/>
                </a:lnTo>
                <a:lnTo>
                  <a:pt x="13350" y="3555"/>
                </a:lnTo>
                <a:lnTo>
                  <a:pt x="13457" y="3566"/>
                </a:lnTo>
                <a:lnTo>
                  <a:pt x="13564" y="3576"/>
                </a:lnTo>
                <a:lnTo>
                  <a:pt x="13672" y="3587"/>
                </a:lnTo>
                <a:lnTo>
                  <a:pt x="13780" y="3598"/>
                </a:lnTo>
                <a:lnTo>
                  <a:pt x="13889" y="3609"/>
                </a:lnTo>
                <a:lnTo>
                  <a:pt x="13999" y="3620"/>
                </a:lnTo>
                <a:lnTo>
                  <a:pt x="14109" y="3631"/>
                </a:lnTo>
                <a:lnTo>
                  <a:pt x="14221" y="3642"/>
                </a:lnTo>
                <a:lnTo>
                  <a:pt x="14333" y="3653"/>
                </a:lnTo>
                <a:lnTo>
                  <a:pt x="14446" y="3665"/>
                </a:lnTo>
                <a:lnTo>
                  <a:pt x="14561" y="3676"/>
                </a:lnTo>
                <a:lnTo>
                  <a:pt x="14677" y="3687"/>
                </a:lnTo>
                <a:lnTo>
                  <a:pt x="14794" y="3699"/>
                </a:lnTo>
                <a:lnTo>
                  <a:pt x="14911" y="3711"/>
                </a:lnTo>
                <a:lnTo>
                  <a:pt x="15030" y="3722"/>
                </a:lnTo>
                <a:lnTo>
                  <a:pt x="15149" y="3733"/>
                </a:lnTo>
                <a:lnTo>
                  <a:pt x="15269" y="3745"/>
                </a:lnTo>
                <a:lnTo>
                  <a:pt x="15390" y="3756"/>
                </a:lnTo>
                <a:lnTo>
                  <a:pt x="15510" y="3767"/>
                </a:lnTo>
                <a:lnTo>
                  <a:pt x="15631" y="3777"/>
                </a:lnTo>
                <a:lnTo>
                  <a:pt x="15751" y="3788"/>
                </a:lnTo>
                <a:lnTo>
                  <a:pt x="15872" y="3797"/>
                </a:lnTo>
                <a:lnTo>
                  <a:pt x="15992" y="3807"/>
                </a:lnTo>
                <a:lnTo>
                  <a:pt x="16112" y="3816"/>
                </a:lnTo>
                <a:lnTo>
                  <a:pt x="16231" y="3824"/>
                </a:lnTo>
                <a:lnTo>
                  <a:pt x="16350" y="3832"/>
                </a:lnTo>
                <a:lnTo>
                  <a:pt x="16467" y="3839"/>
                </a:lnTo>
                <a:lnTo>
                  <a:pt x="16585" y="3846"/>
                </a:lnTo>
                <a:lnTo>
                  <a:pt x="16701" y="3852"/>
                </a:lnTo>
                <a:lnTo>
                  <a:pt x="16817" y="3858"/>
                </a:lnTo>
                <a:lnTo>
                  <a:pt x="16933" y="3864"/>
                </a:lnTo>
                <a:lnTo>
                  <a:pt x="17048" y="3870"/>
                </a:lnTo>
                <a:lnTo>
                  <a:pt x="17164" y="3876"/>
                </a:lnTo>
                <a:lnTo>
                  <a:pt x="17279" y="3883"/>
                </a:lnTo>
                <a:lnTo>
                  <a:pt x="17396" y="3891"/>
                </a:lnTo>
                <a:lnTo>
                  <a:pt x="17514" y="3901"/>
                </a:lnTo>
                <a:lnTo>
                  <a:pt x="17632" y="3911"/>
                </a:lnTo>
                <a:lnTo>
                  <a:pt x="17752" y="3923"/>
                </a:lnTo>
                <a:lnTo>
                  <a:pt x="17871" y="3934"/>
                </a:lnTo>
                <a:lnTo>
                  <a:pt x="17991" y="3946"/>
                </a:lnTo>
                <a:lnTo>
                  <a:pt x="18111" y="3958"/>
                </a:lnTo>
                <a:lnTo>
                  <a:pt x="18232" y="3970"/>
                </a:lnTo>
                <a:lnTo>
                  <a:pt x="18353" y="3982"/>
                </a:lnTo>
                <a:lnTo>
                  <a:pt x="18474" y="3993"/>
                </a:lnTo>
                <a:lnTo>
                  <a:pt x="18596" y="4005"/>
                </a:lnTo>
                <a:lnTo>
                  <a:pt x="18718" y="4016"/>
                </a:lnTo>
                <a:lnTo>
                  <a:pt x="18841" y="4026"/>
                </a:lnTo>
                <a:lnTo>
                  <a:pt x="18964" y="4036"/>
                </a:lnTo>
                <a:lnTo>
                  <a:pt x="19087" y="4046"/>
                </a:lnTo>
                <a:lnTo>
                  <a:pt x="19212" y="4054"/>
                </a:lnTo>
                <a:lnTo>
                  <a:pt x="19336" y="4063"/>
                </a:lnTo>
                <a:lnTo>
                  <a:pt x="19461" y="4070"/>
                </a:lnTo>
                <a:lnTo>
                  <a:pt x="19586" y="4077"/>
                </a:lnTo>
                <a:lnTo>
                  <a:pt x="19712" y="4084"/>
                </a:lnTo>
                <a:lnTo>
                  <a:pt x="19838" y="4091"/>
                </a:lnTo>
                <a:lnTo>
                  <a:pt x="19964" y="4096"/>
                </a:lnTo>
                <a:lnTo>
                  <a:pt x="20090" y="4102"/>
                </a:lnTo>
                <a:lnTo>
                  <a:pt x="20216" y="4107"/>
                </a:lnTo>
                <a:lnTo>
                  <a:pt x="20342" y="4112"/>
                </a:lnTo>
                <a:lnTo>
                  <a:pt x="20468" y="4117"/>
                </a:lnTo>
                <a:lnTo>
                  <a:pt x="20593" y="4121"/>
                </a:lnTo>
                <a:lnTo>
                  <a:pt x="20719" y="4125"/>
                </a:lnTo>
                <a:moveTo>
                  <a:pt x="316" y="4627"/>
                </a:moveTo>
                <a:lnTo>
                  <a:pt x="460" y="4584"/>
                </a:lnTo>
                <a:lnTo>
                  <a:pt x="605" y="4539"/>
                </a:lnTo>
                <a:lnTo>
                  <a:pt x="751" y="4494"/>
                </a:lnTo>
                <a:lnTo>
                  <a:pt x="897" y="4446"/>
                </a:lnTo>
                <a:lnTo>
                  <a:pt x="1044" y="4395"/>
                </a:lnTo>
                <a:lnTo>
                  <a:pt x="1191" y="4343"/>
                </a:lnTo>
                <a:lnTo>
                  <a:pt x="1339" y="4289"/>
                </a:lnTo>
                <a:lnTo>
                  <a:pt x="1488" y="4235"/>
                </a:lnTo>
                <a:lnTo>
                  <a:pt x="1637" y="4180"/>
                </a:lnTo>
                <a:lnTo>
                  <a:pt x="1787" y="4124"/>
                </a:lnTo>
                <a:lnTo>
                  <a:pt x="1938" y="4069"/>
                </a:lnTo>
                <a:lnTo>
                  <a:pt x="2089" y="4014"/>
                </a:lnTo>
                <a:lnTo>
                  <a:pt x="2241" y="3960"/>
                </a:lnTo>
                <a:lnTo>
                  <a:pt x="2394" y="3906"/>
                </a:lnTo>
                <a:lnTo>
                  <a:pt x="2547" y="3852"/>
                </a:lnTo>
                <a:lnTo>
                  <a:pt x="2701" y="3800"/>
                </a:lnTo>
                <a:lnTo>
                  <a:pt x="2856" y="3748"/>
                </a:lnTo>
                <a:lnTo>
                  <a:pt x="3010" y="3697"/>
                </a:lnTo>
                <a:lnTo>
                  <a:pt x="3165" y="3647"/>
                </a:lnTo>
                <a:lnTo>
                  <a:pt x="3321" y="3597"/>
                </a:lnTo>
                <a:lnTo>
                  <a:pt x="3476" y="3548"/>
                </a:lnTo>
                <a:lnTo>
                  <a:pt x="3632" y="3499"/>
                </a:lnTo>
                <a:lnTo>
                  <a:pt x="3788" y="3450"/>
                </a:lnTo>
                <a:lnTo>
                  <a:pt x="3943" y="3400"/>
                </a:lnTo>
                <a:lnTo>
                  <a:pt x="4099" y="3351"/>
                </a:lnTo>
                <a:lnTo>
                  <a:pt x="4255" y="3302"/>
                </a:lnTo>
                <a:lnTo>
                  <a:pt x="4410" y="3254"/>
                </a:lnTo>
                <a:lnTo>
                  <a:pt x="4565" y="3205"/>
                </a:lnTo>
                <a:lnTo>
                  <a:pt x="4720" y="3156"/>
                </a:lnTo>
                <a:lnTo>
                  <a:pt x="4875" y="3108"/>
                </a:lnTo>
                <a:lnTo>
                  <a:pt x="5030" y="3060"/>
                </a:lnTo>
                <a:lnTo>
                  <a:pt x="5184" y="3013"/>
                </a:lnTo>
                <a:lnTo>
                  <a:pt x="5337" y="2967"/>
                </a:lnTo>
                <a:lnTo>
                  <a:pt x="5490" y="2921"/>
                </a:lnTo>
                <a:lnTo>
                  <a:pt x="5642" y="2876"/>
                </a:lnTo>
                <a:lnTo>
                  <a:pt x="5793" y="2832"/>
                </a:lnTo>
                <a:lnTo>
                  <a:pt x="5943" y="2790"/>
                </a:lnTo>
                <a:lnTo>
                  <a:pt x="6091" y="2749"/>
                </a:lnTo>
                <a:lnTo>
                  <a:pt x="6239" y="2710"/>
                </a:lnTo>
                <a:lnTo>
                  <a:pt x="6384" y="2673"/>
                </a:lnTo>
                <a:lnTo>
                  <a:pt x="6528" y="2639"/>
                </a:lnTo>
                <a:lnTo>
                  <a:pt x="6670" y="2607"/>
                </a:lnTo>
                <a:lnTo>
                  <a:pt x="6809" y="2578"/>
                </a:lnTo>
                <a:lnTo>
                  <a:pt x="6945" y="2552"/>
                </a:lnTo>
                <a:lnTo>
                  <a:pt x="7079" y="2531"/>
                </a:lnTo>
                <a:lnTo>
                  <a:pt x="7209" y="2516"/>
                </a:lnTo>
                <a:lnTo>
                  <a:pt x="7336" y="2507"/>
                </a:lnTo>
                <a:lnTo>
                  <a:pt x="7459" y="2501"/>
                </a:lnTo>
                <a:lnTo>
                  <a:pt x="7580" y="2495"/>
                </a:lnTo>
                <a:lnTo>
                  <a:pt x="7697" y="2491"/>
                </a:lnTo>
                <a:lnTo>
                  <a:pt x="7812" y="2489"/>
                </a:lnTo>
                <a:lnTo>
                  <a:pt x="7925" y="2487"/>
                </a:lnTo>
                <a:lnTo>
                  <a:pt x="8036" y="2488"/>
                </a:lnTo>
                <a:lnTo>
                  <a:pt x="8145" y="2490"/>
                </a:lnTo>
                <a:lnTo>
                  <a:pt x="8254" y="2494"/>
                </a:lnTo>
                <a:lnTo>
                  <a:pt x="8361" y="2499"/>
                </a:lnTo>
                <a:lnTo>
                  <a:pt x="8469" y="2505"/>
                </a:lnTo>
                <a:lnTo>
                  <a:pt x="8575" y="2512"/>
                </a:lnTo>
                <a:lnTo>
                  <a:pt x="8682" y="2519"/>
                </a:lnTo>
                <a:lnTo>
                  <a:pt x="8789" y="2528"/>
                </a:lnTo>
                <a:lnTo>
                  <a:pt x="8896" y="2537"/>
                </a:lnTo>
                <a:lnTo>
                  <a:pt x="9003" y="2546"/>
                </a:lnTo>
                <a:lnTo>
                  <a:pt x="9111" y="2556"/>
                </a:lnTo>
                <a:lnTo>
                  <a:pt x="9219" y="2566"/>
                </a:lnTo>
                <a:lnTo>
                  <a:pt x="9327" y="2577"/>
                </a:lnTo>
                <a:lnTo>
                  <a:pt x="9436" y="2588"/>
                </a:lnTo>
                <a:lnTo>
                  <a:pt x="9545" y="2598"/>
                </a:lnTo>
                <a:lnTo>
                  <a:pt x="9654" y="2609"/>
                </a:lnTo>
                <a:lnTo>
                  <a:pt x="9764" y="2621"/>
                </a:lnTo>
                <a:lnTo>
                  <a:pt x="9874" y="2632"/>
                </a:lnTo>
                <a:lnTo>
                  <a:pt x="9984" y="2643"/>
                </a:lnTo>
                <a:lnTo>
                  <a:pt x="10095" y="2655"/>
                </a:lnTo>
                <a:lnTo>
                  <a:pt x="10206" y="2666"/>
                </a:lnTo>
                <a:lnTo>
                  <a:pt x="10317" y="2678"/>
                </a:lnTo>
                <a:lnTo>
                  <a:pt x="10428" y="2690"/>
                </a:lnTo>
                <a:lnTo>
                  <a:pt x="10539" y="2701"/>
                </a:lnTo>
                <a:lnTo>
                  <a:pt x="10651" y="2713"/>
                </a:lnTo>
                <a:lnTo>
                  <a:pt x="10762" y="2725"/>
                </a:lnTo>
                <a:lnTo>
                  <a:pt x="10873" y="2737"/>
                </a:lnTo>
                <a:lnTo>
                  <a:pt x="10984" y="2749"/>
                </a:lnTo>
                <a:lnTo>
                  <a:pt x="11096" y="2761"/>
                </a:lnTo>
                <a:lnTo>
                  <a:pt x="11207" y="2773"/>
                </a:lnTo>
                <a:lnTo>
                  <a:pt x="11318" y="2785"/>
                </a:lnTo>
                <a:lnTo>
                  <a:pt x="11428" y="2797"/>
                </a:lnTo>
                <a:lnTo>
                  <a:pt x="11539" y="2809"/>
                </a:lnTo>
                <a:lnTo>
                  <a:pt x="11649" y="2821"/>
                </a:lnTo>
                <a:lnTo>
                  <a:pt x="11759" y="2834"/>
                </a:lnTo>
                <a:lnTo>
                  <a:pt x="11869" y="2846"/>
                </a:lnTo>
                <a:lnTo>
                  <a:pt x="11978" y="2858"/>
                </a:lnTo>
                <a:lnTo>
                  <a:pt x="12087" y="2870"/>
                </a:lnTo>
                <a:lnTo>
                  <a:pt x="12196" y="2883"/>
                </a:lnTo>
                <a:lnTo>
                  <a:pt x="12305" y="2895"/>
                </a:lnTo>
                <a:lnTo>
                  <a:pt x="12413" y="2907"/>
                </a:lnTo>
                <a:lnTo>
                  <a:pt x="12521" y="2920"/>
                </a:lnTo>
                <a:lnTo>
                  <a:pt x="12629" y="2932"/>
                </a:lnTo>
                <a:lnTo>
                  <a:pt x="12737" y="2944"/>
                </a:lnTo>
                <a:lnTo>
                  <a:pt x="12845" y="2957"/>
                </a:lnTo>
                <a:lnTo>
                  <a:pt x="12952" y="2969"/>
                </a:lnTo>
                <a:lnTo>
                  <a:pt x="13060" y="2982"/>
                </a:lnTo>
                <a:lnTo>
                  <a:pt x="13168" y="2994"/>
                </a:lnTo>
                <a:lnTo>
                  <a:pt x="13276" y="3007"/>
                </a:lnTo>
                <a:lnTo>
                  <a:pt x="13385" y="3019"/>
                </a:lnTo>
                <a:lnTo>
                  <a:pt x="13493" y="3031"/>
                </a:lnTo>
                <a:lnTo>
                  <a:pt x="13603" y="3044"/>
                </a:lnTo>
                <a:lnTo>
                  <a:pt x="13712" y="3057"/>
                </a:lnTo>
                <a:lnTo>
                  <a:pt x="13823" y="3069"/>
                </a:lnTo>
                <a:lnTo>
                  <a:pt x="13934" y="3082"/>
                </a:lnTo>
                <a:lnTo>
                  <a:pt x="14045" y="3094"/>
                </a:lnTo>
                <a:lnTo>
                  <a:pt x="14158" y="3107"/>
                </a:lnTo>
                <a:lnTo>
                  <a:pt x="14271" y="3120"/>
                </a:lnTo>
                <a:lnTo>
                  <a:pt x="14386" y="3132"/>
                </a:lnTo>
                <a:lnTo>
                  <a:pt x="14501" y="3145"/>
                </a:lnTo>
                <a:lnTo>
                  <a:pt x="14617" y="3158"/>
                </a:lnTo>
                <a:lnTo>
                  <a:pt x="14735" y="3171"/>
                </a:lnTo>
                <a:lnTo>
                  <a:pt x="14853" y="3183"/>
                </a:lnTo>
                <a:lnTo>
                  <a:pt x="14972" y="3196"/>
                </a:lnTo>
                <a:lnTo>
                  <a:pt x="15092" y="3209"/>
                </a:lnTo>
                <a:lnTo>
                  <a:pt x="15212" y="3222"/>
                </a:lnTo>
                <a:lnTo>
                  <a:pt x="15333" y="3234"/>
                </a:lnTo>
                <a:lnTo>
                  <a:pt x="15455" y="3247"/>
                </a:lnTo>
                <a:lnTo>
                  <a:pt x="15577" y="3259"/>
                </a:lnTo>
                <a:lnTo>
                  <a:pt x="15699" y="3271"/>
                </a:lnTo>
                <a:lnTo>
                  <a:pt x="15821" y="3282"/>
                </a:lnTo>
                <a:lnTo>
                  <a:pt x="15944" y="3294"/>
                </a:lnTo>
                <a:lnTo>
                  <a:pt x="16066" y="3305"/>
                </a:lnTo>
                <a:lnTo>
                  <a:pt x="16187" y="3315"/>
                </a:lnTo>
                <a:lnTo>
                  <a:pt x="16308" y="3325"/>
                </a:lnTo>
                <a:lnTo>
                  <a:pt x="16428" y="3334"/>
                </a:lnTo>
                <a:lnTo>
                  <a:pt x="16547" y="3342"/>
                </a:lnTo>
                <a:lnTo>
                  <a:pt x="16664" y="3349"/>
                </a:lnTo>
                <a:lnTo>
                  <a:pt x="16781" y="3355"/>
                </a:lnTo>
                <a:lnTo>
                  <a:pt x="16897" y="3362"/>
                </a:lnTo>
                <a:lnTo>
                  <a:pt x="17012" y="3368"/>
                </a:lnTo>
                <a:lnTo>
                  <a:pt x="17127" y="3374"/>
                </a:lnTo>
                <a:lnTo>
                  <a:pt x="17242" y="3380"/>
                </a:lnTo>
                <a:lnTo>
                  <a:pt x="17356" y="3387"/>
                </a:lnTo>
                <a:lnTo>
                  <a:pt x="17471" y="3395"/>
                </a:lnTo>
                <a:lnTo>
                  <a:pt x="17586" y="3404"/>
                </a:lnTo>
                <a:lnTo>
                  <a:pt x="17702" y="3414"/>
                </a:lnTo>
                <a:lnTo>
                  <a:pt x="17818" y="3424"/>
                </a:lnTo>
                <a:lnTo>
                  <a:pt x="17934" y="3435"/>
                </a:lnTo>
                <a:lnTo>
                  <a:pt x="18050" y="3446"/>
                </a:lnTo>
                <a:lnTo>
                  <a:pt x="18167" y="3457"/>
                </a:lnTo>
                <a:lnTo>
                  <a:pt x="18284" y="3468"/>
                </a:lnTo>
                <a:lnTo>
                  <a:pt x="18401" y="3479"/>
                </a:lnTo>
                <a:lnTo>
                  <a:pt x="18519" y="3490"/>
                </a:lnTo>
                <a:lnTo>
                  <a:pt x="18637" y="3501"/>
                </a:lnTo>
                <a:lnTo>
                  <a:pt x="18757" y="3511"/>
                </a:lnTo>
                <a:lnTo>
                  <a:pt x="18877" y="3521"/>
                </a:lnTo>
                <a:lnTo>
                  <a:pt x="18998" y="3530"/>
                </a:lnTo>
                <a:lnTo>
                  <a:pt x="19120" y="3538"/>
                </a:lnTo>
                <a:lnTo>
                  <a:pt x="19243" y="3546"/>
                </a:lnTo>
                <a:lnTo>
                  <a:pt x="19367" y="3553"/>
                </a:lnTo>
                <a:lnTo>
                  <a:pt x="19491" y="3560"/>
                </a:lnTo>
                <a:lnTo>
                  <a:pt x="19616" y="3566"/>
                </a:lnTo>
                <a:lnTo>
                  <a:pt x="19742" y="3572"/>
                </a:lnTo>
                <a:lnTo>
                  <a:pt x="19868" y="3577"/>
                </a:lnTo>
                <a:lnTo>
                  <a:pt x="19995" y="3582"/>
                </a:lnTo>
                <a:lnTo>
                  <a:pt x="20121" y="3586"/>
                </a:lnTo>
                <a:lnTo>
                  <a:pt x="20247" y="3591"/>
                </a:lnTo>
                <a:lnTo>
                  <a:pt x="20373" y="3595"/>
                </a:lnTo>
                <a:lnTo>
                  <a:pt x="20498" y="3598"/>
                </a:lnTo>
                <a:lnTo>
                  <a:pt x="20623" y="3602"/>
                </a:lnTo>
                <a:lnTo>
                  <a:pt x="20748" y="3605"/>
                </a:lnTo>
                <a:moveTo>
                  <a:pt x="254" y="4030"/>
                </a:moveTo>
                <a:lnTo>
                  <a:pt x="397" y="3987"/>
                </a:lnTo>
                <a:lnTo>
                  <a:pt x="541" y="3941"/>
                </a:lnTo>
                <a:lnTo>
                  <a:pt x="686" y="3895"/>
                </a:lnTo>
                <a:lnTo>
                  <a:pt x="831" y="3846"/>
                </a:lnTo>
                <a:lnTo>
                  <a:pt x="976" y="3796"/>
                </a:lnTo>
                <a:lnTo>
                  <a:pt x="1123" y="3744"/>
                </a:lnTo>
                <a:lnTo>
                  <a:pt x="1269" y="3691"/>
                </a:lnTo>
                <a:lnTo>
                  <a:pt x="1416" y="3638"/>
                </a:lnTo>
                <a:lnTo>
                  <a:pt x="1564" y="3583"/>
                </a:lnTo>
                <a:lnTo>
                  <a:pt x="1713" y="3528"/>
                </a:lnTo>
                <a:lnTo>
                  <a:pt x="1862" y="3474"/>
                </a:lnTo>
                <a:lnTo>
                  <a:pt x="2012" y="3419"/>
                </a:lnTo>
                <a:lnTo>
                  <a:pt x="2163" y="3366"/>
                </a:lnTo>
                <a:lnTo>
                  <a:pt x="2315" y="3314"/>
                </a:lnTo>
                <a:lnTo>
                  <a:pt x="2467" y="3262"/>
                </a:lnTo>
                <a:lnTo>
                  <a:pt x="2620" y="3212"/>
                </a:lnTo>
                <a:lnTo>
                  <a:pt x="2773" y="3162"/>
                </a:lnTo>
                <a:lnTo>
                  <a:pt x="2927" y="3114"/>
                </a:lnTo>
                <a:lnTo>
                  <a:pt x="3081" y="3066"/>
                </a:lnTo>
                <a:lnTo>
                  <a:pt x="3235" y="3019"/>
                </a:lnTo>
                <a:lnTo>
                  <a:pt x="3389" y="2971"/>
                </a:lnTo>
                <a:lnTo>
                  <a:pt x="3543" y="2924"/>
                </a:lnTo>
                <a:lnTo>
                  <a:pt x="3696" y="2876"/>
                </a:lnTo>
                <a:lnTo>
                  <a:pt x="3850" y="2829"/>
                </a:lnTo>
                <a:lnTo>
                  <a:pt x="4003" y="2781"/>
                </a:lnTo>
                <a:lnTo>
                  <a:pt x="4157" y="2733"/>
                </a:lnTo>
                <a:lnTo>
                  <a:pt x="4309" y="2685"/>
                </a:lnTo>
                <a:lnTo>
                  <a:pt x="4462" y="2638"/>
                </a:lnTo>
                <a:lnTo>
                  <a:pt x="4614" y="2590"/>
                </a:lnTo>
                <a:lnTo>
                  <a:pt x="4765" y="2544"/>
                </a:lnTo>
                <a:lnTo>
                  <a:pt x="4916" y="2498"/>
                </a:lnTo>
                <a:lnTo>
                  <a:pt x="5066" y="2452"/>
                </a:lnTo>
                <a:lnTo>
                  <a:pt x="5216" y="2407"/>
                </a:lnTo>
                <a:lnTo>
                  <a:pt x="5364" y="2364"/>
                </a:lnTo>
                <a:lnTo>
                  <a:pt x="5511" y="2321"/>
                </a:lnTo>
                <a:lnTo>
                  <a:pt x="5658" y="2280"/>
                </a:lnTo>
                <a:lnTo>
                  <a:pt x="5803" y="2240"/>
                </a:lnTo>
                <a:lnTo>
                  <a:pt x="5946" y="2201"/>
                </a:lnTo>
                <a:lnTo>
                  <a:pt x="6088" y="2164"/>
                </a:lnTo>
                <a:lnTo>
                  <a:pt x="6228" y="2129"/>
                </a:lnTo>
                <a:lnTo>
                  <a:pt x="6367" y="2097"/>
                </a:lnTo>
                <a:lnTo>
                  <a:pt x="6503" y="2066"/>
                </a:lnTo>
                <a:lnTo>
                  <a:pt x="6637" y="2039"/>
                </a:lnTo>
                <a:lnTo>
                  <a:pt x="6769" y="2015"/>
                </a:lnTo>
                <a:lnTo>
                  <a:pt x="6899" y="1994"/>
                </a:lnTo>
                <a:lnTo>
                  <a:pt x="7027" y="1978"/>
                </a:lnTo>
                <a:lnTo>
                  <a:pt x="7152" y="1967"/>
                </a:lnTo>
                <a:lnTo>
                  <a:pt x="7275" y="1958"/>
                </a:lnTo>
                <a:lnTo>
                  <a:pt x="7396" y="1953"/>
                </a:lnTo>
                <a:lnTo>
                  <a:pt x="7514" y="1949"/>
                </a:lnTo>
                <a:lnTo>
                  <a:pt x="7632" y="1947"/>
                </a:lnTo>
                <a:lnTo>
                  <a:pt x="7748" y="1947"/>
                </a:lnTo>
                <a:lnTo>
                  <a:pt x="7862" y="1948"/>
                </a:lnTo>
                <a:lnTo>
                  <a:pt x="7976" y="1950"/>
                </a:lnTo>
                <a:lnTo>
                  <a:pt x="8089" y="1953"/>
                </a:lnTo>
                <a:lnTo>
                  <a:pt x="8202" y="1957"/>
                </a:lnTo>
                <a:lnTo>
                  <a:pt x="8315" y="1962"/>
                </a:lnTo>
                <a:lnTo>
                  <a:pt x="8427" y="1968"/>
                </a:lnTo>
                <a:lnTo>
                  <a:pt x="8540" y="1974"/>
                </a:lnTo>
                <a:lnTo>
                  <a:pt x="8652" y="1982"/>
                </a:lnTo>
                <a:lnTo>
                  <a:pt x="8765" y="1989"/>
                </a:lnTo>
                <a:lnTo>
                  <a:pt x="8879" y="1998"/>
                </a:lnTo>
                <a:lnTo>
                  <a:pt x="8992" y="2006"/>
                </a:lnTo>
                <a:lnTo>
                  <a:pt x="9106" y="2016"/>
                </a:lnTo>
                <a:lnTo>
                  <a:pt x="9220" y="2025"/>
                </a:lnTo>
                <a:lnTo>
                  <a:pt x="9334" y="2035"/>
                </a:lnTo>
                <a:lnTo>
                  <a:pt x="9449" y="2046"/>
                </a:lnTo>
                <a:lnTo>
                  <a:pt x="9564" y="2056"/>
                </a:lnTo>
                <a:lnTo>
                  <a:pt x="9679" y="2067"/>
                </a:lnTo>
                <a:lnTo>
                  <a:pt x="9794" y="2078"/>
                </a:lnTo>
                <a:lnTo>
                  <a:pt x="9910" y="2089"/>
                </a:lnTo>
                <a:lnTo>
                  <a:pt x="10025" y="2101"/>
                </a:lnTo>
                <a:lnTo>
                  <a:pt x="10141" y="2112"/>
                </a:lnTo>
                <a:lnTo>
                  <a:pt x="10257" y="2124"/>
                </a:lnTo>
                <a:lnTo>
                  <a:pt x="10373" y="2136"/>
                </a:lnTo>
                <a:lnTo>
                  <a:pt x="10489" y="2148"/>
                </a:lnTo>
                <a:lnTo>
                  <a:pt x="10605" y="2160"/>
                </a:lnTo>
                <a:lnTo>
                  <a:pt x="10721" y="2173"/>
                </a:lnTo>
                <a:lnTo>
                  <a:pt x="10836" y="2185"/>
                </a:lnTo>
                <a:lnTo>
                  <a:pt x="10952" y="2198"/>
                </a:lnTo>
                <a:lnTo>
                  <a:pt x="11067" y="2210"/>
                </a:lnTo>
                <a:lnTo>
                  <a:pt x="11183" y="2223"/>
                </a:lnTo>
                <a:lnTo>
                  <a:pt x="11298" y="2236"/>
                </a:lnTo>
                <a:lnTo>
                  <a:pt x="11412" y="2249"/>
                </a:lnTo>
                <a:lnTo>
                  <a:pt x="11527" y="2262"/>
                </a:lnTo>
                <a:lnTo>
                  <a:pt x="11640" y="2275"/>
                </a:lnTo>
                <a:lnTo>
                  <a:pt x="11754" y="2288"/>
                </a:lnTo>
                <a:lnTo>
                  <a:pt x="11867" y="2301"/>
                </a:lnTo>
                <a:lnTo>
                  <a:pt x="11980" y="2314"/>
                </a:lnTo>
                <a:lnTo>
                  <a:pt x="12092" y="2328"/>
                </a:lnTo>
                <a:lnTo>
                  <a:pt x="12203" y="2341"/>
                </a:lnTo>
                <a:lnTo>
                  <a:pt x="12315" y="2354"/>
                </a:lnTo>
                <a:lnTo>
                  <a:pt x="12426" y="2368"/>
                </a:lnTo>
                <a:lnTo>
                  <a:pt x="12536" y="2381"/>
                </a:lnTo>
                <a:lnTo>
                  <a:pt x="12646" y="2395"/>
                </a:lnTo>
                <a:lnTo>
                  <a:pt x="12756" y="2408"/>
                </a:lnTo>
                <a:lnTo>
                  <a:pt x="12866" y="2422"/>
                </a:lnTo>
                <a:lnTo>
                  <a:pt x="12976" y="2435"/>
                </a:lnTo>
                <a:lnTo>
                  <a:pt x="13085" y="2449"/>
                </a:lnTo>
                <a:lnTo>
                  <a:pt x="13195" y="2463"/>
                </a:lnTo>
                <a:lnTo>
                  <a:pt x="13305" y="2477"/>
                </a:lnTo>
                <a:lnTo>
                  <a:pt x="13415" y="2490"/>
                </a:lnTo>
                <a:lnTo>
                  <a:pt x="13526" y="2504"/>
                </a:lnTo>
                <a:lnTo>
                  <a:pt x="13637" y="2518"/>
                </a:lnTo>
                <a:lnTo>
                  <a:pt x="13749" y="2532"/>
                </a:lnTo>
                <a:lnTo>
                  <a:pt x="13861" y="2546"/>
                </a:lnTo>
                <a:lnTo>
                  <a:pt x="13974" y="2560"/>
                </a:lnTo>
                <a:lnTo>
                  <a:pt x="14087" y="2574"/>
                </a:lnTo>
                <a:lnTo>
                  <a:pt x="14201" y="2588"/>
                </a:lnTo>
                <a:lnTo>
                  <a:pt x="14317" y="2602"/>
                </a:lnTo>
                <a:lnTo>
                  <a:pt x="14433" y="2616"/>
                </a:lnTo>
                <a:lnTo>
                  <a:pt x="14550" y="2629"/>
                </a:lnTo>
                <a:lnTo>
                  <a:pt x="14668" y="2643"/>
                </a:lnTo>
                <a:lnTo>
                  <a:pt x="14787" y="2657"/>
                </a:lnTo>
                <a:lnTo>
                  <a:pt x="14906" y="2671"/>
                </a:lnTo>
                <a:lnTo>
                  <a:pt x="15027" y="2685"/>
                </a:lnTo>
                <a:lnTo>
                  <a:pt x="15148" y="2699"/>
                </a:lnTo>
                <a:lnTo>
                  <a:pt x="15270" y="2712"/>
                </a:lnTo>
                <a:lnTo>
                  <a:pt x="15393" y="2726"/>
                </a:lnTo>
                <a:lnTo>
                  <a:pt x="15516" y="2739"/>
                </a:lnTo>
                <a:lnTo>
                  <a:pt x="15639" y="2753"/>
                </a:lnTo>
                <a:lnTo>
                  <a:pt x="15763" y="2766"/>
                </a:lnTo>
                <a:lnTo>
                  <a:pt x="15887" y="2779"/>
                </a:lnTo>
                <a:lnTo>
                  <a:pt x="16011" y="2791"/>
                </a:lnTo>
                <a:lnTo>
                  <a:pt x="16134" y="2803"/>
                </a:lnTo>
                <a:lnTo>
                  <a:pt x="16258" y="2815"/>
                </a:lnTo>
                <a:lnTo>
                  <a:pt x="16381" y="2827"/>
                </a:lnTo>
                <a:lnTo>
                  <a:pt x="16503" y="2837"/>
                </a:lnTo>
                <a:lnTo>
                  <a:pt x="16624" y="2847"/>
                </a:lnTo>
                <a:lnTo>
                  <a:pt x="16743" y="2855"/>
                </a:lnTo>
                <a:lnTo>
                  <a:pt x="16862" y="2863"/>
                </a:lnTo>
                <a:lnTo>
                  <a:pt x="16980" y="2871"/>
                </a:lnTo>
                <a:lnTo>
                  <a:pt x="17096" y="2879"/>
                </a:lnTo>
                <a:lnTo>
                  <a:pt x="17212" y="2886"/>
                </a:lnTo>
                <a:lnTo>
                  <a:pt x="17328" y="2894"/>
                </a:lnTo>
                <a:lnTo>
                  <a:pt x="17442" y="2902"/>
                </a:lnTo>
                <a:lnTo>
                  <a:pt x="17555" y="2909"/>
                </a:lnTo>
                <a:lnTo>
                  <a:pt x="17668" y="2918"/>
                </a:lnTo>
                <a:lnTo>
                  <a:pt x="17780" y="2926"/>
                </a:lnTo>
                <a:lnTo>
                  <a:pt x="17892" y="2935"/>
                </a:lnTo>
                <a:lnTo>
                  <a:pt x="18003" y="2943"/>
                </a:lnTo>
                <a:lnTo>
                  <a:pt x="18115" y="2952"/>
                </a:lnTo>
                <a:lnTo>
                  <a:pt x="18227" y="2962"/>
                </a:lnTo>
                <a:lnTo>
                  <a:pt x="18339" y="2971"/>
                </a:lnTo>
                <a:lnTo>
                  <a:pt x="18452" y="2980"/>
                </a:lnTo>
                <a:lnTo>
                  <a:pt x="18565" y="2989"/>
                </a:lnTo>
                <a:lnTo>
                  <a:pt x="18679" y="2998"/>
                </a:lnTo>
                <a:lnTo>
                  <a:pt x="18794" y="3007"/>
                </a:lnTo>
                <a:lnTo>
                  <a:pt x="18911" y="3015"/>
                </a:lnTo>
                <a:lnTo>
                  <a:pt x="19028" y="3023"/>
                </a:lnTo>
                <a:lnTo>
                  <a:pt x="19148" y="3030"/>
                </a:lnTo>
                <a:lnTo>
                  <a:pt x="19269" y="3037"/>
                </a:lnTo>
                <a:lnTo>
                  <a:pt x="19392" y="3043"/>
                </a:lnTo>
                <a:lnTo>
                  <a:pt x="19517" y="3048"/>
                </a:lnTo>
                <a:lnTo>
                  <a:pt x="19642" y="3053"/>
                </a:lnTo>
                <a:lnTo>
                  <a:pt x="19768" y="3058"/>
                </a:lnTo>
                <a:lnTo>
                  <a:pt x="19895" y="3062"/>
                </a:lnTo>
                <a:lnTo>
                  <a:pt x="20022" y="3066"/>
                </a:lnTo>
                <a:lnTo>
                  <a:pt x="20149" y="3070"/>
                </a:lnTo>
                <a:lnTo>
                  <a:pt x="20276" y="3073"/>
                </a:lnTo>
                <a:lnTo>
                  <a:pt x="20401" y="3076"/>
                </a:lnTo>
                <a:lnTo>
                  <a:pt x="20526" y="3079"/>
                </a:lnTo>
                <a:lnTo>
                  <a:pt x="20651" y="3082"/>
                </a:lnTo>
                <a:lnTo>
                  <a:pt x="20775" y="3085"/>
                </a:lnTo>
                <a:moveTo>
                  <a:pt x="191" y="3433"/>
                </a:moveTo>
                <a:lnTo>
                  <a:pt x="333" y="3388"/>
                </a:lnTo>
                <a:lnTo>
                  <a:pt x="477" y="3343"/>
                </a:lnTo>
                <a:lnTo>
                  <a:pt x="620" y="3297"/>
                </a:lnTo>
                <a:lnTo>
                  <a:pt x="764" y="3249"/>
                </a:lnTo>
                <a:lnTo>
                  <a:pt x="909" y="3200"/>
                </a:lnTo>
                <a:lnTo>
                  <a:pt x="1053" y="3151"/>
                </a:lnTo>
                <a:lnTo>
                  <a:pt x="1199" y="3100"/>
                </a:lnTo>
                <a:lnTo>
                  <a:pt x="1345" y="3049"/>
                </a:lnTo>
                <a:lnTo>
                  <a:pt x="1491" y="2998"/>
                </a:lnTo>
                <a:lnTo>
                  <a:pt x="1638" y="2946"/>
                </a:lnTo>
                <a:lnTo>
                  <a:pt x="1786" y="2895"/>
                </a:lnTo>
                <a:lnTo>
                  <a:pt x="1934" y="2844"/>
                </a:lnTo>
                <a:lnTo>
                  <a:pt x="2083" y="2794"/>
                </a:lnTo>
                <a:lnTo>
                  <a:pt x="2233" y="2744"/>
                </a:lnTo>
                <a:lnTo>
                  <a:pt x="2384" y="2696"/>
                </a:lnTo>
                <a:lnTo>
                  <a:pt x="2534" y="2648"/>
                </a:lnTo>
                <a:lnTo>
                  <a:pt x="2686" y="2601"/>
                </a:lnTo>
                <a:lnTo>
                  <a:pt x="2837" y="2555"/>
                </a:lnTo>
                <a:lnTo>
                  <a:pt x="2988" y="2510"/>
                </a:lnTo>
                <a:lnTo>
                  <a:pt x="3140" y="2464"/>
                </a:lnTo>
                <a:lnTo>
                  <a:pt x="3291" y="2419"/>
                </a:lnTo>
                <a:lnTo>
                  <a:pt x="3443" y="2374"/>
                </a:lnTo>
                <a:lnTo>
                  <a:pt x="3593" y="2328"/>
                </a:lnTo>
                <a:lnTo>
                  <a:pt x="3744" y="2282"/>
                </a:lnTo>
                <a:lnTo>
                  <a:pt x="3894" y="2236"/>
                </a:lnTo>
                <a:lnTo>
                  <a:pt x="4044" y="2190"/>
                </a:lnTo>
                <a:lnTo>
                  <a:pt x="4193" y="2144"/>
                </a:lnTo>
                <a:lnTo>
                  <a:pt x="4342" y="2098"/>
                </a:lnTo>
                <a:lnTo>
                  <a:pt x="4490" y="2053"/>
                </a:lnTo>
                <a:lnTo>
                  <a:pt x="4637" y="2008"/>
                </a:lnTo>
                <a:lnTo>
                  <a:pt x="4784" y="1965"/>
                </a:lnTo>
                <a:lnTo>
                  <a:pt x="4930" y="1922"/>
                </a:lnTo>
                <a:lnTo>
                  <a:pt x="5075" y="1881"/>
                </a:lnTo>
                <a:lnTo>
                  <a:pt x="5218" y="1841"/>
                </a:lnTo>
                <a:lnTo>
                  <a:pt x="5361" y="1802"/>
                </a:lnTo>
                <a:lnTo>
                  <a:pt x="5502" y="1765"/>
                </a:lnTo>
                <a:lnTo>
                  <a:pt x="5642" y="1729"/>
                </a:lnTo>
                <a:lnTo>
                  <a:pt x="5781" y="1694"/>
                </a:lnTo>
                <a:lnTo>
                  <a:pt x="5918" y="1662"/>
                </a:lnTo>
                <a:lnTo>
                  <a:pt x="6054" y="1631"/>
                </a:lnTo>
                <a:lnTo>
                  <a:pt x="6187" y="1603"/>
                </a:lnTo>
                <a:lnTo>
                  <a:pt x="6319" y="1577"/>
                </a:lnTo>
                <a:lnTo>
                  <a:pt x="6449" y="1553"/>
                </a:lnTo>
                <a:lnTo>
                  <a:pt x="6578" y="1531"/>
                </a:lnTo>
                <a:lnTo>
                  <a:pt x="6704" y="1512"/>
                </a:lnTo>
                <a:lnTo>
                  <a:pt x="6829" y="1496"/>
                </a:lnTo>
                <a:lnTo>
                  <a:pt x="6952" y="1483"/>
                </a:lnTo>
                <a:lnTo>
                  <a:pt x="7073" y="1472"/>
                </a:lnTo>
                <a:lnTo>
                  <a:pt x="7194" y="1463"/>
                </a:lnTo>
                <a:lnTo>
                  <a:pt x="7313" y="1456"/>
                </a:lnTo>
                <a:lnTo>
                  <a:pt x="7431" y="1452"/>
                </a:lnTo>
                <a:lnTo>
                  <a:pt x="7549" y="1449"/>
                </a:lnTo>
                <a:lnTo>
                  <a:pt x="7666" y="1447"/>
                </a:lnTo>
                <a:lnTo>
                  <a:pt x="7783" y="1447"/>
                </a:lnTo>
                <a:lnTo>
                  <a:pt x="7900" y="1447"/>
                </a:lnTo>
                <a:lnTo>
                  <a:pt x="8018" y="1449"/>
                </a:lnTo>
                <a:lnTo>
                  <a:pt x="8136" y="1452"/>
                </a:lnTo>
                <a:lnTo>
                  <a:pt x="8254" y="1455"/>
                </a:lnTo>
                <a:lnTo>
                  <a:pt x="8373" y="1460"/>
                </a:lnTo>
                <a:lnTo>
                  <a:pt x="8492" y="1465"/>
                </a:lnTo>
                <a:lnTo>
                  <a:pt x="8611" y="1470"/>
                </a:lnTo>
                <a:lnTo>
                  <a:pt x="8731" y="1477"/>
                </a:lnTo>
                <a:lnTo>
                  <a:pt x="8852" y="1483"/>
                </a:lnTo>
                <a:lnTo>
                  <a:pt x="8972" y="1491"/>
                </a:lnTo>
                <a:lnTo>
                  <a:pt x="9093" y="1499"/>
                </a:lnTo>
                <a:lnTo>
                  <a:pt x="9214" y="1507"/>
                </a:lnTo>
                <a:lnTo>
                  <a:pt x="9335" y="1516"/>
                </a:lnTo>
                <a:lnTo>
                  <a:pt x="9456" y="1525"/>
                </a:lnTo>
                <a:lnTo>
                  <a:pt x="9577" y="1535"/>
                </a:lnTo>
                <a:lnTo>
                  <a:pt x="9698" y="1545"/>
                </a:lnTo>
                <a:lnTo>
                  <a:pt x="9820" y="1555"/>
                </a:lnTo>
                <a:lnTo>
                  <a:pt x="9941" y="1566"/>
                </a:lnTo>
                <a:lnTo>
                  <a:pt x="10062" y="1577"/>
                </a:lnTo>
                <a:lnTo>
                  <a:pt x="10184" y="1588"/>
                </a:lnTo>
                <a:lnTo>
                  <a:pt x="10305" y="1600"/>
                </a:lnTo>
                <a:lnTo>
                  <a:pt x="10426" y="1611"/>
                </a:lnTo>
                <a:lnTo>
                  <a:pt x="10547" y="1623"/>
                </a:lnTo>
                <a:lnTo>
                  <a:pt x="10668" y="1636"/>
                </a:lnTo>
                <a:lnTo>
                  <a:pt x="10788" y="1648"/>
                </a:lnTo>
                <a:lnTo>
                  <a:pt x="10909" y="1661"/>
                </a:lnTo>
                <a:lnTo>
                  <a:pt x="11029" y="1673"/>
                </a:lnTo>
                <a:lnTo>
                  <a:pt x="11149" y="1686"/>
                </a:lnTo>
                <a:lnTo>
                  <a:pt x="11268" y="1699"/>
                </a:lnTo>
                <a:lnTo>
                  <a:pt x="11387" y="1712"/>
                </a:lnTo>
                <a:lnTo>
                  <a:pt x="11506" y="1726"/>
                </a:lnTo>
                <a:lnTo>
                  <a:pt x="11624" y="1739"/>
                </a:lnTo>
                <a:lnTo>
                  <a:pt x="11741" y="1753"/>
                </a:lnTo>
                <a:lnTo>
                  <a:pt x="11858" y="1766"/>
                </a:lnTo>
                <a:lnTo>
                  <a:pt x="11974" y="1780"/>
                </a:lnTo>
                <a:lnTo>
                  <a:pt x="12090" y="1794"/>
                </a:lnTo>
                <a:lnTo>
                  <a:pt x="12205" y="1808"/>
                </a:lnTo>
                <a:lnTo>
                  <a:pt x="12319" y="1822"/>
                </a:lnTo>
                <a:lnTo>
                  <a:pt x="12432" y="1836"/>
                </a:lnTo>
                <a:lnTo>
                  <a:pt x="12545" y="1850"/>
                </a:lnTo>
                <a:lnTo>
                  <a:pt x="12657" y="1865"/>
                </a:lnTo>
                <a:lnTo>
                  <a:pt x="12769" y="1879"/>
                </a:lnTo>
                <a:lnTo>
                  <a:pt x="12881" y="1894"/>
                </a:lnTo>
                <a:lnTo>
                  <a:pt x="12993" y="1908"/>
                </a:lnTo>
                <a:lnTo>
                  <a:pt x="13104" y="1923"/>
                </a:lnTo>
                <a:lnTo>
                  <a:pt x="13216" y="1937"/>
                </a:lnTo>
                <a:lnTo>
                  <a:pt x="13327" y="1952"/>
                </a:lnTo>
                <a:lnTo>
                  <a:pt x="13439" y="1967"/>
                </a:lnTo>
                <a:lnTo>
                  <a:pt x="13551" y="1981"/>
                </a:lnTo>
                <a:lnTo>
                  <a:pt x="13664" y="1996"/>
                </a:lnTo>
                <a:lnTo>
                  <a:pt x="13777" y="2011"/>
                </a:lnTo>
                <a:lnTo>
                  <a:pt x="13891" y="2026"/>
                </a:lnTo>
                <a:lnTo>
                  <a:pt x="14005" y="2041"/>
                </a:lnTo>
                <a:lnTo>
                  <a:pt x="14120" y="2056"/>
                </a:lnTo>
                <a:lnTo>
                  <a:pt x="14236" y="2071"/>
                </a:lnTo>
                <a:lnTo>
                  <a:pt x="14352" y="2086"/>
                </a:lnTo>
                <a:lnTo>
                  <a:pt x="14470" y="2100"/>
                </a:lnTo>
                <a:lnTo>
                  <a:pt x="14588" y="2115"/>
                </a:lnTo>
                <a:lnTo>
                  <a:pt x="14708" y="2130"/>
                </a:lnTo>
                <a:lnTo>
                  <a:pt x="14828" y="2144"/>
                </a:lnTo>
                <a:lnTo>
                  <a:pt x="14949" y="2159"/>
                </a:lnTo>
                <a:lnTo>
                  <a:pt x="15071" y="2173"/>
                </a:lnTo>
                <a:lnTo>
                  <a:pt x="15194" y="2187"/>
                </a:lnTo>
                <a:lnTo>
                  <a:pt x="15317" y="2202"/>
                </a:lnTo>
                <a:lnTo>
                  <a:pt x="15441" y="2216"/>
                </a:lnTo>
                <a:lnTo>
                  <a:pt x="15565" y="2230"/>
                </a:lnTo>
                <a:lnTo>
                  <a:pt x="15689" y="2243"/>
                </a:lnTo>
                <a:lnTo>
                  <a:pt x="15814" y="2257"/>
                </a:lnTo>
                <a:lnTo>
                  <a:pt x="15938" y="2270"/>
                </a:lnTo>
                <a:lnTo>
                  <a:pt x="16063" y="2283"/>
                </a:lnTo>
                <a:lnTo>
                  <a:pt x="16188" y="2296"/>
                </a:lnTo>
                <a:lnTo>
                  <a:pt x="16312" y="2308"/>
                </a:lnTo>
                <a:lnTo>
                  <a:pt x="16436" y="2320"/>
                </a:lnTo>
                <a:lnTo>
                  <a:pt x="16560" y="2332"/>
                </a:lnTo>
                <a:lnTo>
                  <a:pt x="16682" y="2343"/>
                </a:lnTo>
                <a:lnTo>
                  <a:pt x="16804" y="2353"/>
                </a:lnTo>
                <a:lnTo>
                  <a:pt x="16926" y="2363"/>
                </a:lnTo>
                <a:lnTo>
                  <a:pt x="17046" y="2373"/>
                </a:lnTo>
                <a:lnTo>
                  <a:pt x="17166" y="2383"/>
                </a:lnTo>
                <a:lnTo>
                  <a:pt x="17284" y="2392"/>
                </a:lnTo>
                <a:lnTo>
                  <a:pt x="17402" y="2401"/>
                </a:lnTo>
                <a:lnTo>
                  <a:pt x="17517" y="2409"/>
                </a:lnTo>
                <a:lnTo>
                  <a:pt x="17629" y="2417"/>
                </a:lnTo>
                <a:lnTo>
                  <a:pt x="17740" y="2425"/>
                </a:lnTo>
                <a:lnTo>
                  <a:pt x="17849" y="2432"/>
                </a:lnTo>
                <a:lnTo>
                  <a:pt x="17958" y="2440"/>
                </a:lnTo>
                <a:lnTo>
                  <a:pt x="18067" y="2447"/>
                </a:lnTo>
                <a:lnTo>
                  <a:pt x="18175" y="2455"/>
                </a:lnTo>
                <a:lnTo>
                  <a:pt x="18284" y="2462"/>
                </a:lnTo>
                <a:lnTo>
                  <a:pt x="18393" y="2470"/>
                </a:lnTo>
                <a:lnTo>
                  <a:pt x="18502" y="2477"/>
                </a:lnTo>
                <a:lnTo>
                  <a:pt x="18612" y="2485"/>
                </a:lnTo>
                <a:lnTo>
                  <a:pt x="18723" y="2492"/>
                </a:lnTo>
                <a:lnTo>
                  <a:pt x="18835" y="2499"/>
                </a:lnTo>
                <a:lnTo>
                  <a:pt x="18948" y="2506"/>
                </a:lnTo>
                <a:lnTo>
                  <a:pt x="19062" y="2513"/>
                </a:lnTo>
                <a:lnTo>
                  <a:pt x="19179" y="2519"/>
                </a:lnTo>
                <a:lnTo>
                  <a:pt x="19299" y="2524"/>
                </a:lnTo>
                <a:lnTo>
                  <a:pt x="19421" y="2529"/>
                </a:lnTo>
                <a:lnTo>
                  <a:pt x="19544" y="2533"/>
                </a:lnTo>
                <a:lnTo>
                  <a:pt x="19669" y="2537"/>
                </a:lnTo>
                <a:lnTo>
                  <a:pt x="19794" y="2541"/>
                </a:lnTo>
                <a:lnTo>
                  <a:pt x="19920" y="2545"/>
                </a:lnTo>
                <a:lnTo>
                  <a:pt x="20045" y="2548"/>
                </a:lnTo>
                <a:lnTo>
                  <a:pt x="20171" y="2551"/>
                </a:lnTo>
                <a:lnTo>
                  <a:pt x="20297" y="2553"/>
                </a:lnTo>
                <a:lnTo>
                  <a:pt x="20422" y="2556"/>
                </a:lnTo>
                <a:lnTo>
                  <a:pt x="20547" y="2558"/>
                </a:lnTo>
                <a:lnTo>
                  <a:pt x="20672" y="2560"/>
                </a:lnTo>
                <a:lnTo>
                  <a:pt x="20796" y="2562"/>
                </a:lnTo>
                <a:moveTo>
                  <a:pt x="127" y="2841"/>
                </a:moveTo>
                <a:lnTo>
                  <a:pt x="269" y="2797"/>
                </a:lnTo>
                <a:lnTo>
                  <a:pt x="412" y="2753"/>
                </a:lnTo>
                <a:lnTo>
                  <a:pt x="554" y="2708"/>
                </a:lnTo>
                <a:lnTo>
                  <a:pt x="697" y="2662"/>
                </a:lnTo>
                <a:lnTo>
                  <a:pt x="841" y="2616"/>
                </a:lnTo>
                <a:lnTo>
                  <a:pt x="984" y="2569"/>
                </a:lnTo>
                <a:lnTo>
                  <a:pt x="1129" y="2521"/>
                </a:lnTo>
                <a:lnTo>
                  <a:pt x="1273" y="2474"/>
                </a:lnTo>
                <a:lnTo>
                  <a:pt x="1418" y="2426"/>
                </a:lnTo>
                <a:lnTo>
                  <a:pt x="1564" y="2378"/>
                </a:lnTo>
                <a:lnTo>
                  <a:pt x="1710" y="2330"/>
                </a:lnTo>
                <a:lnTo>
                  <a:pt x="1857" y="2283"/>
                </a:lnTo>
                <a:lnTo>
                  <a:pt x="2004" y="2236"/>
                </a:lnTo>
                <a:lnTo>
                  <a:pt x="2151" y="2189"/>
                </a:lnTo>
                <a:lnTo>
                  <a:pt x="2299" y="2143"/>
                </a:lnTo>
                <a:lnTo>
                  <a:pt x="2447" y="2098"/>
                </a:lnTo>
                <a:lnTo>
                  <a:pt x="2595" y="2053"/>
                </a:lnTo>
                <a:lnTo>
                  <a:pt x="2743" y="2009"/>
                </a:lnTo>
                <a:lnTo>
                  <a:pt x="2892" y="1965"/>
                </a:lnTo>
                <a:lnTo>
                  <a:pt x="3040" y="1921"/>
                </a:lnTo>
                <a:lnTo>
                  <a:pt x="3188" y="1878"/>
                </a:lnTo>
                <a:lnTo>
                  <a:pt x="3336" y="1835"/>
                </a:lnTo>
                <a:lnTo>
                  <a:pt x="3483" y="1791"/>
                </a:lnTo>
                <a:lnTo>
                  <a:pt x="3631" y="1748"/>
                </a:lnTo>
                <a:lnTo>
                  <a:pt x="3777" y="1704"/>
                </a:lnTo>
                <a:lnTo>
                  <a:pt x="3923" y="1661"/>
                </a:lnTo>
                <a:lnTo>
                  <a:pt x="4069" y="1618"/>
                </a:lnTo>
                <a:lnTo>
                  <a:pt x="4214" y="1575"/>
                </a:lnTo>
                <a:lnTo>
                  <a:pt x="4358" y="1533"/>
                </a:lnTo>
                <a:lnTo>
                  <a:pt x="4501" y="1492"/>
                </a:lnTo>
                <a:lnTo>
                  <a:pt x="4644" y="1452"/>
                </a:lnTo>
                <a:lnTo>
                  <a:pt x="4785" y="1413"/>
                </a:lnTo>
                <a:lnTo>
                  <a:pt x="4926" y="1376"/>
                </a:lnTo>
                <a:lnTo>
                  <a:pt x="5066" y="1340"/>
                </a:lnTo>
                <a:lnTo>
                  <a:pt x="5204" y="1305"/>
                </a:lnTo>
                <a:lnTo>
                  <a:pt x="5341" y="1273"/>
                </a:lnTo>
                <a:lnTo>
                  <a:pt x="5477" y="1241"/>
                </a:lnTo>
                <a:lnTo>
                  <a:pt x="5611" y="1212"/>
                </a:lnTo>
                <a:lnTo>
                  <a:pt x="5745" y="1184"/>
                </a:lnTo>
                <a:lnTo>
                  <a:pt x="5876" y="1158"/>
                </a:lnTo>
                <a:lnTo>
                  <a:pt x="6006" y="1133"/>
                </a:lnTo>
                <a:lnTo>
                  <a:pt x="6134" y="1110"/>
                </a:lnTo>
                <a:lnTo>
                  <a:pt x="6261" y="1089"/>
                </a:lnTo>
                <a:lnTo>
                  <a:pt x="6387" y="1070"/>
                </a:lnTo>
                <a:lnTo>
                  <a:pt x="6510" y="1052"/>
                </a:lnTo>
                <a:lnTo>
                  <a:pt x="6633" y="1035"/>
                </a:lnTo>
                <a:lnTo>
                  <a:pt x="6754" y="1021"/>
                </a:lnTo>
                <a:lnTo>
                  <a:pt x="6873" y="1008"/>
                </a:lnTo>
                <a:lnTo>
                  <a:pt x="6992" y="997"/>
                </a:lnTo>
                <a:lnTo>
                  <a:pt x="7111" y="988"/>
                </a:lnTo>
                <a:lnTo>
                  <a:pt x="7229" y="981"/>
                </a:lnTo>
                <a:lnTo>
                  <a:pt x="7347" y="976"/>
                </a:lnTo>
                <a:lnTo>
                  <a:pt x="7465" y="971"/>
                </a:lnTo>
                <a:lnTo>
                  <a:pt x="7584" y="968"/>
                </a:lnTo>
                <a:lnTo>
                  <a:pt x="7705" y="966"/>
                </a:lnTo>
                <a:lnTo>
                  <a:pt x="7827" y="965"/>
                </a:lnTo>
                <a:lnTo>
                  <a:pt x="7950" y="965"/>
                </a:lnTo>
                <a:lnTo>
                  <a:pt x="8074" y="965"/>
                </a:lnTo>
                <a:lnTo>
                  <a:pt x="8199" y="967"/>
                </a:lnTo>
                <a:lnTo>
                  <a:pt x="8325" y="969"/>
                </a:lnTo>
                <a:lnTo>
                  <a:pt x="8452" y="972"/>
                </a:lnTo>
                <a:lnTo>
                  <a:pt x="8578" y="976"/>
                </a:lnTo>
                <a:lnTo>
                  <a:pt x="8705" y="980"/>
                </a:lnTo>
                <a:lnTo>
                  <a:pt x="8832" y="985"/>
                </a:lnTo>
                <a:lnTo>
                  <a:pt x="8959" y="991"/>
                </a:lnTo>
                <a:lnTo>
                  <a:pt x="9087" y="997"/>
                </a:lnTo>
                <a:lnTo>
                  <a:pt x="9214" y="1004"/>
                </a:lnTo>
                <a:lnTo>
                  <a:pt x="9341" y="1012"/>
                </a:lnTo>
                <a:lnTo>
                  <a:pt x="9468" y="1020"/>
                </a:lnTo>
                <a:lnTo>
                  <a:pt x="9595" y="1028"/>
                </a:lnTo>
                <a:lnTo>
                  <a:pt x="9722" y="1037"/>
                </a:lnTo>
                <a:lnTo>
                  <a:pt x="9848" y="1047"/>
                </a:lnTo>
                <a:lnTo>
                  <a:pt x="9975" y="1057"/>
                </a:lnTo>
                <a:lnTo>
                  <a:pt x="10101" y="1067"/>
                </a:lnTo>
                <a:lnTo>
                  <a:pt x="10228" y="1078"/>
                </a:lnTo>
                <a:lnTo>
                  <a:pt x="10354" y="1088"/>
                </a:lnTo>
                <a:lnTo>
                  <a:pt x="10479" y="1100"/>
                </a:lnTo>
                <a:lnTo>
                  <a:pt x="10605" y="1111"/>
                </a:lnTo>
                <a:lnTo>
                  <a:pt x="10730" y="1123"/>
                </a:lnTo>
                <a:lnTo>
                  <a:pt x="10855" y="1135"/>
                </a:lnTo>
                <a:lnTo>
                  <a:pt x="10980" y="1148"/>
                </a:lnTo>
                <a:lnTo>
                  <a:pt x="11104" y="1160"/>
                </a:lnTo>
                <a:lnTo>
                  <a:pt x="11228" y="1173"/>
                </a:lnTo>
                <a:lnTo>
                  <a:pt x="11352" y="1186"/>
                </a:lnTo>
                <a:lnTo>
                  <a:pt x="11475" y="1200"/>
                </a:lnTo>
                <a:lnTo>
                  <a:pt x="11597" y="1213"/>
                </a:lnTo>
                <a:lnTo>
                  <a:pt x="11719" y="1227"/>
                </a:lnTo>
                <a:lnTo>
                  <a:pt x="11840" y="1240"/>
                </a:lnTo>
                <a:lnTo>
                  <a:pt x="11960" y="1254"/>
                </a:lnTo>
                <a:lnTo>
                  <a:pt x="12079" y="1268"/>
                </a:lnTo>
                <a:lnTo>
                  <a:pt x="12197" y="1283"/>
                </a:lnTo>
                <a:lnTo>
                  <a:pt x="12313" y="1297"/>
                </a:lnTo>
                <a:lnTo>
                  <a:pt x="12429" y="1311"/>
                </a:lnTo>
                <a:lnTo>
                  <a:pt x="12544" y="1326"/>
                </a:lnTo>
                <a:lnTo>
                  <a:pt x="12658" y="1340"/>
                </a:lnTo>
                <a:lnTo>
                  <a:pt x="12772" y="1355"/>
                </a:lnTo>
                <a:lnTo>
                  <a:pt x="12886" y="1370"/>
                </a:lnTo>
                <a:lnTo>
                  <a:pt x="12999" y="1385"/>
                </a:lnTo>
                <a:lnTo>
                  <a:pt x="13113" y="1400"/>
                </a:lnTo>
                <a:lnTo>
                  <a:pt x="13226" y="1415"/>
                </a:lnTo>
                <a:lnTo>
                  <a:pt x="13340" y="1430"/>
                </a:lnTo>
                <a:lnTo>
                  <a:pt x="13453" y="1446"/>
                </a:lnTo>
                <a:lnTo>
                  <a:pt x="13567" y="1461"/>
                </a:lnTo>
                <a:lnTo>
                  <a:pt x="13681" y="1477"/>
                </a:lnTo>
                <a:lnTo>
                  <a:pt x="13796" y="1492"/>
                </a:lnTo>
                <a:lnTo>
                  <a:pt x="13911" y="1507"/>
                </a:lnTo>
                <a:lnTo>
                  <a:pt x="14027" y="1523"/>
                </a:lnTo>
                <a:lnTo>
                  <a:pt x="14143" y="1538"/>
                </a:lnTo>
                <a:lnTo>
                  <a:pt x="14260" y="1554"/>
                </a:lnTo>
                <a:lnTo>
                  <a:pt x="14377" y="1569"/>
                </a:lnTo>
                <a:lnTo>
                  <a:pt x="14496" y="1585"/>
                </a:lnTo>
                <a:lnTo>
                  <a:pt x="14616" y="1600"/>
                </a:lnTo>
                <a:lnTo>
                  <a:pt x="14736" y="1615"/>
                </a:lnTo>
                <a:lnTo>
                  <a:pt x="14858" y="1629"/>
                </a:lnTo>
                <a:lnTo>
                  <a:pt x="14980" y="1644"/>
                </a:lnTo>
                <a:lnTo>
                  <a:pt x="15103" y="1658"/>
                </a:lnTo>
                <a:lnTo>
                  <a:pt x="15227" y="1673"/>
                </a:lnTo>
                <a:lnTo>
                  <a:pt x="15351" y="1687"/>
                </a:lnTo>
                <a:lnTo>
                  <a:pt x="15475" y="1701"/>
                </a:lnTo>
                <a:lnTo>
                  <a:pt x="15600" y="1715"/>
                </a:lnTo>
                <a:lnTo>
                  <a:pt x="15725" y="1729"/>
                </a:lnTo>
                <a:lnTo>
                  <a:pt x="15850" y="1743"/>
                </a:lnTo>
                <a:lnTo>
                  <a:pt x="15975" y="1756"/>
                </a:lnTo>
                <a:lnTo>
                  <a:pt x="16100" y="1769"/>
                </a:lnTo>
                <a:lnTo>
                  <a:pt x="16224" y="1782"/>
                </a:lnTo>
                <a:lnTo>
                  <a:pt x="16349" y="1795"/>
                </a:lnTo>
                <a:lnTo>
                  <a:pt x="16473" y="1807"/>
                </a:lnTo>
                <a:lnTo>
                  <a:pt x="16597" y="1819"/>
                </a:lnTo>
                <a:lnTo>
                  <a:pt x="16720" y="1831"/>
                </a:lnTo>
                <a:lnTo>
                  <a:pt x="16843" y="1842"/>
                </a:lnTo>
                <a:lnTo>
                  <a:pt x="16965" y="1853"/>
                </a:lnTo>
                <a:lnTo>
                  <a:pt x="17085" y="1863"/>
                </a:lnTo>
                <a:lnTo>
                  <a:pt x="17205" y="1873"/>
                </a:lnTo>
                <a:lnTo>
                  <a:pt x="17324" y="1883"/>
                </a:lnTo>
                <a:lnTo>
                  <a:pt x="17441" y="1892"/>
                </a:lnTo>
                <a:lnTo>
                  <a:pt x="17556" y="1901"/>
                </a:lnTo>
                <a:lnTo>
                  <a:pt x="17670" y="1909"/>
                </a:lnTo>
                <a:lnTo>
                  <a:pt x="17782" y="1917"/>
                </a:lnTo>
                <a:lnTo>
                  <a:pt x="17893" y="1925"/>
                </a:lnTo>
                <a:lnTo>
                  <a:pt x="18003" y="1932"/>
                </a:lnTo>
                <a:lnTo>
                  <a:pt x="18112" y="1939"/>
                </a:lnTo>
                <a:lnTo>
                  <a:pt x="18221" y="1946"/>
                </a:lnTo>
                <a:lnTo>
                  <a:pt x="18330" y="1952"/>
                </a:lnTo>
                <a:lnTo>
                  <a:pt x="18439" y="1959"/>
                </a:lnTo>
                <a:lnTo>
                  <a:pt x="18548" y="1966"/>
                </a:lnTo>
                <a:lnTo>
                  <a:pt x="18658" y="1972"/>
                </a:lnTo>
                <a:lnTo>
                  <a:pt x="18769" y="1978"/>
                </a:lnTo>
                <a:lnTo>
                  <a:pt x="18881" y="1984"/>
                </a:lnTo>
                <a:lnTo>
                  <a:pt x="18994" y="1990"/>
                </a:lnTo>
                <a:lnTo>
                  <a:pt x="19109" y="1995"/>
                </a:lnTo>
                <a:lnTo>
                  <a:pt x="19225" y="2000"/>
                </a:lnTo>
                <a:lnTo>
                  <a:pt x="19342" y="2004"/>
                </a:lnTo>
                <a:lnTo>
                  <a:pt x="19461" y="2009"/>
                </a:lnTo>
                <a:lnTo>
                  <a:pt x="19582" y="2013"/>
                </a:lnTo>
                <a:lnTo>
                  <a:pt x="19703" y="2016"/>
                </a:lnTo>
                <a:lnTo>
                  <a:pt x="19826" y="2019"/>
                </a:lnTo>
                <a:lnTo>
                  <a:pt x="19949" y="2022"/>
                </a:lnTo>
                <a:lnTo>
                  <a:pt x="20072" y="2025"/>
                </a:lnTo>
                <a:lnTo>
                  <a:pt x="20196" y="2028"/>
                </a:lnTo>
                <a:lnTo>
                  <a:pt x="20320" y="2030"/>
                </a:lnTo>
                <a:lnTo>
                  <a:pt x="20444" y="2032"/>
                </a:lnTo>
                <a:lnTo>
                  <a:pt x="20568" y="2034"/>
                </a:lnTo>
                <a:lnTo>
                  <a:pt x="20692" y="2035"/>
                </a:lnTo>
                <a:lnTo>
                  <a:pt x="20816" y="2037"/>
                </a:lnTo>
                <a:moveTo>
                  <a:pt x="64" y="2258"/>
                </a:moveTo>
                <a:lnTo>
                  <a:pt x="205" y="2215"/>
                </a:lnTo>
                <a:lnTo>
                  <a:pt x="346" y="2173"/>
                </a:lnTo>
                <a:lnTo>
                  <a:pt x="488" y="2130"/>
                </a:lnTo>
                <a:lnTo>
                  <a:pt x="630" y="2086"/>
                </a:lnTo>
                <a:lnTo>
                  <a:pt x="772" y="2042"/>
                </a:lnTo>
                <a:lnTo>
                  <a:pt x="915" y="1997"/>
                </a:lnTo>
                <a:lnTo>
                  <a:pt x="1058" y="1953"/>
                </a:lnTo>
                <a:lnTo>
                  <a:pt x="1201" y="1908"/>
                </a:lnTo>
                <a:lnTo>
                  <a:pt x="1344" y="1863"/>
                </a:lnTo>
                <a:lnTo>
                  <a:pt x="1488" y="1818"/>
                </a:lnTo>
                <a:lnTo>
                  <a:pt x="1632" y="1774"/>
                </a:lnTo>
                <a:lnTo>
                  <a:pt x="1777" y="1729"/>
                </a:lnTo>
                <a:lnTo>
                  <a:pt x="1922" y="1685"/>
                </a:lnTo>
                <a:lnTo>
                  <a:pt x="2067" y="1641"/>
                </a:lnTo>
                <a:lnTo>
                  <a:pt x="2212" y="1598"/>
                </a:lnTo>
                <a:lnTo>
                  <a:pt x="2357" y="1554"/>
                </a:lnTo>
                <a:lnTo>
                  <a:pt x="2502" y="1512"/>
                </a:lnTo>
                <a:lnTo>
                  <a:pt x="2647" y="1469"/>
                </a:lnTo>
                <a:lnTo>
                  <a:pt x="2793" y="1427"/>
                </a:lnTo>
                <a:lnTo>
                  <a:pt x="2938" y="1385"/>
                </a:lnTo>
                <a:lnTo>
                  <a:pt x="3083" y="1344"/>
                </a:lnTo>
                <a:lnTo>
                  <a:pt x="3227" y="1302"/>
                </a:lnTo>
                <a:lnTo>
                  <a:pt x="3371" y="1262"/>
                </a:lnTo>
                <a:lnTo>
                  <a:pt x="3515" y="1221"/>
                </a:lnTo>
                <a:lnTo>
                  <a:pt x="3658" y="1180"/>
                </a:lnTo>
                <a:lnTo>
                  <a:pt x="3801" y="1141"/>
                </a:lnTo>
                <a:lnTo>
                  <a:pt x="3943" y="1101"/>
                </a:lnTo>
                <a:lnTo>
                  <a:pt x="4085" y="1062"/>
                </a:lnTo>
                <a:lnTo>
                  <a:pt x="4225" y="1024"/>
                </a:lnTo>
                <a:lnTo>
                  <a:pt x="4365" y="987"/>
                </a:lnTo>
                <a:lnTo>
                  <a:pt x="4504" y="951"/>
                </a:lnTo>
                <a:lnTo>
                  <a:pt x="4642" y="916"/>
                </a:lnTo>
                <a:lnTo>
                  <a:pt x="4779" y="883"/>
                </a:lnTo>
                <a:lnTo>
                  <a:pt x="4915" y="851"/>
                </a:lnTo>
                <a:lnTo>
                  <a:pt x="5050" y="820"/>
                </a:lnTo>
                <a:lnTo>
                  <a:pt x="5184" y="790"/>
                </a:lnTo>
                <a:lnTo>
                  <a:pt x="5317" y="763"/>
                </a:lnTo>
                <a:lnTo>
                  <a:pt x="5448" y="736"/>
                </a:lnTo>
                <a:lnTo>
                  <a:pt x="5579" y="712"/>
                </a:lnTo>
                <a:lnTo>
                  <a:pt x="5707" y="688"/>
                </a:lnTo>
                <a:lnTo>
                  <a:pt x="5835" y="667"/>
                </a:lnTo>
                <a:lnTo>
                  <a:pt x="5961" y="646"/>
                </a:lnTo>
                <a:lnTo>
                  <a:pt x="6086" y="627"/>
                </a:lnTo>
                <a:lnTo>
                  <a:pt x="6210" y="609"/>
                </a:lnTo>
                <a:lnTo>
                  <a:pt x="6332" y="591"/>
                </a:lnTo>
                <a:lnTo>
                  <a:pt x="6453" y="575"/>
                </a:lnTo>
                <a:lnTo>
                  <a:pt x="6573" y="561"/>
                </a:lnTo>
                <a:lnTo>
                  <a:pt x="6692" y="547"/>
                </a:lnTo>
                <a:lnTo>
                  <a:pt x="6811" y="536"/>
                </a:lnTo>
                <a:lnTo>
                  <a:pt x="6929" y="526"/>
                </a:lnTo>
                <a:lnTo>
                  <a:pt x="7047" y="517"/>
                </a:lnTo>
                <a:lnTo>
                  <a:pt x="7165" y="510"/>
                </a:lnTo>
                <a:lnTo>
                  <a:pt x="7284" y="504"/>
                </a:lnTo>
                <a:lnTo>
                  <a:pt x="7404" y="499"/>
                </a:lnTo>
                <a:lnTo>
                  <a:pt x="7526" y="494"/>
                </a:lnTo>
                <a:lnTo>
                  <a:pt x="7653" y="491"/>
                </a:lnTo>
                <a:lnTo>
                  <a:pt x="7781" y="488"/>
                </a:lnTo>
                <a:lnTo>
                  <a:pt x="7911" y="486"/>
                </a:lnTo>
                <a:lnTo>
                  <a:pt x="8042" y="484"/>
                </a:lnTo>
                <a:lnTo>
                  <a:pt x="8173" y="484"/>
                </a:lnTo>
                <a:lnTo>
                  <a:pt x="8305" y="484"/>
                </a:lnTo>
                <a:lnTo>
                  <a:pt x="8437" y="486"/>
                </a:lnTo>
                <a:lnTo>
                  <a:pt x="8569" y="488"/>
                </a:lnTo>
                <a:lnTo>
                  <a:pt x="8701" y="491"/>
                </a:lnTo>
                <a:lnTo>
                  <a:pt x="8833" y="495"/>
                </a:lnTo>
                <a:lnTo>
                  <a:pt x="8965" y="499"/>
                </a:lnTo>
                <a:lnTo>
                  <a:pt x="9097" y="504"/>
                </a:lnTo>
                <a:lnTo>
                  <a:pt x="9229" y="510"/>
                </a:lnTo>
                <a:lnTo>
                  <a:pt x="9360" y="516"/>
                </a:lnTo>
                <a:lnTo>
                  <a:pt x="9492" y="523"/>
                </a:lnTo>
                <a:lnTo>
                  <a:pt x="9623" y="531"/>
                </a:lnTo>
                <a:lnTo>
                  <a:pt x="9754" y="539"/>
                </a:lnTo>
                <a:lnTo>
                  <a:pt x="9885" y="547"/>
                </a:lnTo>
                <a:lnTo>
                  <a:pt x="10016" y="556"/>
                </a:lnTo>
                <a:lnTo>
                  <a:pt x="10146" y="566"/>
                </a:lnTo>
                <a:lnTo>
                  <a:pt x="10276" y="576"/>
                </a:lnTo>
                <a:lnTo>
                  <a:pt x="10406" y="586"/>
                </a:lnTo>
                <a:lnTo>
                  <a:pt x="10535" y="597"/>
                </a:lnTo>
                <a:lnTo>
                  <a:pt x="10665" y="608"/>
                </a:lnTo>
                <a:lnTo>
                  <a:pt x="10793" y="619"/>
                </a:lnTo>
                <a:lnTo>
                  <a:pt x="10922" y="631"/>
                </a:lnTo>
                <a:lnTo>
                  <a:pt x="11050" y="643"/>
                </a:lnTo>
                <a:lnTo>
                  <a:pt x="11177" y="655"/>
                </a:lnTo>
                <a:lnTo>
                  <a:pt x="11304" y="668"/>
                </a:lnTo>
                <a:lnTo>
                  <a:pt x="11431" y="681"/>
                </a:lnTo>
                <a:lnTo>
                  <a:pt x="11557" y="694"/>
                </a:lnTo>
                <a:lnTo>
                  <a:pt x="11682" y="707"/>
                </a:lnTo>
                <a:lnTo>
                  <a:pt x="11807" y="721"/>
                </a:lnTo>
                <a:lnTo>
                  <a:pt x="11930" y="734"/>
                </a:lnTo>
                <a:lnTo>
                  <a:pt x="12052" y="748"/>
                </a:lnTo>
                <a:lnTo>
                  <a:pt x="12173" y="762"/>
                </a:lnTo>
                <a:lnTo>
                  <a:pt x="12292" y="777"/>
                </a:lnTo>
                <a:lnTo>
                  <a:pt x="12411" y="791"/>
                </a:lnTo>
                <a:lnTo>
                  <a:pt x="12528" y="806"/>
                </a:lnTo>
                <a:lnTo>
                  <a:pt x="12645" y="820"/>
                </a:lnTo>
                <a:lnTo>
                  <a:pt x="12762" y="835"/>
                </a:lnTo>
                <a:lnTo>
                  <a:pt x="12878" y="850"/>
                </a:lnTo>
                <a:lnTo>
                  <a:pt x="12994" y="865"/>
                </a:lnTo>
                <a:lnTo>
                  <a:pt x="13109" y="880"/>
                </a:lnTo>
                <a:lnTo>
                  <a:pt x="13225" y="895"/>
                </a:lnTo>
                <a:lnTo>
                  <a:pt x="13341" y="911"/>
                </a:lnTo>
                <a:lnTo>
                  <a:pt x="13456" y="926"/>
                </a:lnTo>
                <a:lnTo>
                  <a:pt x="13572" y="941"/>
                </a:lnTo>
                <a:lnTo>
                  <a:pt x="13689" y="957"/>
                </a:lnTo>
                <a:lnTo>
                  <a:pt x="13805" y="973"/>
                </a:lnTo>
                <a:lnTo>
                  <a:pt x="13922" y="988"/>
                </a:lnTo>
                <a:lnTo>
                  <a:pt x="14039" y="1004"/>
                </a:lnTo>
                <a:lnTo>
                  <a:pt x="14157" y="1019"/>
                </a:lnTo>
                <a:lnTo>
                  <a:pt x="14275" y="1035"/>
                </a:lnTo>
                <a:lnTo>
                  <a:pt x="14394" y="1050"/>
                </a:lnTo>
                <a:lnTo>
                  <a:pt x="14514" y="1065"/>
                </a:lnTo>
                <a:lnTo>
                  <a:pt x="14635" y="1081"/>
                </a:lnTo>
                <a:lnTo>
                  <a:pt x="14756" y="1096"/>
                </a:lnTo>
                <a:lnTo>
                  <a:pt x="14879" y="1110"/>
                </a:lnTo>
                <a:lnTo>
                  <a:pt x="15002" y="1125"/>
                </a:lnTo>
                <a:lnTo>
                  <a:pt x="15125" y="1139"/>
                </a:lnTo>
                <a:lnTo>
                  <a:pt x="15249" y="1154"/>
                </a:lnTo>
                <a:lnTo>
                  <a:pt x="15373" y="1168"/>
                </a:lnTo>
                <a:lnTo>
                  <a:pt x="15497" y="1182"/>
                </a:lnTo>
                <a:lnTo>
                  <a:pt x="15622" y="1196"/>
                </a:lnTo>
                <a:lnTo>
                  <a:pt x="15747" y="1210"/>
                </a:lnTo>
                <a:lnTo>
                  <a:pt x="15872" y="1223"/>
                </a:lnTo>
                <a:lnTo>
                  <a:pt x="15996" y="1236"/>
                </a:lnTo>
                <a:lnTo>
                  <a:pt x="16121" y="1249"/>
                </a:lnTo>
                <a:lnTo>
                  <a:pt x="16245" y="1262"/>
                </a:lnTo>
                <a:lnTo>
                  <a:pt x="16369" y="1275"/>
                </a:lnTo>
                <a:lnTo>
                  <a:pt x="16493" y="1287"/>
                </a:lnTo>
                <a:lnTo>
                  <a:pt x="16616" y="1299"/>
                </a:lnTo>
                <a:lnTo>
                  <a:pt x="16739" y="1310"/>
                </a:lnTo>
                <a:lnTo>
                  <a:pt x="16861" y="1321"/>
                </a:lnTo>
                <a:lnTo>
                  <a:pt x="16982" y="1332"/>
                </a:lnTo>
                <a:lnTo>
                  <a:pt x="17103" y="1343"/>
                </a:lnTo>
                <a:lnTo>
                  <a:pt x="17222" y="1353"/>
                </a:lnTo>
                <a:lnTo>
                  <a:pt x="17340" y="1363"/>
                </a:lnTo>
                <a:lnTo>
                  <a:pt x="17458" y="1372"/>
                </a:lnTo>
                <a:lnTo>
                  <a:pt x="17574" y="1381"/>
                </a:lnTo>
                <a:lnTo>
                  <a:pt x="17689" y="1389"/>
                </a:lnTo>
                <a:lnTo>
                  <a:pt x="17802" y="1397"/>
                </a:lnTo>
                <a:lnTo>
                  <a:pt x="17915" y="1405"/>
                </a:lnTo>
                <a:lnTo>
                  <a:pt x="18028" y="1412"/>
                </a:lnTo>
                <a:lnTo>
                  <a:pt x="18139" y="1419"/>
                </a:lnTo>
                <a:lnTo>
                  <a:pt x="18251" y="1426"/>
                </a:lnTo>
                <a:lnTo>
                  <a:pt x="18362" y="1432"/>
                </a:lnTo>
                <a:lnTo>
                  <a:pt x="18473" y="1439"/>
                </a:lnTo>
                <a:lnTo>
                  <a:pt x="18584" y="1445"/>
                </a:lnTo>
                <a:lnTo>
                  <a:pt x="18696" y="1450"/>
                </a:lnTo>
                <a:lnTo>
                  <a:pt x="18809" y="1456"/>
                </a:lnTo>
                <a:lnTo>
                  <a:pt x="18922" y="1461"/>
                </a:lnTo>
                <a:lnTo>
                  <a:pt x="19035" y="1466"/>
                </a:lnTo>
                <a:lnTo>
                  <a:pt x="19150" y="1471"/>
                </a:lnTo>
                <a:lnTo>
                  <a:pt x="19266" y="1475"/>
                </a:lnTo>
                <a:lnTo>
                  <a:pt x="19383" y="1479"/>
                </a:lnTo>
                <a:lnTo>
                  <a:pt x="19500" y="1483"/>
                </a:lnTo>
                <a:lnTo>
                  <a:pt x="19619" y="1487"/>
                </a:lnTo>
                <a:lnTo>
                  <a:pt x="19739" y="1490"/>
                </a:lnTo>
                <a:lnTo>
                  <a:pt x="19859" y="1493"/>
                </a:lnTo>
                <a:lnTo>
                  <a:pt x="19980" y="1495"/>
                </a:lnTo>
                <a:lnTo>
                  <a:pt x="20101" y="1498"/>
                </a:lnTo>
                <a:lnTo>
                  <a:pt x="20223" y="1500"/>
                </a:lnTo>
                <a:lnTo>
                  <a:pt x="20345" y="1502"/>
                </a:lnTo>
                <a:lnTo>
                  <a:pt x="20468" y="1504"/>
                </a:lnTo>
                <a:lnTo>
                  <a:pt x="20591" y="1505"/>
                </a:lnTo>
                <a:lnTo>
                  <a:pt x="20713" y="1507"/>
                </a:lnTo>
                <a:lnTo>
                  <a:pt x="20836" y="1508"/>
                </a:lnTo>
                <a:moveTo>
                  <a:pt x="0" y="1682"/>
                </a:moveTo>
                <a:lnTo>
                  <a:pt x="140" y="1642"/>
                </a:lnTo>
                <a:lnTo>
                  <a:pt x="280" y="1601"/>
                </a:lnTo>
                <a:lnTo>
                  <a:pt x="421" y="1559"/>
                </a:lnTo>
                <a:lnTo>
                  <a:pt x="562" y="1518"/>
                </a:lnTo>
                <a:lnTo>
                  <a:pt x="703" y="1476"/>
                </a:lnTo>
                <a:lnTo>
                  <a:pt x="844" y="1434"/>
                </a:lnTo>
                <a:lnTo>
                  <a:pt x="986" y="1392"/>
                </a:lnTo>
                <a:lnTo>
                  <a:pt x="1127" y="1350"/>
                </a:lnTo>
                <a:lnTo>
                  <a:pt x="1269" y="1308"/>
                </a:lnTo>
                <a:lnTo>
                  <a:pt x="1411" y="1265"/>
                </a:lnTo>
                <a:lnTo>
                  <a:pt x="1554" y="1223"/>
                </a:lnTo>
                <a:lnTo>
                  <a:pt x="1696" y="1181"/>
                </a:lnTo>
                <a:lnTo>
                  <a:pt x="1839" y="1140"/>
                </a:lnTo>
                <a:lnTo>
                  <a:pt x="1981" y="1098"/>
                </a:lnTo>
                <a:lnTo>
                  <a:pt x="2124" y="1057"/>
                </a:lnTo>
                <a:lnTo>
                  <a:pt x="2267" y="1016"/>
                </a:lnTo>
                <a:lnTo>
                  <a:pt x="2409" y="976"/>
                </a:lnTo>
                <a:lnTo>
                  <a:pt x="2552" y="935"/>
                </a:lnTo>
                <a:lnTo>
                  <a:pt x="2694" y="895"/>
                </a:lnTo>
                <a:lnTo>
                  <a:pt x="2836" y="856"/>
                </a:lnTo>
                <a:lnTo>
                  <a:pt x="2978" y="817"/>
                </a:lnTo>
                <a:lnTo>
                  <a:pt x="3120" y="778"/>
                </a:lnTo>
                <a:lnTo>
                  <a:pt x="3261" y="740"/>
                </a:lnTo>
                <a:lnTo>
                  <a:pt x="3402" y="702"/>
                </a:lnTo>
                <a:lnTo>
                  <a:pt x="3542" y="664"/>
                </a:lnTo>
                <a:lnTo>
                  <a:pt x="3682" y="628"/>
                </a:lnTo>
                <a:lnTo>
                  <a:pt x="3821" y="592"/>
                </a:lnTo>
                <a:lnTo>
                  <a:pt x="3959" y="556"/>
                </a:lnTo>
                <a:lnTo>
                  <a:pt x="4097" y="522"/>
                </a:lnTo>
                <a:lnTo>
                  <a:pt x="4234" y="488"/>
                </a:lnTo>
                <a:lnTo>
                  <a:pt x="4371" y="455"/>
                </a:lnTo>
                <a:lnTo>
                  <a:pt x="4506" y="424"/>
                </a:lnTo>
                <a:lnTo>
                  <a:pt x="4641" y="393"/>
                </a:lnTo>
                <a:lnTo>
                  <a:pt x="4774" y="364"/>
                </a:lnTo>
                <a:lnTo>
                  <a:pt x="4907" y="335"/>
                </a:lnTo>
                <a:lnTo>
                  <a:pt x="5038" y="309"/>
                </a:lnTo>
                <a:lnTo>
                  <a:pt x="5169" y="283"/>
                </a:lnTo>
                <a:lnTo>
                  <a:pt x="5299" y="259"/>
                </a:lnTo>
                <a:lnTo>
                  <a:pt x="5427" y="235"/>
                </a:lnTo>
                <a:lnTo>
                  <a:pt x="5555" y="214"/>
                </a:lnTo>
                <a:lnTo>
                  <a:pt x="5681" y="193"/>
                </a:lnTo>
                <a:lnTo>
                  <a:pt x="5807" y="173"/>
                </a:lnTo>
                <a:lnTo>
                  <a:pt x="5931" y="155"/>
                </a:lnTo>
                <a:lnTo>
                  <a:pt x="6055" y="138"/>
                </a:lnTo>
                <a:lnTo>
                  <a:pt x="6177" y="121"/>
                </a:lnTo>
                <a:lnTo>
                  <a:pt x="6299" y="106"/>
                </a:lnTo>
                <a:lnTo>
                  <a:pt x="6421" y="92"/>
                </a:lnTo>
                <a:lnTo>
                  <a:pt x="6542" y="79"/>
                </a:lnTo>
                <a:lnTo>
                  <a:pt x="6662" y="67"/>
                </a:lnTo>
                <a:lnTo>
                  <a:pt x="6783" y="56"/>
                </a:lnTo>
                <a:lnTo>
                  <a:pt x="6904" y="47"/>
                </a:lnTo>
                <a:lnTo>
                  <a:pt x="7026" y="38"/>
                </a:lnTo>
                <a:lnTo>
                  <a:pt x="7148" y="31"/>
                </a:lnTo>
                <a:lnTo>
                  <a:pt x="7272" y="24"/>
                </a:lnTo>
                <a:lnTo>
                  <a:pt x="7398" y="19"/>
                </a:lnTo>
                <a:lnTo>
                  <a:pt x="7526" y="14"/>
                </a:lnTo>
                <a:lnTo>
                  <a:pt x="7655" y="9"/>
                </a:lnTo>
                <a:lnTo>
                  <a:pt x="7786" y="6"/>
                </a:lnTo>
                <a:lnTo>
                  <a:pt x="7918" y="3"/>
                </a:lnTo>
                <a:lnTo>
                  <a:pt x="8051" y="1"/>
                </a:lnTo>
                <a:lnTo>
                  <a:pt x="8184" y="0"/>
                </a:lnTo>
                <a:lnTo>
                  <a:pt x="8318" y="0"/>
                </a:lnTo>
                <a:lnTo>
                  <a:pt x="8453" y="1"/>
                </a:lnTo>
                <a:lnTo>
                  <a:pt x="8587" y="2"/>
                </a:lnTo>
                <a:lnTo>
                  <a:pt x="8722" y="4"/>
                </a:lnTo>
                <a:lnTo>
                  <a:pt x="8857" y="7"/>
                </a:lnTo>
                <a:lnTo>
                  <a:pt x="8991" y="10"/>
                </a:lnTo>
                <a:lnTo>
                  <a:pt x="9126" y="15"/>
                </a:lnTo>
                <a:lnTo>
                  <a:pt x="9261" y="19"/>
                </a:lnTo>
                <a:lnTo>
                  <a:pt x="9395" y="25"/>
                </a:lnTo>
                <a:lnTo>
                  <a:pt x="9530" y="31"/>
                </a:lnTo>
                <a:lnTo>
                  <a:pt x="9664" y="38"/>
                </a:lnTo>
                <a:lnTo>
                  <a:pt x="9797" y="45"/>
                </a:lnTo>
                <a:lnTo>
                  <a:pt x="9931" y="53"/>
                </a:lnTo>
                <a:lnTo>
                  <a:pt x="10064" y="61"/>
                </a:lnTo>
                <a:lnTo>
                  <a:pt x="10197" y="70"/>
                </a:lnTo>
                <a:lnTo>
                  <a:pt x="10330" y="79"/>
                </a:lnTo>
                <a:lnTo>
                  <a:pt x="10462" y="89"/>
                </a:lnTo>
                <a:lnTo>
                  <a:pt x="10594" y="99"/>
                </a:lnTo>
                <a:lnTo>
                  <a:pt x="10725" y="110"/>
                </a:lnTo>
                <a:lnTo>
                  <a:pt x="10856" y="121"/>
                </a:lnTo>
                <a:lnTo>
                  <a:pt x="10987" y="132"/>
                </a:lnTo>
                <a:lnTo>
                  <a:pt x="11117" y="143"/>
                </a:lnTo>
                <a:lnTo>
                  <a:pt x="11246" y="155"/>
                </a:lnTo>
                <a:lnTo>
                  <a:pt x="11375" y="167"/>
                </a:lnTo>
                <a:lnTo>
                  <a:pt x="11503" y="180"/>
                </a:lnTo>
                <a:lnTo>
                  <a:pt x="11631" y="193"/>
                </a:lnTo>
                <a:lnTo>
                  <a:pt x="11757" y="206"/>
                </a:lnTo>
                <a:lnTo>
                  <a:pt x="11883" y="219"/>
                </a:lnTo>
                <a:lnTo>
                  <a:pt x="12007" y="232"/>
                </a:lnTo>
                <a:lnTo>
                  <a:pt x="12131" y="246"/>
                </a:lnTo>
                <a:lnTo>
                  <a:pt x="12253" y="260"/>
                </a:lnTo>
                <a:lnTo>
                  <a:pt x="12375" y="274"/>
                </a:lnTo>
                <a:lnTo>
                  <a:pt x="12496" y="288"/>
                </a:lnTo>
                <a:lnTo>
                  <a:pt x="12616" y="302"/>
                </a:lnTo>
                <a:lnTo>
                  <a:pt x="12736" y="317"/>
                </a:lnTo>
                <a:lnTo>
                  <a:pt x="12855" y="331"/>
                </a:lnTo>
                <a:lnTo>
                  <a:pt x="12974" y="346"/>
                </a:lnTo>
                <a:lnTo>
                  <a:pt x="13093" y="361"/>
                </a:lnTo>
                <a:lnTo>
                  <a:pt x="13211" y="376"/>
                </a:lnTo>
                <a:lnTo>
                  <a:pt x="13330" y="391"/>
                </a:lnTo>
                <a:lnTo>
                  <a:pt x="13448" y="406"/>
                </a:lnTo>
                <a:lnTo>
                  <a:pt x="13567" y="422"/>
                </a:lnTo>
                <a:lnTo>
                  <a:pt x="13685" y="437"/>
                </a:lnTo>
                <a:lnTo>
                  <a:pt x="13804" y="452"/>
                </a:lnTo>
                <a:lnTo>
                  <a:pt x="13923" y="467"/>
                </a:lnTo>
                <a:lnTo>
                  <a:pt x="14042" y="483"/>
                </a:lnTo>
                <a:lnTo>
                  <a:pt x="14162" y="498"/>
                </a:lnTo>
                <a:lnTo>
                  <a:pt x="14282" y="513"/>
                </a:lnTo>
                <a:lnTo>
                  <a:pt x="14403" y="528"/>
                </a:lnTo>
                <a:lnTo>
                  <a:pt x="14524" y="543"/>
                </a:lnTo>
                <a:lnTo>
                  <a:pt x="14646" y="558"/>
                </a:lnTo>
                <a:lnTo>
                  <a:pt x="14768" y="573"/>
                </a:lnTo>
                <a:lnTo>
                  <a:pt x="14890" y="587"/>
                </a:lnTo>
                <a:lnTo>
                  <a:pt x="15013" y="602"/>
                </a:lnTo>
                <a:lnTo>
                  <a:pt x="15137" y="616"/>
                </a:lnTo>
                <a:lnTo>
                  <a:pt x="15261" y="630"/>
                </a:lnTo>
                <a:lnTo>
                  <a:pt x="15385" y="644"/>
                </a:lnTo>
                <a:lnTo>
                  <a:pt x="15509" y="658"/>
                </a:lnTo>
                <a:lnTo>
                  <a:pt x="15633" y="672"/>
                </a:lnTo>
                <a:lnTo>
                  <a:pt x="15757" y="685"/>
                </a:lnTo>
                <a:lnTo>
                  <a:pt x="15882" y="698"/>
                </a:lnTo>
                <a:lnTo>
                  <a:pt x="16006" y="711"/>
                </a:lnTo>
                <a:lnTo>
                  <a:pt x="16130" y="724"/>
                </a:lnTo>
                <a:lnTo>
                  <a:pt x="16254" y="737"/>
                </a:lnTo>
                <a:lnTo>
                  <a:pt x="16377" y="749"/>
                </a:lnTo>
                <a:lnTo>
                  <a:pt x="16500" y="761"/>
                </a:lnTo>
                <a:lnTo>
                  <a:pt x="16623" y="772"/>
                </a:lnTo>
                <a:lnTo>
                  <a:pt x="16745" y="784"/>
                </a:lnTo>
                <a:lnTo>
                  <a:pt x="16867" y="795"/>
                </a:lnTo>
                <a:lnTo>
                  <a:pt x="16988" y="805"/>
                </a:lnTo>
                <a:lnTo>
                  <a:pt x="17108" y="816"/>
                </a:lnTo>
                <a:lnTo>
                  <a:pt x="17227" y="825"/>
                </a:lnTo>
                <a:lnTo>
                  <a:pt x="17346" y="835"/>
                </a:lnTo>
                <a:lnTo>
                  <a:pt x="17463" y="844"/>
                </a:lnTo>
                <a:lnTo>
                  <a:pt x="17581" y="853"/>
                </a:lnTo>
                <a:lnTo>
                  <a:pt x="17697" y="861"/>
                </a:lnTo>
                <a:lnTo>
                  <a:pt x="17812" y="869"/>
                </a:lnTo>
                <a:lnTo>
                  <a:pt x="17927" y="877"/>
                </a:lnTo>
                <a:lnTo>
                  <a:pt x="18042" y="884"/>
                </a:lnTo>
                <a:lnTo>
                  <a:pt x="18156" y="891"/>
                </a:lnTo>
                <a:lnTo>
                  <a:pt x="18269" y="898"/>
                </a:lnTo>
                <a:lnTo>
                  <a:pt x="18383" y="905"/>
                </a:lnTo>
                <a:lnTo>
                  <a:pt x="18496" y="911"/>
                </a:lnTo>
                <a:lnTo>
                  <a:pt x="18610" y="916"/>
                </a:lnTo>
                <a:lnTo>
                  <a:pt x="18723" y="922"/>
                </a:lnTo>
                <a:lnTo>
                  <a:pt x="18837" y="927"/>
                </a:lnTo>
                <a:lnTo>
                  <a:pt x="18952" y="932"/>
                </a:lnTo>
                <a:lnTo>
                  <a:pt x="19067" y="937"/>
                </a:lnTo>
                <a:lnTo>
                  <a:pt x="19182" y="941"/>
                </a:lnTo>
                <a:lnTo>
                  <a:pt x="19298" y="945"/>
                </a:lnTo>
                <a:lnTo>
                  <a:pt x="19415" y="949"/>
                </a:lnTo>
                <a:lnTo>
                  <a:pt x="19532" y="952"/>
                </a:lnTo>
                <a:lnTo>
                  <a:pt x="19650" y="956"/>
                </a:lnTo>
                <a:lnTo>
                  <a:pt x="19769" y="959"/>
                </a:lnTo>
                <a:lnTo>
                  <a:pt x="19888" y="961"/>
                </a:lnTo>
                <a:lnTo>
                  <a:pt x="20008" y="964"/>
                </a:lnTo>
                <a:lnTo>
                  <a:pt x="20128" y="966"/>
                </a:lnTo>
                <a:lnTo>
                  <a:pt x="20249" y="968"/>
                </a:lnTo>
                <a:lnTo>
                  <a:pt x="20370" y="970"/>
                </a:lnTo>
                <a:lnTo>
                  <a:pt x="20491" y="972"/>
                </a:lnTo>
                <a:lnTo>
                  <a:pt x="20612" y="973"/>
                </a:lnTo>
                <a:lnTo>
                  <a:pt x="20734" y="974"/>
                </a:lnTo>
                <a:lnTo>
                  <a:pt x="20856" y="976"/>
                </a:lnTo>
                <a:moveTo>
                  <a:pt x="556" y="7597"/>
                </a:moveTo>
                <a:lnTo>
                  <a:pt x="548" y="7446"/>
                </a:lnTo>
                <a:lnTo>
                  <a:pt x="540" y="7295"/>
                </a:lnTo>
                <a:lnTo>
                  <a:pt x="531" y="7145"/>
                </a:lnTo>
                <a:lnTo>
                  <a:pt x="522" y="6994"/>
                </a:lnTo>
                <a:lnTo>
                  <a:pt x="512" y="6844"/>
                </a:lnTo>
                <a:lnTo>
                  <a:pt x="502" y="6695"/>
                </a:lnTo>
                <a:lnTo>
                  <a:pt x="492" y="6546"/>
                </a:lnTo>
                <a:lnTo>
                  <a:pt x="481" y="6397"/>
                </a:lnTo>
                <a:lnTo>
                  <a:pt x="469" y="6248"/>
                </a:lnTo>
                <a:lnTo>
                  <a:pt x="457" y="6100"/>
                </a:lnTo>
                <a:lnTo>
                  <a:pt x="445" y="5952"/>
                </a:lnTo>
                <a:lnTo>
                  <a:pt x="432" y="5804"/>
                </a:lnTo>
                <a:lnTo>
                  <a:pt x="418" y="5657"/>
                </a:lnTo>
                <a:lnTo>
                  <a:pt x="405" y="5510"/>
                </a:lnTo>
                <a:lnTo>
                  <a:pt x="390" y="5363"/>
                </a:lnTo>
                <a:lnTo>
                  <a:pt x="376" y="5216"/>
                </a:lnTo>
                <a:lnTo>
                  <a:pt x="361" y="5069"/>
                </a:lnTo>
                <a:lnTo>
                  <a:pt x="346" y="4922"/>
                </a:lnTo>
                <a:lnTo>
                  <a:pt x="331" y="4774"/>
                </a:lnTo>
                <a:lnTo>
                  <a:pt x="316" y="4627"/>
                </a:lnTo>
                <a:lnTo>
                  <a:pt x="300" y="4478"/>
                </a:lnTo>
                <a:lnTo>
                  <a:pt x="285" y="4329"/>
                </a:lnTo>
                <a:lnTo>
                  <a:pt x="269" y="4180"/>
                </a:lnTo>
                <a:lnTo>
                  <a:pt x="254" y="4030"/>
                </a:lnTo>
                <a:lnTo>
                  <a:pt x="238" y="3881"/>
                </a:lnTo>
                <a:lnTo>
                  <a:pt x="222" y="3731"/>
                </a:lnTo>
                <a:lnTo>
                  <a:pt x="206" y="3582"/>
                </a:lnTo>
                <a:lnTo>
                  <a:pt x="191" y="3433"/>
                </a:lnTo>
                <a:lnTo>
                  <a:pt x="175" y="3284"/>
                </a:lnTo>
                <a:lnTo>
                  <a:pt x="159" y="3136"/>
                </a:lnTo>
                <a:lnTo>
                  <a:pt x="143" y="2988"/>
                </a:lnTo>
                <a:lnTo>
                  <a:pt x="127" y="2841"/>
                </a:lnTo>
                <a:lnTo>
                  <a:pt x="111" y="2694"/>
                </a:lnTo>
                <a:lnTo>
                  <a:pt x="96" y="2548"/>
                </a:lnTo>
                <a:lnTo>
                  <a:pt x="80" y="2403"/>
                </a:lnTo>
                <a:lnTo>
                  <a:pt x="64" y="2258"/>
                </a:lnTo>
                <a:lnTo>
                  <a:pt x="48" y="2113"/>
                </a:lnTo>
                <a:lnTo>
                  <a:pt x="32" y="1969"/>
                </a:lnTo>
                <a:lnTo>
                  <a:pt x="16" y="1825"/>
                </a:lnTo>
                <a:lnTo>
                  <a:pt x="0" y="1682"/>
                </a:lnTo>
                <a:moveTo>
                  <a:pt x="1138" y="7439"/>
                </a:moveTo>
                <a:lnTo>
                  <a:pt x="1131" y="7286"/>
                </a:lnTo>
                <a:lnTo>
                  <a:pt x="1124" y="7134"/>
                </a:lnTo>
                <a:lnTo>
                  <a:pt x="1116" y="6981"/>
                </a:lnTo>
                <a:lnTo>
                  <a:pt x="1107" y="6829"/>
                </a:lnTo>
                <a:lnTo>
                  <a:pt x="1098" y="6677"/>
                </a:lnTo>
                <a:lnTo>
                  <a:pt x="1089" y="6526"/>
                </a:lnTo>
                <a:lnTo>
                  <a:pt x="1078" y="6375"/>
                </a:lnTo>
                <a:lnTo>
                  <a:pt x="1068" y="6224"/>
                </a:lnTo>
                <a:lnTo>
                  <a:pt x="1056" y="6074"/>
                </a:lnTo>
                <a:lnTo>
                  <a:pt x="1044" y="5924"/>
                </a:lnTo>
                <a:lnTo>
                  <a:pt x="1032" y="5775"/>
                </a:lnTo>
                <a:lnTo>
                  <a:pt x="1019" y="5626"/>
                </a:lnTo>
                <a:lnTo>
                  <a:pt x="1005" y="5478"/>
                </a:lnTo>
                <a:lnTo>
                  <a:pt x="991" y="5330"/>
                </a:lnTo>
                <a:lnTo>
                  <a:pt x="976" y="5182"/>
                </a:lnTo>
                <a:lnTo>
                  <a:pt x="961" y="5035"/>
                </a:lnTo>
                <a:lnTo>
                  <a:pt x="945" y="4887"/>
                </a:lnTo>
                <a:lnTo>
                  <a:pt x="930" y="4740"/>
                </a:lnTo>
                <a:lnTo>
                  <a:pt x="913" y="4593"/>
                </a:lnTo>
                <a:lnTo>
                  <a:pt x="897" y="4446"/>
                </a:lnTo>
                <a:lnTo>
                  <a:pt x="881" y="4297"/>
                </a:lnTo>
                <a:lnTo>
                  <a:pt x="864" y="4147"/>
                </a:lnTo>
                <a:lnTo>
                  <a:pt x="847" y="3997"/>
                </a:lnTo>
                <a:lnTo>
                  <a:pt x="831" y="3846"/>
                </a:lnTo>
                <a:lnTo>
                  <a:pt x="814" y="3696"/>
                </a:lnTo>
                <a:lnTo>
                  <a:pt x="798" y="3546"/>
                </a:lnTo>
                <a:lnTo>
                  <a:pt x="781" y="3397"/>
                </a:lnTo>
                <a:lnTo>
                  <a:pt x="764" y="3249"/>
                </a:lnTo>
                <a:lnTo>
                  <a:pt x="747" y="3101"/>
                </a:lnTo>
                <a:lnTo>
                  <a:pt x="731" y="2954"/>
                </a:lnTo>
                <a:lnTo>
                  <a:pt x="714" y="2808"/>
                </a:lnTo>
                <a:lnTo>
                  <a:pt x="697" y="2662"/>
                </a:lnTo>
                <a:lnTo>
                  <a:pt x="680" y="2517"/>
                </a:lnTo>
                <a:lnTo>
                  <a:pt x="664" y="2373"/>
                </a:lnTo>
                <a:lnTo>
                  <a:pt x="647" y="2229"/>
                </a:lnTo>
                <a:lnTo>
                  <a:pt x="630" y="2086"/>
                </a:lnTo>
                <a:lnTo>
                  <a:pt x="613" y="1943"/>
                </a:lnTo>
                <a:lnTo>
                  <a:pt x="596" y="1801"/>
                </a:lnTo>
                <a:lnTo>
                  <a:pt x="579" y="1659"/>
                </a:lnTo>
                <a:lnTo>
                  <a:pt x="562" y="1518"/>
                </a:lnTo>
                <a:moveTo>
                  <a:pt x="1725" y="7276"/>
                </a:moveTo>
                <a:lnTo>
                  <a:pt x="1719" y="7121"/>
                </a:lnTo>
                <a:lnTo>
                  <a:pt x="1713" y="6965"/>
                </a:lnTo>
                <a:lnTo>
                  <a:pt x="1706" y="6810"/>
                </a:lnTo>
                <a:lnTo>
                  <a:pt x="1698" y="6656"/>
                </a:lnTo>
                <a:lnTo>
                  <a:pt x="1690" y="6501"/>
                </a:lnTo>
                <a:lnTo>
                  <a:pt x="1681" y="6347"/>
                </a:lnTo>
                <a:lnTo>
                  <a:pt x="1672" y="6194"/>
                </a:lnTo>
                <a:lnTo>
                  <a:pt x="1662" y="6041"/>
                </a:lnTo>
                <a:lnTo>
                  <a:pt x="1651" y="5888"/>
                </a:lnTo>
                <a:lnTo>
                  <a:pt x="1639" y="5736"/>
                </a:lnTo>
                <a:lnTo>
                  <a:pt x="1627" y="5584"/>
                </a:lnTo>
                <a:lnTo>
                  <a:pt x="1614" y="5433"/>
                </a:lnTo>
                <a:lnTo>
                  <a:pt x="1600" y="5282"/>
                </a:lnTo>
                <a:lnTo>
                  <a:pt x="1586" y="5132"/>
                </a:lnTo>
                <a:lnTo>
                  <a:pt x="1571" y="4982"/>
                </a:lnTo>
                <a:lnTo>
                  <a:pt x="1555" y="4832"/>
                </a:lnTo>
                <a:lnTo>
                  <a:pt x="1539" y="4683"/>
                </a:lnTo>
                <a:lnTo>
                  <a:pt x="1522" y="4533"/>
                </a:lnTo>
                <a:lnTo>
                  <a:pt x="1505" y="4384"/>
                </a:lnTo>
                <a:lnTo>
                  <a:pt x="1488" y="4235"/>
                </a:lnTo>
                <a:lnTo>
                  <a:pt x="1470" y="4085"/>
                </a:lnTo>
                <a:lnTo>
                  <a:pt x="1453" y="3936"/>
                </a:lnTo>
                <a:lnTo>
                  <a:pt x="1435" y="3787"/>
                </a:lnTo>
                <a:lnTo>
                  <a:pt x="1416" y="3638"/>
                </a:lnTo>
                <a:lnTo>
                  <a:pt x="1398" y="3489"/>
                </a:lnTo>
                <a:lnTo>
                  <a:pt x="1380" y="3342"/>
                </a:lnTo>
                <a:lnTo>
                  <a:pt x="1363" y="3195"/>
                </a:lnTo>
                <a:lnTo>
                  <a:pt x="1345" y="3049"/>
                </a:lnTo>
                <a:lnTo>
                  <a:pt x="1327" y="2904"/>
                </a:lnTo>
                <a:lnTo>
                  <a:pt x="1309" y="2760"/>
                </a:lnTo>
                <a:lnTo>
                  <a:pt x="1291" y="2616"/>
                </a:lnTo>
                <a:lnTo>
                  <a:pt x="1273" y="2474"/>
                </a:lnTo>
                <a:lnTo>
                  <a:pt x="1255" y="2331"/>
                </a:lnTo>
                <a:lnTo>
                  <a:pt x="1237" y="2190"/>
                </a:lnTo>
                <a:lnTo>
                  <a:pt x="1219" y="2049"/>
                </a:lnTo>
                <a:lnTo>
                  <a:pt x="1201" y="1908"/>
                </a:lnTo>
                <a:lnTo>
                  <a:pt x="1183" y="1768"/>
                </a:lnTo>
                <a:lnTo>
                  <a:pt x="1164" y="1628"/>
                </a:lnTo>
                <a:lnTo>
                  <a:pt x="1146" y="1489"/>
                </a:lnTo>
                <a:lnTo>
                  <a:pt x="1127" y="1350"/>
                </a:lnTo>
                <a:moveTo>
                  <a:pt x="2315" y="7110"/>
                </a:moveTo>
                <a:lnTo>
                  <a:pt x="2311" y="6952"/>
                </a:lnTo>
                <a:lnTo>
                  <a:pt x="2306" y="6793"/>
                </a:lnTo>
                <a:lnTo>
                  <a:pt x="2301" y="6635"/>
                </a:lnTo>
                <a:lnTo>
                  <a:pt x="2295" y="6478"/>
                </a:lnTo>
                <a:lnTo>
                  <a:pt x="2288" y="6320"/>
                </a:lnTo>
                <a:lnTo>
                  <a:pt x="2280" y="6163"/>
                </a:lnTo>
                <a:lnTo>
                  <a:pt x="2272" y="6007"/>
                </a:lnTo>
                <a:lnTo>
                  <a:pt x="2263" y="5850"/>
                </a:lnTo>
                <a:lnTo>
                  <a:pt x="2252" y="5695"/>
                </a:lnTo>
                <a:lnTo>
                  <a:pt x="2242" y="5540"/>
                </a:lnTo>
                <a:lnTo>
                  <a:pt x="2230" y="5385"/>
                </a:lnTo>
                <a:lnTo>
                  <a:pt x="2217" y="5231"/>
                </a:lnTo>
                <a:lnTo>
                  <a:pt x="2204" y="5077"/>
                </a:lnTo>
                <a:lnTo>
                  <a:pt x="2190" y="4924"/>
                </a:lnTo>
                <a:lnTo>
                  <a:pt x="2175" y="4771"/>
                </a:lnTo>
                <a:lnTo>
                  <a:pt x="2159" y="4619"/>
                </a:lnTo>
                <a:lnTo>
                  <a:pt x="2143" y="4467"/>
                </a:lnTo>
                <a:lnTo>
                  <a:pt x="2125" y="4316"/>
                </a:lnTo>
                <a:lnTo>
                  <a:pt x="2108" y="4165"/>
                </a:lnTo>
                <a:lnTo>
                  <a:pt x="2089" y="4014"/>
                </a:lnTo>
                <a:lnTo>
                  <a:pt x="2071" y="3864"/>
                </a:lnTo>
                <a:lnTo>
                  <a:pt x="2051" y="3715"/>
                </a:lnTo>
                <a:lnTo>
                  <a:pt x="2032" y="3567"/>
                </a:lnTo>
                <a:lnTo>
                  <a:pt x="2012" y="3419"/>
                </a:lnTo>
                <a:lnTo>
                  <a:pt x="1992" y="3273"/>
                </a:lnTo>
                <a:lnTo>
                  <a:pt x="1973" y="3129"/>
                </a:lnTo>
                <a:lnTo>
                  <a:pt x="1953" y="2986"/>
                </a:lnTo>
                <a:lnTo>
                  <a:pt x="1934" y="2844"/>
                </a:lnTo>
                <a:lnTo>
                  <a:pt x="1915" y="2703"/>
                </a:lnTo>
                <a:lnTo>
                  <a:pt x="1896" y="2562"/>
                </a:lnTo>
                <a:lnTo>
                  <a:pt x="1876" y="2422"/>
                </a:lnTo>
                <a:lnTo>
                  <a:pt x="1857" y="2283"/>
                </a:lnTo>
                <a:lnTo>
                  <a:pt x="1837" y="2144"/>
                </a:lnTo>
                <a:lnTo>
                  <a:pt x="1817" y="2005"/>
                </a:lnTo>
                <a:lnTo>
                  <a:pt x="1797" y="1867"/>
                </a:lnTo>
                <a:lnTo>
                  <a:pt x="1777" y="1729"/>
                </a:lnTo>
                <a:lnTo>
                  <a:pt x="1757" y="1592"/>
                </a:lnTo>
                <a:lnTo>
                  <a:pt x="1737" y="1455"/>
                </a:lnTo>
                <a:lnTo>
                  <a:pt x="1716" y="1318"/>
                </a:lnTo>
                <a:lnTo>
                  <a:pt x="1696" y="1181"/>
                </a:lnTo>
                <a:moveTo>
                  <a:pt x="2907" y="6945"/>
                </a:moveTo>
                <a:lnTo>
                  <a:pt x="2905" y="6783"/>
                </a:lnTo>
                <a:lnTo>
                  <a:pt x="2903" y="6621"/>
                </a:lnTo>
                <a:lnTo>
                  <a:pt x="2899" y="6460"/>
                </a:lnTo>
                <a:lnTo>
                  <a:pt x="2895" y="6299"/>
                </a:lnTo>
                <a:lnTo>
                  <a:pt x="2890" y="6138"/>
                </a:lnTo>
                <a:lnTo>
                  <a:pt x="2884" y="5978"/>
                </a:lnTo>
                <a:lnTo>
                  <a:pt x="2877" y="5818"/>
                </a:lnTo>
                <a:lnTo>
                  <a:pt x="2870" y="5658"/>
                </a:lnTo>
                <a:lnTo>
                  <a:pt x="2861" y="5500"/>
                </a:lnTo>
                <a:lnTo>
                  <a:pt x="2851" y="5342"/>
                </a:lnTo>
                <a:lnTo>
                  <a:pt x="2840" y="5184"/>
                </a:lnTo>
                <a:lnTo>
                  <a:pt x="2829" y="5027"/>
                </a:lnTo>
                <a:lnTo>
                  <a:pt x="2816" y="4871"/>
                </a:lnTo>
                <a:lnTo>
                  <a:pt x="2802" y="4716"/>
                </a:lnTo>
                <a:lnTo>
                  <a:pt x="2788" y="4561"/>
                </a:lnTo>
                <a:lnTo>
                  <a:pt x="2772" y="4407"/>
                </a:lnTo>
                <a:lnTo>
                  <a:pt x="2756" y="4254"/>
                </a:lnTo>
                <a:lnTo>
                  <a:pt x="2738" y="4102"/>
                </a:lnTo>
                <a:lnTo>
                  <a:pt x="2720" y="3950"/>
                </a:lnTo>
                <a:lnTo>
                  <a:pt x="2701" y="3800"/>
                </a:lnTo>
                <a:lnTo>
                  <a:pt x="2682" y="3650"/>
                </a:lnTo>
                <a:lnTo>
                  <a:pt x="2662" y="3502"/>
                </a:lnTo>
                <a:lnTo>
                  <a:pt x="2641" y="3356"/>
                </a:lnTo>
                <a:lnTo>
                  <a:pt x="2620" y="3212"/>
                </a:lnTo>
                <a:lnTo>
                  <a:pt x="2599" y="3069"/>
                </a:lnTo>
                <a:lnTo>
                  <a:pt x="2578" y="2928"/>
                </a:lnTo>
                <a:lnTo>
                  <a:pt x="2556" y="2788"/>
                </a:lnTo>
                <a:lnTo>
                  <a:pt x="2534" y="2648"/>
                </a:lnTo>
                <a:lnTo>
                  <a:pt x="2513" y="2510"/>
                </a:lnTo>
                <a:lnTo>
                  <a:pt x="2491" y="2372"/>
                </a:lnTo>
                <a:lnTo>
                  <a:pt x="2469" y="2235"/>
                </a:lnTo>
                <a:lnTo>
                  <a:pt x="2447" y="2098"/>
                </a:lnTo>
                <a:lnTo>
                  <a:pt x="2424" y="1962"/>
                </a:lnTo>
                <a:lnTo>
                  <a:pt x="2402" y="1825"/>
                </a:lnTo>
                <a:lnTo>
                  <a:pt x="2379" y="1690"/>
                </a:lnTo>
                <a:lnTo>
                  <a:pt x="2357" y="1554"/>
                </a:lnTo>
                <a:lnTo>
                  <a:pt x="2334" y="1419"/>
                </a:lnTo>
                <a:lnTo>
                  <a:pt x="2312" y="1285"/>
                </a:lnTo>
                <a:lnTo>
                  <a:pt x="2289" y="1150"/>
                </a:lnTo>
                <a:lnTo>
                  <a:pt x="2267" y="1016"/>
                </a:lnTo>
                <a:moveTo>
                  <a:pt x="3500" y="6783"/>
                </a:moveTo>
                <a:lnTo>
                  <a:pt x="3500" y="6618"/>
                </a:lnTo>
                <a:lnTo>
                  <a:pt x="3500" y="6453"/>
                </a:lnTo>
                <a:lnTo>
                  <a:pt x="3500" y="6287"/>
                </a:lnTo>
                <a:lnTo>
                  <a:pt x="3498" y="6123"/>
                </a:lnTo>
                <a:lnTo>
                  <a:pt x="3495" y="5958"/>
                </a:lnTo>
                <a:lnTo>
                  <a:pt x="3492" y="5795"/>
                </a:lnTo>
                <a:lnTo>
                  <a:pt x="3487" y="5631"/>
                </a:lnTo>
                <a:lnTo>
                  <a:pt x="3481" y="5469"/>
                </a:lnTo>
                <a:lnTo>
                  <a:pt x="3474" y="5307"/>
                </a:lnTo>
                <a:lnTo>
                  <a:pt x="3466" y="5146"/>
                </a:lnTo>
                <a:lnTo>
                  <a:pt x="3457" y="4986"/>
                </a:lnTo>
                <a:lnTo>
                  <a:pt x="3447" y="4827"/>
                </a:lnTo>
                <a:lnTo>
                  <a:pt x="3435" y="4669"/>
                </a:lnTo>
                <a:lnTo>
                  <a:pt x="3422" y="4512"/>
                </a:lnTo>
                <a:lnTo>
                  <a:pt x="3408" y="4356"/>
                </a:lnTo>
                <a:lnTo>
                  <a:pt x="3393" y="4202"/>
                </a:lnTo>
                <a:lnTo>
                  <a:pt x="3376" y="4049"/>
                </a:lnTo>
                <a:lnTo>
                  <a:pt x="3359" y="3897"/>
                </a:lnTo>
                <a:lnTo>
                  <a:pt x="3340" y="3746"/>
                </a:lnTo>
                <a:lnTo>
                  <a:pt x="3321" y="3597"/>
                </a:lnTo>
                <a:lnTo>
                  <a:pt x="3300" y="3450"/>
                </a:lnTo>
                <a:lnTo>
                  <a:pt x="3279" y="3304"/>
                </a:lnTo>
                <a:lnTo>
                  <a:pt x="3257" y="3161"/>
                </a:lnTo>
                <a:lnTo>
                  <a:pt x="3235" y="3019"/>
                </a:lnTo>
                <a:lnTo>
                  <a:pt x="3212" y="2878"/>
                </a:lnTo>
                <a:lnTo>
                  <a:pt x="3188" y="2739"/>
                </a:lnTo>
                <a:lnTo>
                  <a:pt x="3164" y="2601"/>
                </a:lnTo>
                <a:lnTo>
                  <a:pt x="3140" y="2464"/>
                </a:lnTo>
                <a:lnTo>
                  <a:pt x="3115" y="2328"/>
                </a:lnTo>
                <a:lnTo>
                  <a:pt x="3090" y="2192"/>
                </a:lnTo>
                <a:lnTo>
                  <a:pt x="3065" y="2057"/>
                </a:lnTo>
                <a:lnTo>
                  <a:pt x="3040" y="1921"/>
                </a:lnTo>
                <a:lnTo>
                  <a:pt x="3014" y="1787"/>
                </a:lnTo>
                <a:lnTo>
                  <a:pt x="2989" y="1652"/>
                </a:lnTo>
                <a:lnTo>
                  <a:pt x="2963" y="1519"/>
                </a:lnTo>
                <a:lnTo>
                  <a:pt x="2938" y="1385"/>
                </a:lnTo>
                <a:lnTo>
                  <a:pt x="2912" y="1252"/>
                </a:lnTo>
                <a:lnTo>
                  <a:pt x="2887" y="1120"/>
                </a:lnTo>
                <a:lnTo>
                  <a:pt x="2861" y="988"/>
                </a:lnTo>
                <a:lnTo>
                  <a:pt x="2836" y="856"/>
                </a:lnTo>
                <a:moveTo>
                  <a:pt x="4090" y="6629"/>
                </a:moveTo>
                <a:lnTo>
                  <a:pt x="4094" y="6460"/>
                </a:lnTo>
                <a:lnTo>
                  <a:pt x="4097" y="6291"/>
                </a:lnTo>
                <a:lnTo>
                  <a:pt x="4099" y="6122"/>
                </a:lnTo>
                <a:lnTo>
                  <a:pt x="4101" y="5953"/>
                </a:lnTo>
                <a:lnTo>
                  <a:pt x="4101" y="5785"/>
                </a:lnTo>
                <a:lnTo>
                  <a:pt x="4101" y="5617"/>
                </a:lnTo>
                <a:lnTo>
                  <a:pt x="4099" y="5450"/>
                </a:lnTo>
                <a:lnTo>
                  <a:pt x="4096" y="5285"/>
                </a:lnTo>
                <a:lnTo>
                  <a:pt x="4091" y="5120"/>
                </a:lnTo>
                <a:lnTo>
                  <a:pt x="4085" y="4956"/>
                </a:lnTo>
                <a:lnTo>
                  <a:pt x="4078" y="4793"/>
                </a:lnTo>
                <a:lnTo>
                  <a:pt x="4069" y="4632"/>
                </a:lnTo>
                <a:lnTo>
                  <a:pt x="4058" y="4472"/>
                </a:lnTo>
                <a:lnTo>
                  <a:pt x="4046" y="4314"/>
                </a:lnTo>
                <a:lnTo>
                  <a:pt x="4033" y="4157"/>
                </a:lnTo>
                <a:lnTo>
                  <a:pt x="4018" y="4002"/>
                </a:lnTo>
                <a:lnTo>
                  <a:pt x="4001" y="3849"/>
                </a:lnTo>
                <a:lnTo>
                  <a:pt x="3983" y="3698"/>
                </a:lnTo>
                <a:lnTo>
                  <a:pt x="3964" y="3548"/>
                </a:lnTo>
                <a:lnTo>
                  <a:pt x="3943" y="3400"/>
                </a:lnTo>
                <a:lnTo>
                  <a:pt x="3922" y="3255"/>
                </a:lnTo>
                <a:lnTo>
                  <a:pt x="3899" y="3111"/>
                </a:lnTo>
                <a:lnTo>
                  <a:pt x="3875" y="2969"/>
                </a:lnTo>
                <a:lnTo>
                  <a:pt x="3850" y="2829"/>
                </a:lnTo>
                <a:lnTo>
                  <a:pt x="3825" y="2690"/>
                </a:lnTo>
                <a:lnTo>
                  <a:pt x="3798" y="2553"/>
                </a:lnTo>
                <a:lnTo>
                  <a:pt x="3771" y="2417"/>
                </a:lnTo>
                <a:lnTo>
                  <a:pt x="3744" y="2282"/>
                </a:lnTo>
                <a:lnTo>
                  <a:pt x="3716" y="2148"/>
                </a:lnTo>
                <a:lnTo>
                  <a:pt x="3688" y="2014"/>
                </a:lnTo>
                <a:lnTo>
                  <a:pt x="3659" y="1881"/>
                </a:lnTo>
                <a:lnTo>
                  <a:pt x="3631" y="1748"/>
                </a:lnTo>
                <a:lnTo>
                  <a:pt x="3602" y="1615"/>
                </a:lnTo>
                <a:lnTo>
                  <a:pt x="3573" y="1483"/>
                </a:lnTo>
                <a:lnTo>
                  <a:pt x="3544" y="1352"/>
                </a:lnTo>
                <a:lnTo>
                  <a:pt x="3515" y="1221"/>
                </a:lnTo>
                <a:lnTo>
                  <a:pt x="3486" y="1090"/>
                </a:lnTo>
                <a:lnTo>
                  <a:pt x="3458" y="961"/>
                </a:lnTo>
                <a:lnTo>
                  <a:pt x="3430" y="831"/>
                </a:lnTo>
                <a:lnTo>
                  <a:pt x="3402" y="702"/>
                </a:lnTo>
                <a:moveTo>
                  <a:pt x="4674" y="6486"/>
                </a:moveTo>
                <a:lnTo>
                  <a:pt x="4682" y="6313"/>
                </a:lnTo>
                <a:lnTo>
                  <a:pt x="4689" y="6139"/>
                </a:lnTo>
                <a:lnTo>
                  <a:pt x="4695" y="5965"/>
                </a:lnTo>
                <a:lnTo>
                  <a:pt x="4701" y="5792"/>
                </a:lnTo>
                <a:lnTo>
                  <a:pt x="4705" y="5620"/>
                </a:lnTo>
                <a:lnTo>
                  <a:pt x="4708" y="5448"/>
                </a:lnTo>
                <a:lnTo>
                  <a:pt x="4710" y="5277"/>
                </a:lnTo>
                <a:lnTo>
                  <a:pt x="4710" y="5107"/>
                </a:lnTo>
                <a:lnTo>
                  <a:pt x="4708" y="4938"/>
                </a:lnTo>
                <a:lnTo>
                  <a:pt x="4705" y="4771"/>
                </a:lnTo>
                <a:lnTo>
                  <a:pt x="4700" y="4605"/>
                </a:lnTo>
                <a:lnTo>
                  <a:pt x="4693" y="4441"/>
                </a:lnTo>
                <a:lnTo>
                  <a:pt x="4684" y="4279"/>
                </a:lnTo>
                <a:lnTo>
                  <a:pt x="4673" y="4119"/>
                </a:lnTo>
                <a:lnTo>
                  <a:pt x="4659" y="3962"/>
                </a:lnTo>
                <a:lnTo>
                  <a:pt x="4644" y="3806"/>
                </a:lnTo>
                <a:lnTo>
                  <a:pt x="4627" y="3652"/>
                </a:lnTo>
                <a:lnTo>
                  <a:pt x="4608" y="3501"/>
                </a:lnTo>
                <a:lnTo>
                  <a:pt x="4588" y="3352"/>
                </a:lnTo>
                <a:lnTo>
                  <a:pt x="4565" y="3205"/>
                </a:lnTo>
                <a:lnTo>
                  <a:pt x="4542" y="3060"/>
                </a:lnTo>
                <a:lnTo>
                  <a:pt x="4516" y="2917"/>
                </a:lnTo>
                <a:lnTo>
                  <a:pt x="4490" y="2777"/>
                </a:lnTo>
                <a:lnTo>
                  <a:pt x="4462" y="2638"/>
                </a:lnTo>
                <a:lnTo>
                  <a:pt x="4433" y="2501"/>
                </a:lnTo>
                <a:lnTo>
                  <a:pt x="4403" y="2365"/>
                </a:lnTo>
                <a:lnTo>
                  <a:pt x="4373" y="2231"/>
                </a:lnTo>
                <a:lnTo>
                  <a:pt x="4342" y="2098"/>
                </a:lnTo>
                <a:lnTo>
                  <a:pt x="4310" y="1966"/>
                </a:lnTo>
                <a:lnTo>
                  <a:pt x="4278" y="1835"/>
                </a:lnTo>
                <a:lnTo>
                  <a:pt x="4246" y="1705"/>
                </a:lnTo>
                <a:lnTo>
                  <a:pt x="4214" y="1575"/>
                </a:lnTo>
                <a:lnTo>
                  <a:pt x="4181" y="1446"/>
                </a:lnTo>
                <a:lnTo>
                  <a:pt x="4149" y="1318"/>
                </a:lnTo>
                <a:lnTo>
                  <a:pt x="4117" y="1190"/>
                </a:lnTo>
                <a:lnTo>
                  <a:pt x="4085" y="1062"/>
                </a:lnTo>
                <a:lnTo>
                  <a:pt x="4053" y="935"/>
                </a:lnTo>
                <a:lnTo>
                  <a:pt x="4021" y="809"/>
                </a:lnTo>
                <a:lnTo>
                  <a:pt x="3990" y="682"/>
                </a:lnTo>
                <a:lnTo>
                  <a:pt x="3959" y="556"/>
                </a:lnTo>
                <a:moveTo>
                  <a:pt x="5248" y="6358"/>
                </a:moveTo>
                <a:lnTo>
                  <a:pt x="5261" y="6180"/>
                </a:lnTo>
                <a:lnTo>
                  <a:pt x="5272" y="6001"/>
                </a:lnTo>
                <a:lnTo>
                  <a:pt x="5283" y="5822"/>
                </a:lnTo>
                <a:lnTo>
                  <a:pt x="5294" y="5644"/>
                </a:lnTo>
                <a:lnTo>
                  <a:pt x="5303" y="5465"/>
                </a:lnTo>
                <a:lnTo>
                  <a:pt x="5311" y="5288"/>
                </a:lnTo>
                <a:lnTo>
                  <a:pt x="5317" y="5112"/>
                </a:lnTo>
                <a:lnTo>
                  <a:pt x="5321" y="4937"/>
                </a:lnTo>
                <a:lnTo>
                  <a:pt x="5324" y="4763"/>
                </a:lnTo>
                <a:lnTo>
                  <a:pt x="5324" y="4592"/>
                </a:lnTo>
                <a:lnTo>
                  <a:pt x="5321" y="4423"/>
                </a:lnTo>
                <a:lnTo>
                  <a:pt x="5316" y="4256"/>
                </a:lnTo>
                <a:lnTo>
                  <a:pt x="5309" y="4091"/>
                </a:lnTo>
                <a:lnTo>
                  <a:pt x="5299" y="3930"/>
                </a:lnTo>
                <a:lnTo>
                  <a:pt x="5286" y="3770"/>
                </a:lnTo>
                <a:lnTo>
                  <a:pt x="5270" y="3614"/>
                </a:lnTo>
                <a:lnTo>
                  <a:pt x="5252" y="3460"/>
                </a:lnTo>
                <a:lnTo>
                  <a:pt x="5231" y="3308"/>
                </a:lnTo>
                <a:lnTo>
                  <a:pt x="5208" y="3159"/>
                </a:lnTo>
                <a:lnTo>
                  <a:pt x="5184" y="3013"/>
                </a:lnTo>
                <a:lnTo>
                  <a:pt x="5157" y="2869"/>
                </a:lnTo>
                <a:lnTo>
                  <a:pt x="5128" y="2728"/>
                </a:lnTo>
                <a:lnTo>
                  <a:pt x="5098" y="2589"/>
                </a:lnTo>
                <a:lnTo>
                  <a:pt x="5066" y="2452"/>
                </a:lnTo>
                <a:lnTo>
                  <a:pt x="5033" y="2317"/>
                </a:lnTo>
                <a:lnTo>
                  <a:pt x="5000" y="2184"/>
                </a:lnTo>
                <a:lnTo>
                  <a:pt x="4965" y="2052"/>
                </a:lnTo>
                <a:lnTo>
                  <a:pt x="4930" y="1922"/>
                </a:lnTo>
                <a:lnTo>
                  <a:pt x="4894" y="1794"/>
                </a:lnTo>
                <a:lnTo>
                  <a:pt x="4858" y="1666"/>
                </a:lnTo>
                <a:lnTo>
                  <a:pt x="4822" y="1539"/>
                </a:lnTo>
                <a:lnTo>
                  <a:pt x="4785" y="1413"/>
                </a:lnTo>
                <a:lnTo>
                  <a:pt x="4749" y="1288"/>
                </a:lnTo>
                <a:lnTo>
                  <a:pt x="4713" y="1164"/>
                </a:lnTo>
                <a:lnTo>
                  <a:pt x="4677" y="1040"/>
                </a:lnTo>
                <a:lnTo>
                  <a:pt x="4642" y="916"/>
                </a:lnTo>
                <a:lnTo>
                  <a:pt x="4607" y="793"/>
                </a:lnTo>
                <a:lnTo>
                  <a:pt x="4573" y="670"/>
                </a:lnTo>
                <a:lnTo>
                  <a:pt x="4539" y="547"/>
                </a:lnTo>
                <a:lnTo>
                  <a:pt x="4506" y="424"/>
                </a:lnTo>
                <a:moveTo>
                  <a:pt x="5807" y="6249"/>
                </a:moveTo>
                <a:lnTo>
                  <a:pt x="5824" y="6066"/>
                </a:lnTo>
                <a:lnTo>
                  <a:pt x="5841" y="5881"/>
                </a:lnTo>
                <a:lnTo>
                  <a:pt x="5857" y="5697"/>
                </a:lnTo>
                <a:lnTo>
                  <a:pt x="5874" y="5511"/>
                </a:lnTo>
                <a:lnTo>
                  <a:pt x="5889" y="5326"/>
                </a:lnTo>
                <a:lnTo>
                  <a:pt x="5904" y="5142"/>
                </a:lnTo>
                <a:lnTo>
                  <a:pt x="5916" y="4958"/>
                </a:lnTo>
                <a:lnTo>
                  <a:pt x="5926" y="4777"/>
                </a:lnTo>
                <a:lnTo>
                  <a:pt x="5934" y="4598"/>
                </a:lnTo>
                <a:lnTo>
                  <a:pt x="5938" y="4421"/>
                </a:lnTo>
                <a:lnTo>
                  <a:pt x="5940" y="4248"/>
                </a:lnTo>
                <a:lnTo>
                  <a:pt x="5937" y="4078"/>
                </a:lnTo>
                <a:lnTo>
                  <a:pt x="5931" y="3911"/>
                </a:lnTo>
                <a:lnTo>
                  <a:pt x="5921" y="3748"/>
                </a:lnTo>
                <a:lnTo>
                  <a:pt x="5908" y="3587"/>
                </a:lnTo>
                <a:lnTo>
                  <a:pt x="5891" y="3430"/>
                </a:lnTo>
                <a:lnTo>
                  <a:pt x="5871" y="3276"/>
                </a:lnTo>
                <a:lnTo>
                  <a:pt x="5848" y="3125"/>
                </a:lnTo>
                <a:lnTo>
                  <a:pt x="5821" y="2977"/>
                </a:lnTo>
                <a:lnTo>
                  <a:pt x="5793" y="2832"/>
                </a:lnTo>
                <a:lnTo>
                  <a:pt x="5762" y="2690"/>
                </a:lnTo>
                <a:lnTo>
                  <a:pt x="5729" y="2551"/>
                </a:lnTo>
                <a:lnTo>
                  <a:pt x="5694" y="2414"/>
                </a:lnTo>
                <a:lnTo>
                  <a:pt x="5658" y="2280"/>
                </a:lnTo>
                <a:lnTo>
                  <a:pt x="5620" y="2148"/>
                </a:lnTo>
                <a:lnTo>
                  <a:pt x="5582" y="2018"/>
                </a:lnTo>
                <a:lnTo>
                  <a:pt x="5542" y="1891"/>
                </a:lnTo>
                <a:lnTo>
                  <a:pt x="5502" y="1765"/>
                </a:lnTo>
                <a:lnTo>
                  <a:pt x="5462" y="1640"/>
                </a:lnTo>
                <a:lnTo>
                  <a:pt x="5422" y="1517"/>
                </a:lnTo>
                <a:lnTo>
                  <a:pt x="5381" y="1394"/>
                </a:lnTo>
                <a:lnTo>
                  <a:pt x="5341" y="1273"/>
                </a:lnTo>
                <a:lnTo>
                  <a:pt x="5301" y="1152"/>
                </a:lnTo>
                <a:lnTo>
                  <a:pt x="5262" y="1031"/>
                </a:lnTo>
                <a:lnTo>
                  <a:pt x="5223" y="911"/>
                </a:lnTo>
                <a:lnTo>
                  <a:pt x="5184" y="790"/>
                </a:lnTo>
                <a:lnTo>
                  <a:pt x="5147" y="670"/>
                </a:lnTo>
                <a:lnTo>
                  <a:pt x="5110" y="550"/>
                </a:lnTo>
                <a:lnTo>
                  <a:pt x="5074" y="429"/>
                </a:lnTo>
                <a:lnTo>
                  <a:pt x="5038" y="309"/>
                </a:lnTo>
                <a:moveTo>
                  <a:pt x="6342" y="6164"/>
                </a:moveTo>
                <a:lnTo>
                  <a:pt x="6364" y="5977"/>
                </a:lnTo>
                <a:lnTo>
                  <a:pt x="6386" y="5787"/>
                </a:lnTo>
                <a:lnTo>
                  <a:pt x="6409" y="5595"/>
                </a:lnTo>
                <a:lnTo>
                  <a:pt x="6433" y="5402"/>
                </a:lnTo>
                <a:lnTo>
                  <a:pt x="6457" y="5207"/>
                </a:lnTo>
                <a:lnTo>
                  <a:pt x="6480" y="5012"/>
                </a:lnTo>
                <a:lnTo>
                  <a:pt x="6502" y="4819"/>
                </a:lnTo>
                <a:lnTo>
                  <a:pt x="6521" y="4628"/>
                </a:lnTo>
                <a:lnTo>
                  <a:pt x="6536" y="4441"/>
                </a:lnTo>
                <a:lnTo>
                  <a:pt x="6546" y="4259"/>
                </a:lnTo>
                <a:lnTo>
                  <a:pt x="6552" y="4082"/>
                </a:lnTo>
                <a:lnTo>
                  <a:pt x="6552" y="3910"/>
                </a:lnTo>
                <a:lnTo>
                  <a:pt x="6546" y="3744"/>
                </a:lnTo>
                <a:lnTo>
                  <a:pt x="6536" y="3581"/>
                </a:lnTo>
                <a:lnTo>
                  <a:pt x="6521" y="3423"/>
                </a:lnTo>
                <a:lnTo>
                  <a:pt x="6501" y="3268"/>
                </a:lnTo>
                <a:lnTo>
                  <a:pt x="6477" y="3115"/>
                </a:lnTo>
                <a:lnTo>
                  <a:pt x="6449" y="2965"/>
                </a:lnTo>
                <a:lnTo>
                  <a:pt x="6418" y="2818"/>
                </a:lnTo>
                <a:lnTo>
                  <a:pt x="6384" y="2673"/>
                </a:lnTo>
                <a:lnTo>
                  <a:pt x="6348" y="2532"/>
                </a:lnTo>
                <a:lnTo>
                  <a:pt x="6310" y="2395"/>
                </a:lnTo>
                <a:lnTo>
                  <a:pt x="6270" y="2260"/>
                </a:lnTo>
                <a:lnTo>
                  <a:pt x="6228" y="2129"/>
                </a:lnTo>
                <a:lnTo>
                  <a:pt x="6186" y="2002"/>
                </a:lnTo>
                <a:lnTo>
                  <a:pt x="6142" y="1876"/>
                </a:lnTo>
                <a:lnTo>
                  <a:pt x="6098" y="1753"/>
                </a:lnTo>
                <a:lnTo>
                  <a:pt x="6054" y="1631"/>
                </a:lnTo>
                <a:lnTo>
                  <a:pt x="6009" y="1512"/>
                </a:lnTo>
                <a:lnTo>
                  <a:pt x="5964" y="1393"/>
                </a:lnTo>
                <a:lnTo>
                  <a:pt x="5920" y="1275"/>
                </a:lnTo>
                <a:lnTo>
                  <a:pt x="5876" y="1158"/>
                </a:lnTo>
                <a:lnTo>
                  <a:pt x="5833" y="1041"/>
                </a:lnTo>
                <a:lnTo>
                  <a:pt x="5790" y="923"/>
                </a:lnTo>
                <a:lnTo>
                  <a:pt x="5748" y="806"/>
                </a:lnTo>
                <a:lnTo>
                  <a:pt x="5707" y="688"/>
                </a:lnTo>
                <a:lnTo>
                  <a:pt x="5668" y="570"/>
                </a:lnTo>
                <a:lnTo>
                  <a:pt x="5629" y="452"/>
                </a:lnTo>
                <a:lnTo>
                  <a:pt x="5591" y="333"/>
                </a:lnTo>
                <a:lnTo>
                  <a:pt x="5555" y="214"/>
                </a:lnTo>
                <a:moveTo>
                  <a:pt x="6854" y="6101"/>
                </a:moveTo>
                <a:lnTo>
                  <a:pt x="6876" y="5914"/>
                </a:lnTo>
                <a:lnTo>
                  <a:pt x="6901" y="5723"/>
                </a:lnTo>
                <a:lnTo>
                  <a:pt x="6929" y="5527"/>
                </a:lnTo>
                <a:lnTo>
                  <a:pt x="6960" y="5325"/>
                </a:lnTo>
                <a:lnTo>
                  <a:pt x="6994" y="5118"/>
                </a:lnTo>
                <a:lnTo>
                  <a:pt x="7030" y="4908"/>
                </a:lnTo>
                <a:lnTo>
                  <a:pt x="7065" y="4698"/>
                </a:lnTo>
                <a:lnTo>
                  <a:pt x="7096" y="4491"/>
                </a:lnTo>
                <a:lnTo>
                  <a:pt x="7122" y="4292"/>
                </a:lnTo>
                <a:lnTo>
                  <a:pt x="7140" y="4104"/>
                </a:lnTo>
                <a:lnTo>
                  <a:pt x="7149" y="3927"/>
                </a:lnTo>
                <a:lnTo>
                  <a:pt x="7149" y="3761"/>
                </a:lnTo>
                <a:lnTo>
                  <a:pt x="7141" y="3602"/>
                </a:lnTo>
                <a:lnTo>
                  <a:pt x="7127" y="3450"/>
                </a:lnTo>
                <a:lnTo>
                  <a:pt x="7107" y="3300"/>
                </a:lnTo>
                <a:lnTo>
                  <a:pt x="7083" y="3151"/>
                </a:lnTo>
                <a:lnTo>
                  <a:pt x="7053" y="3002"/>
                </a:lnTo>
                <a:lnTo>
                  <a:pt x="7021" y="2851"/>
                </a:lnTo>
                <a:lnTo>
                  <a:pt x="6984" y="2700"/>
                </a:lnTo>
                <a:lnTo>
                  <a:pt x="6945" y="2552"/>
                </a:lnTo>
                <a:lnTo>
                  <a:pt x="6904" y="2410"/>
                </a:lnTo>
                <a:lnTo>
                  <a:pt x="6861" y="2273"/>
                </a:lnTo>
                <a:lnTo>
                  <a:pt x="6816" y="2142"/>
                </a:lnTo>
                <a:lnTo>
                  <a:pt x="6769" y="2015"/>
                </a:lnTo>
                <a:lnTo>
                  <a:pt x="6722" y="1890"/>
                </a:lnTo>
                <a:lnTo>
                  <a:pt x="6674" y="1769"/>
                </a:lnTo>
                <a:lnTo>
                  <a:pt x="6626" y="1649"/>
                </a:lnTo>
                <a:lnTo>
                  <a:pt x="6578" y="1531"/>
                </a:lnTo>
                <a:lnTo>
                  <a:pt x="6529" y="1415"/>
                </a:lnTo>
                <a:lnTo>
                  <a:pt x="6481" y="1299"/>
                </a:lnTo>
                <a:lnTo>
                  <a:pt x="6433" y="1184"/>
                </a:lnTo>
                <a:lnTo>
                  <a:pt x="6387" y="1070"/>
                </a:lnTo>
                <a:lnTo>
                  <a:pt x="6341" y="955"/>
                </a:lnTo>
                <a:lnTo>
                  <a:pt x="6296" y="841"/>
                </a:lnTo>
                <a:lnTo>
                  <a:pt x="6252" y="725"/>
                </a:lnTo>
                <a:lnTo>
                  <a:pt x="6210" y="609"/>
                </a:lnTo>
                <a:lnTo>
                  <a:pt x="6169" y="492"/>
                </a:lnTo>
                <a:lnTo>
                  <a:pt x="6129" y="374"/>
                </a:lnTo>
                <a:lnTo>
                  <a:pt x="6091" y="256"/>
                </a:lnTo>
                <a:lnTo>
                  <a:pt x="6055" y="138"/>
                </a:lnTo>
                <a:moveTo>
                  <a:pt x="7357" y="6034"/>
                </a:moveTo>
                <a:lnTo>
                  <a:pt x="7379" y="5849"/>
                </a:lnTo>
                <a:lnTo>
                  <a:pt x="7404" y="5660"/>
                </a:lnTo>
                <a:lnTo>
                  <a:pt x="7431" y="5466"/>
                </a:lnTo>
                <a:lnTo>
                  <a:pt x="7463" y="5264"/>
                </a:lnTo>
                <a:lnTo>
                  <a:pt x="7502" y="5051"/>
                </a:lnTo>
                <a:lnTo>
                  <a:pt x="7544" y="4833"/>
                </a:lnTo>
                <a:lnTo>
                  <a:pt x="7586" y="4615"/>
                </a:lnTo>
                <a:lnTo>
                  <a:pt x="7624" y="4400"/>
                </a:lnTo>
                <a:lnTo>
                  <a:pt x="7656" y="4194"/>
                </a:lnTo>
                <a:lnTo>
                  <a:pt x="7677" y="4003"/>
                </a:lnTo>
                <a:lnTo>
                  <a:pt x="7684" y="3831"/>
                </a:lnTo>
                <a:lnTo>
                  <a:pt x="7681" y="3672"/>
                </a:lnTo>
                <a:lnTo>
                  <a:pt x="7671" y="3522"/>
                </a:lnTo>
                <a:lnTo>
                  <a:pt x="7654" y="3377"/>
                </a:lnTo>
                <a:lnTo>
                  <a:pt x="7632" y="3235"/>
                </a:lnTo>
                <a:lnTo>
                  <a:pt x="7605" y="3093"/>
                </a:lnTo>
                <a:lnTo>
                  <a:pt x="7574" y="2948"/>
                </a:lnTo>
                <a:lnTo>
                  <a:pt x="7539" y="2799"/>
                </a:lnTo>
                <a:lnTo>
                  <a:pt x="7501" y="2649"/>
                </a:lnTo>
                <a:lnTo>
                  <a:pt x="7459" y="2501"/>
                </a:lnTo>
                <a:lnTo>
                  <a:pt x="7416" y="2358"/>
                </a:lnTo>
                <a:lnTo>
                  <a:pt x="7370" y="2220"/>
                </a:lnTo>
                <a:lnTo>
                  <a:pt x="7323" y="2087"/>
                </a:lnTo>
                <a:lnTo>
                  <a:pt x="7275" y="1958"/>
                </a:lnTo>
                <a:lnTo>
                  <a:pt x="7225" y="1833"/>
                </a:lnTo>
                <a:lnTo>
                  <a:pt x="7175" y="1710"/>
                </a:lnTo>
                <a:lnTo>
                  <a:pt x="7124" y="1590"/>
                </a:lnTo>
                <a:lnTo>
                  <a:pt x="7073" y="1472"/>
                </a:lnTo>
                <a:lnTo>
                  <a:pt x="7023" y="1354"/>
                </a:lnTo>
                <a:lnTo>
                  <a:pt x="6972" y="1238"/>
                </a:lnTo>
                <a:lnTo>
                  <a:pt x="6922" y="1123"/>
                </a:lnTo>
                <a:lnTo>
                  <a:pt x="6873" y="1008"/>
                </a:lnTo>
                <a:lnTo>
                  <a:pt x="6826" y="893"/>
                </a:lnTo>
                <a:lnTo>
                  <a:pt x="6779" y="778"/>
                </a:lnTo>
                <a:lnTo>
                  <a:pt x="6735" y="663"/>
                </a:lnTo>
                <a:lnTo>
                  <a:pt x="6692" y="547"/>
                </a:lnTo>
                <a:lnTo>
                  <a:pt x="6652" y="431"/>
                </a:lnTo>
                <a:lnTo>
                  <a:pt x="6613" y="314"/>
                </a:lnTo>
                <a:lnTo>
                  <a:pt x="6576" y="197"/>
                </a:lnTo>
                <a:lnTo>
                  <a:pt x="6542" y="79"/>
                </a:lnTo>
                <a:moveTo>
                  <a:pt x="7864" y="5944"/>
                </a:moveTo>
                <a:lnTo>
                  <a:pt x="7887" y="5758"/>
                </a:lnTo>
                <a:lnTo>
                  <a:pt x="7912" y="5569"/>
                </a:lnTo>
                <a:lnTo>
                  <a:pt x="7939" y="5376"/>
                </a:lnTo>
                <a:lnTo>
                  <a:pt x="7968" y="5180"/>
                </a:lnTo>
                <a:lnTo>
                  <a:pt x="7997" y="4982"/>
                </a:lnTo>
                <a:lnTo>
                  <a:pt x="8026" y="4783"/>
                </a:lnTo>
                <a:lnTo>
                  <a:pt x="8053" y="4585"/>
                </a:lnTo>
                <a:lnTo>
                  <a:pt x="8078" y="4390"/>
                </a:lnTo>
                <a:lnTo>
                  <a:pt x="8098" y="4201"/>
                </a:lnTo>
                <a:lnTo>
                  <a:pt x="8111" y="4019"/>
                </a:lnTo>
                <a:lnTo>
                  <a:pt x="8118" y="3845"/>
                </a:lnTo>
                <a:lnTo>
                  <a:pt x="8119" y="3678"/>
                </a:lnTo>
                <a:lnTo>
                  <a:pt x="8112" y="3518"/>
                </a:lnTo>
                <a:lnTo>
                  <a:pt x="8100" y="3363"/>
                </a:lnTo>
                <a:lnTo>
                  <a:pt x="8081" y="3212"/>
                </a:lnTo>
                <a:lnTo>
                  <a:pt x="8058" y="3064"/>
                </a:lnTo>
                <a:lnTo>
                  <a:pt x="8030" y="2918"/>
                </a:lnTo>
                <a:lnTo>
                  <a:pt x="7999" y="2773"/>
                </a:lnTo>
                <a:lnTo>
                  <a:pt x="7963" y="2629"/>
                </a:lnTo>
                <a:lnTo>
                  <a:pt x="7925" y="2487"/>
                </a:lnTo>
                <a:lnTo>
                  <a:pt x="7884" y="2348"/>
                </a:lnTo>
                <a:lnTo>
                  <a:pt x="7840" y="2212"/>
                </a:lnTo>
                <a:lnTo>
                  <a:pt x="7795" y="2078"/>
                </a:lnTo>
                <a:lnTo>
                  <a:pt x="7748" y="1947"/>
                </a:lnTo>
                <a:lnTo>
                  <a:pt x="7699" y="1819"/>
                </a:lnTo>
                <a:lnTo>
                  <a:pt x="7650" y="1693"/>
                </a:lnTo>
                <a:lnTo>
                  <a:pt x="7599" y="1570"/>
                </a:lnTo>
                <a:lnTo>
                  <a:pt x="7549" y="1449"/>
                </a:lnTo>
                <a:lnTo>
                  <a:pt x="7498" y="1329"/>
                </a:lnTo>
                <a:lnTo>
                  <a:pt x="7447" y="1210"/>
                </a:lnTo>
                <a:lnTo>
                  <a:pt x="7396" y="1092"/>
                </a:lnTo>
                <a:lnTo>
                  <a:pt x="7347" y="976"/>
                </a:lnTo>
                <a:lnTo>
                  <a:pt x="7298" y="859"/>
                </a:lnTo>
                <a:lnTo>
                  <a:pt x="7251" y="743"/>
                </a:lnTo>
                <a:lnTo>
                  <a:pt x="7207" y="626"/>
                </a:lnTo>
                <a:lnTo>
                  <a:pt x="7165" y="510"/>
                </a:lnTo>
                <a:lnTo>
                  <a:pt x="7126" y="392"/>
                </a:lnTo>
                <a:lnTo>
                  <a:pt x="7090" y="275"/>
                </a:lnTo>
                <a:lnTo>
                  <a:pt x="7057" y="157"/>
                </a:lnTo>
                <a:lnTo>
                  <a:pt x="7026" y="38"/>
                </a:lnTo>
                <a:moveTo>
                  <a:pt x="8352" y="5867"/>
                </a:moveTo>
                <a:lnTo>
                  <a:pt x="8373" y="5684"/>
                </a:lnTo>
                <a:lnTo>
                  <a:pt x="8394" y="5501"/>
                </a:lnTo>
                <a:lnTo>
                  <a:pt x="8415" y="5316"/>
                </a:lnTo>
                <a:lnTo>
                  <a:pt x="8436" y="5130"/>
                </a:lnTo>
                <a:lnTo>
                  <a:pt x="8456" y="4944"/>
                </a:lnTo>
                <a:lnTo>
                  <a:pt x="8476" y="4759"/>
                </a:lnTo>
                <a:lnTo>
                  <a:pt x="8493" y="4575"/>
                </a:lnTo>
                <a:lnTo>
                  <a:pt x="8507" y="4394"/>
                </a:lnTo>
                <a:lnTo>
                  <a:pt x="8518" y="4216"/>
                </a:lnTo>
                <a:lnTo>
                  <a:pt x="8526" y="4041"/>
                </a:lnTo>
                <a:lnTo>
                  <a:pt x="8529" y="3871"/>
                </a:lnTo>
                <a:lnTo>
                  <a:pt x="8528" y="3704"/>
                </a:lnTo>
                <a:lnTo>
                  <a:pt x="8522" y="3542"/>
                </a:lnTo>
                <a:lnTo>
                  <a:pt x="8511" y="3384"/>
                </a:lnTo>
                <a:lnTo>
                  <a:pt x="8496" y="3229"/>
                </a:lnTo>
                <a:lnTo>
                  <a:pt x="8476" y="3078"/>
                </a:lnTo>
                <a:lnTo>
                  <a:pt x="8453" y="2929"/>
                </a:lnTo>
                <a:lnTo>
                  <a:pt x="8426" y="2783"/>
                </a:lnTo>
                <a:lnTo>
                  <a:pt x="8395" y="2640"/>
                </a:lnTo>
                <a:lnTo>
                  <a:pt x="8361" y="2499"/>
                </a:lnTo>
                <a:lnTo>
                  <a:pt x="8325" y="2360"/>
                </a:lnTo>
                <a:lnTo>
                  <a:pt x="8286" y="2223"/>
                </a:lnTo>
                <a:lnTo>
                  <a:pt x="8245" y="2089"/>
                </a:lnTo>
                <a:lnTo>
                  <a:pt x="8202" y="1957"/>
                </a:lnTo>
                <a:lnTo>
                  <a:pt x="8158" y="1827"/>
                </a:lnTo>
                <a:lnTo>
                  <a:pt x="8112" y="1699"/>
                </a:lnTo>
                <a:lnTo>
                  <a:pt x="8065" y="1573"/>
                </a:lnTo>
                <a:lnTo>
                  <a:pt x="8018" y="1449"/>
                </a:lnTo>
                <a:lnTo>
                  <a:pt x="7970" y="1326"/>
                </a:lnTo>
                <a:lnTo>
                  <a:pt x="7922" y="1205"/>
                </a:lnTo>
                <a:lnTo>
                  <a:pt x="7874" y="1085"/>
                </a:lnTo>
                <a:lnTo>
                  <a:pt x="7827" y="965"/>
                </a:lnTo>
                <a:lnTo>
                  <a:pt x="7780" y="846"/>
                </a:lnTo>
                <a:lnTo>
                  <a:pt x="7735" y="728"/>
                </a:lnTo>
                <a:lnTo>
                  <a:pt x="7692" y="609"/>
                </a:lnTo>
                <a:lnTo>
                  <a:pt x="7653" y="491"/>
                </a:lnTo>
                <a:lnTo>
                  <a:pt x="7617" y="372"/>
                </a:lnTo>
                <a:lnTo>
                  <a:pt x="7584" y="253"/>
                </a:lnTo>
                <a:lnTo>
                  <a:pt x="7554" y="133"/>
                </a:lnTo>
                <a:lnTo>
                  <a:pt x="7526" y="14"/>
                </a:lnTo>
                <a:moveTo>
                  <a:pt x="8816" y="5812"/>
                </a:moveTo>
                <a:lnTo>
                  <a:pt x="8833" y="5635"/>
                </a:lnTo>
                <a:lnTo>
                  <a:pt x="8850" y="5457"/>
                </a:lnTo>
                <a:lnTo>
                  <a:pt x="8866" y="5280"/>
                </a:lnTo>
                <a:lnTo>
                  <a:pt x="8881" y="5102"/>
                </a:lnTo>
                <a:lnTo>
                  <a:pt x="8895" y="4926"/>
                </a:lnTo>
                <a:lnTo>
                  <a:pt x="8908" y="4750"/>
                </a:lnTo>
                <a:lnTo>
                  <a:pt x="8918" y="4575"/>
                </a:lnTo>
                <a:lnTo>
                  <a:pt x="8927" y="4402"/>
                </a:lnTo>
                <a:lnTo>
                  <a:pt x="8933" y="4231"/>
                </a:lnTo>
                <a:lnTo>
                  <a:pt x="8936" y="4063"/>
                </a:lnTo>
                <a:lnTo>
                  <a:pt x="8936" y="3897"/>
                </a:lnTo>
                <a:lnTo>
                  <a:pt x="8933" y="3734"/>
                </a:lnTo>
                <a:lnTo>
                  <a:pt x="8926" y="3574"/>
                </a:lnTo>
                <a:lnTo>
                  <a:pt x="8916" y="3416"/>
                </a:lnTo>
                <a:lnTo>
                  <a:pt x="8903" y="3262"/>
                </a:lnTo>
                <a:lnTo>
                  <a:pt x="8886" y="3110"/>
                </a:lnTo>
                <a:lnTo>
                  <a:pt x="8866" y="2961"/>
                </a:lnTo>
                <a:lnTo>
                  <a:pt x="8844" y="2814"/>
                </a:lnTo>
                <a:lnTo>
                  <a:pt x="8818" y="2670"/>
                </a:lnTo>
                <a:lnTo>
                  <a:pt x="8789" y="2528"/>
                </a:lnTo>
                <a:lnTo>
                  <a:pt x="8758" y="2388"/>
                </a:lnTo>
                <a:lnTo>
                  <a:pt x="8725" y="2251"/>
                </a:lnTo>
                <a:lnTo>
                  <a:pt x="8689" y="2115"/>
                </a:lnTo>
                <a:lnTo>
                  <a:pt x="8652" y="1982"/>
                </a:lnTo>
                <a:lnTo>
                  <a:pt x="8614" y="1850"/>
                </a:lnTo>
                <a:lnTo>
                  <a:pt x="8574" y="1720"/>
                </a:lnTo>
                <a:lnTo>
                  <a:pt x="8533" y="1592"/>
                </a:lnTo>
                <a:lnTo>
                  <a:pt x="8492" y="1465"/>
                </a:lnTo>
                <a:lnTo>
                  <a:pt x="8450" y="1339"/>
                </a:lnTo>
                <a:lnTo>
                  <a:pt x="8408" y="1215"/>
                </a:lnTo>
                <a:lnTo>
                  <a:pt x="8366" y="1091"/>
                </a:lnTo>
                <a:lnTo>
                  <a:pt x="8325" y="969"/>
                </a:lnTo>
                <a:lnTo>
                  <a:pt x="8285" y="847"/>
                </a:lnTo>
                <a:lnTo>
                  <a:pt x="8246" y="726"/>
                </a:lnTo>
                <a:lnTo>
                  <a:pt x="8209" y="605"/>
                </a:lnTo>
                <a:lnTo>
                  <a:pt x="8173" y="484"/>
                </a:lnTo>
                <a:lnTo>
                  <a:pt x="8139" y="363"/>
                </a:lnTo>
                <a:lnTo>
                  <a:pt x="8108" y="243"/>
                </a:lnTo>
                <a:lnTo>
                  <a:pt x="8078" y="122"/>
                </a:lnTo>
                <a:lnTo>
                  <a:pt x="8051" y="1"/>
                </a:lnTo>
                <a:moveTo>
                  <a:pt x="9263" y="5775"/>
                </a:moveTo>
                <a:lnTo>
                  <a:pt x="9277" y="5603"/>
                </a:lnTo>
                <a:lnTo>
                  <a:pt x="9289" y="5431"/>
                </a:lnTo>
                <a:lnTo>
                  <a:pt x="9301" y="5260"/>
                </a:lnTo>
                <a:lnTo>
                  <a:pt x="9313" y="5089"/>
                </a:lnTo>
                <a:lnTo>
                  <a:pt x="9322" y="4919"/>
                </a:lnTo>
                <a:lnTo>
                  <a:pt x="9331" y="4750"/>
                </a:lnTo>
                <a:lnTo>
                  <a:pt x="9338" y="4581"/>
                </a:lnTo>
                <a:lnTo>
                  <a:pt x="9343" y="4415"/>
                </a:lnTo>
                <a:lnTo>
                  <a:pt x="9346" y="4249"/>
                </a:lnTo>
                <a:lnTo>
                  <a:pt x="9346" y="4086"/>
                </a:lnTo>
                <a:lnTo>
                  <a:pt x="9345" y="3924"/>
                </a:lnTo>
                <a:lnTo>
                  <a:pt x="9341" y="3765"/>
                </a:lnTo>
                <a:lnTo>
                  <a:pt x="9334" y="3608"/>
                </a:lnTo>
                <a:lnTo>
                  <a:pt x="9325" y="3452"/>
                </a:lnTo>
                <a:lnTo>
                  <a:pt x="9314" y="3299"/>
                </a:lnTo>
                <a:lnTo>
                  <a:pt x="9300" y="3148"/>
                </a:lnTo>
                <a:lnTo>
                  <a:pt x="9283" y="3000"/>
                </a:lnTo>
                <a:lnTo>
                  <a:pt x="9264" y="2853"/>
                </a:lnTo>
                <a:lnTo>
                  <a:pt x="9242" y="2709"/>
                </a:lnTo>
                <a:lnTo>
                  <a:pt x="9219" y="2566"/>
                </a:lnTo>
                <a:lnTo>
                  <a:pt x="9193" y="2426"/>
                </a:lnTo>
                <a:lnTo>
                  <a:pt x="9166" y="2287"/>
                </a:lnTo>
                <a:lnTo>
                  <a:pt x="9136" y="2151"/>
                </a:lnTo>
                <a:lnTo>
                  <a:pt x="9106" y="2016"/>
                </a:lnTo>
                <a:lnTo>
                  <a:pt x="9074" y="1882"/>
                </a:lnTo>
                <a:lnTo>
                  <a:pt x="9041" y="1750"/>
                </a:lnTo>
                <a:lnTo>
                  <a:pt x="9007" y="1620"/>
                </a:lnTo>
                <a:lnTo>
                  <a:pt x="8972" y="1491"/>
                </a:lnTo>
                <a:lnTo>
                  <a:pt x="8937" y="1363"/>
                </a:lnTo>
                <a:lnTo>
                  <a:pt x="8902" y="1236"/>
                </a:lnTo>
                <a:lnTo>
                  <a:pt x="8867" y="1110"/>
                </a:lnTo>
                <a:lnTo>
                  <a:pt x="8832" y="985"/>
                </a:lnTo>
                <a:lnTo>
                  <a:pt x="8798" y="861"/>
                </a:lnTo>
                <a:lnTo>
                  <a:pt x="8765" y="737"/>
                </a:lnTo>
                <a:lnTo>
                  <a:pt x="8732" y="614"/>
                </a:lnTo>
                <a:lnTo>
                  <a:pt x="8701" y="491"/>
                </a:lnTo>
                <a:lnTo>
                  <a:pt x="8670" y="368"/>
                </a:lnTo>
                <a:lnTo>
                  <a:pt x="8641" y="246"/>
                </a:lnTo>
                <a:lnTo>
                  <a:pt x="8614" y="124"/>
                </a:lnTo>
                <a:lnTo>
                  <a:pt x="8587" y="2"/>
                </a:lnTo>
                <a:moveTo>
                  <a:pt x="9698" y="5751"/>
                </a:moveTo>
                <a:lnTo>
                  <a:pt x="9709" y="5584"/>
                </a:lnTo>
                <a:lnTo>
                  <a:pt x="9719" y="5417"/>
                </a:lnTo>
                <a:lnTo>
                  <a:pt x="9728" y="5251"/>
                </a:lnTo>
                <a:lnTo>
                  <a:pt x="9737" y="5085"/>
                </a:lnTo>
                <a:lnTo>
                  <a:pt x="9744" y="4920"/>
                </a:lnTo>
                <a:lnTo>
                  <a:pt x="9750" y="4756"/>
                </a:lnTo>
                <a:lnTo>
                  <a:pt x="9755" y="4593"/>
                </a:lnTo>
                <a:lnTo>
                  <a:pt x="9758" y="4431"/>
                </a:lnTo>
                <a:lnTo>
                  <a:pt x="9759" y="4270"/>
                </a:lnTo>
                <a:lnTo>
                  <a:pt x="9759" y="4111"/>
                </a:lnTo>
                <a:lnTo>
                  <a:pt x="9757" y="3953"/>
                </a:lnTo>
                <a:lnTo>
                  <a:pt x="9754" y="3797"/>
                </a:lnTo>
                <a:lnTo>
                  <a:pt x="9748" y="3642"/>
                </a:lnTo>
                <a:lnTo>
                  <a:pt x="9740" y="3490"/>
                </a:lnTo>
                <a:lnTo>
                  <a:pt x="9731" y="3339"/>
                </a:lnTo>
                <a:lnTo>
                  <a:pt x="9719" y="3189"/>
                </a:lnTo>
                <a:lnTo>
                  <a:pt x="9706" y="3042"/>
                </a:lnTo>
                <a:lnTo>
                  <a:pt x="9690" y="2896"/>
                </a:lnTo>
                <a:lnTo>
                  <a:pt x="9673" y="2752"/>
                </a:lnTo>
                <a:lnTo>
                  <a:pt x="9654" y="2609"/>
                </a:lnTo>
                <a:lnTo>
                  <a:pt x="9634" y="2469"/>
                </a:lnTo>
                <a:lnTo>
                  <a:pt x="9612" y="2330"/>
                </a:lnTo>
                <a:lnTo>
                  <a:pt x="9588" y="2192"/>
                </a:lnTo>
                <a:lnTo>
                  <a:pt x="9564" y="2056"/>
                </a:lnTo>
                <a:lnTo>
                  <a:pt x="9538" y="1922"/>
                </a:lnTo>
                <a:lnTo>
                  <a:pt x="9511" y="1788"/>
                </a:lnTo>
                <a:lnTo>
                  <a:pt x="9484" y="1656"/>
                </a:lnTo>
                <a:lnTo>
                  <a:pt x="9456" y="1525"/>
                </a:lnTo>
                <a:lnTo>
                  <a:pt x="9427" y="1396"/>
                </a:lnTo>
                <a:lnTo>
                  <a:pt x="9399" y="1267"/>
                </a:lnTo>
                <a:lnTo>
                  <a:pt x="9370" y="1139"/>
                </a:lnTo>
                <a:lnTo>
                  <a:pt x="9341" y="1012"/>
                </a:lnTo>
                <a:lnTo>
                  <a:pt x="9312" y="885"/>
                </a:lnTo>
                <a:lnTo>
                  <a:pt x="9284" y="760"/>
                </a:lnTo>
                <a:lnTo>
                  <a:pt x="9256" y="634"/>
                </a:lnTo>
                <a:lnTo>
                  <a:pt x="9229" y="510"/>
                </a:lnTo>
                <a:lnTo>
                  <a:pt x="9202" y="386"/>
                </a:lnTo>
                <a:lnTo>
                  <a:pt x="9176" y="262"/>
                </a:lnTo>
                <a:lnTo>
                  <a:pt x="9151" y="138"/>
                </a:lnTo>
                <a:lnTo>
                  <a:pt x="9126" y="15"/>
                </a:lnTo>
                <a:moveTo>
                  <a:pt x="10126" y="5738"/>
                </a:moveTo>
                <a:lnTo>
                  <a:pt x="10134" y="5575"/>
                </a:lnTo>
                <a:lnTo>
                  <a:pt x="10143" y="5412"/>
                </a:lnTo>
                <a:lnTo>
                  <a:pt x="10150" y="5250"/>
                </a:lnTo>
                <a:lnTo>
                  <a:pt x="10157" y="5089"/>
                </a:lnTo>
                <a:lnTo>
                  <a:pt x="10163" y="4928"/>
                </a:lnTo>
                <a:lnTo>
                  <a:pt x="10167" y="4768"/>
                </a:lnTo>
                <a:lnTo>
                  <a:pt x="10171" y="4609"/>
                </a:lnTo>
                <a:lnTo>
                  <a:pt x="10174" y="4451"/>
                </a:lnTo>
                <a:lnTo>
                  <a:pt x="10175" y="4294"/>
                </a:lnTo>
                <a:lnTo>
                  <a:pt x="10175" y="4138"/>
                </a:lnTo>
                <a:lnTo>
                  <a:pt x="10173" y="3983"/>
                </a:lnTo>
                <a:lnTo>
                  <a:pt x="10171" y="3830"/>
                </a:lnTo>
                <a:lnTo>
                  <a:pt x="10166" y="3678"/>
                </a:lnTo>
                <a:lnTo>
                  <a:pt x="10160" y="3528"/>
                </a:lnTo>
                <a:lnTo>
                  <a:pt x="10153" y="3379"/>
                </a:lnTo>
                <a:lnTo>
                  <a:pt x="10144" y="3231"/>
                </a:lnTo>
                <a:lnTo>
                  <a:pt x="10134" y="3085"/>
                </a:lnTo>
                <a:lnTo>
                  <a:pt x="10123" y="2940"/>
                </a:lnTo>
                <a:lnTo>
                  <a:pt x="10109" y="2797"/>
                </a:lnTo>
                <a:lnTo>
                  <a:pt x="10095" y="2655"/>
                </a:lnTo>
                <a:lnTo>
                  <a:pt x="10079" y="2514"/>
                </a:lnTo>
                <a:lnTo>
                  <a:pt x="10063" y="2375"/>
                </a:lnTo>
                <a:lnTo>
                  <a:pt x="10045" y="2237"/>
                </a:lnTo>
                <a:lnTo>
                  <a:pt x="10025" y="2101"/>
                </a:lnTo>
                <a:lnTo>
                  <a:pt x="10006" y="1965"/>
                </a:lnTo>
                <a:lnTo>
                  <a:pt x="9985" y="1831"/>
                </a:lnTo>
                <a:lnTo>
                  <a:pt x="9963" y="1698"/>
                </a:lnTo>
                <a:lnTo>
                  <a:pt x="9941" y="1566"/>
                </a:lnTo>
                <a:lnTo>
                  <a:pt x="9918" y="1435"/>
                </a:lnTo>
                <a:lnTo>
                  <a:pt x="9895" y="1305"/>
                </a:lnTo>
                <a:lnTo>
                  <a:pt x="9872" y="1175"/>
                </a:lnTo>
                <a:lnTo>
                  <a:pt x="9848" y="1047"/>
                </a:lnTo>
                <a:lnTo>
                  <a:pt x="9825" y="919"/>
                </a:lnTo>
                <a:lnTo>
                  <a:pt x="9801" y="792"/>
                </a:lnTo>
                <a:lnTo>
                  <a:pt x="9778" y="665"/>
                </a:lnTo>
                <a:lnTo>
                  <a:pt x="9754" y="539"/>
                </a:lnTo>
                <a:lnTo>
                  <a:pt x="9731" y="413"/>
                </a:lnTo>
                <a:lnTo>
                  <a:pt x="9708" y="288"/>
                </a:lnTo>
                <a:lnTo>
                  <a:pt x="9686" y="163"/>
                </a:lnTo>
                <a:lnTo>
                  <a:pt x="9664" y="38"/>
                </a:lnTo>
                <a:moveTo>
                  <a:pt x="10547" y="5732"/>
                </a:moveTo>
                <a:lnTo>
                  <a:pt x="10555" y="5573"/>
                </a:lnTo>
                <a:lnTo>
                  <a:pt x="10562" y="5414"/>
                </a:lnTo>
                <a:lnTo>
                  <a:pt x="10569" y="5255"/>
                </a:lnTo>
                <a:lnTo>
                  <a:pt x="10575" y="5097"/>
                </a:lnTo>
                <a:lnTo>
                  <a:pt x="10580" y="4940"/>
                </a:lnTo>
                <a:lnTo>
                  <a:pt x="10584" y="4784"/>
                </a:lnTo>
                <a:lnTo>
                  <a:pt x="10587" y="4628"/>
                </a:lnTo>
                <a:lnTo>
                  <a:pt x="10590" y="4473"/>
                </a:lnTo>
                <a:lnTo>
                  <a:pt x="10592" y="4319"/>
                </a:lnTo>
                <a:lnTo>
                  <a:pt x="10592" y="4167"/>
                </a:lnTo>
                <a:lnTo>
                  <a:pt x="10592" y="4015"/>
                </a:lnTo>
                <a:lnTo>
                  <a:pt x="10590" y="3864"/>
                </a:lnTo>
                <a:lnTo>
                  <a:pt x="10588" y="3715"/>
                </a:lnTo>
                <a:lnTo>
                  <a:pt x="10584" y="3566"/>
                </a:lnTo>
                <a:lnTo>
                  <a:pt x="10579" y="3419"/>
                </a:lnTo>
                <a:lnTo>
                  <a:pt x="10574" y="3273"/>
                </a:lnTo>
                <a:lnTo>
                  <a:pt x="10567" y="3128"/>
                </a:lnTo>
                <a:lnTo>
                  <a:pt x="10559" y="2985"/>
                </a:lnTo>
                <a:lnTo>
                  <a:pt x="10549" y="2843"/>
                </a:lnTo>
                <a:lnTo>
                  <a:pt x="10539" y="2701"/>
                </a:lnTo>
                <a:lnTo>
                  <a:pt x="10528" y="2561"/>
                </a:lnTo>
                <a:lnTo>
                  <a:pt x="10516" y="2423"/>
                </a:lnTo>
                <a:lnTo>
                  <a:pt x="10503" y="2285"/>
                </a:lnTo>
                <a:lnTo>
                  <a:pt x="10489" y="2148"/>
                </a:lnTo>
                <a:lnTo>
                  <a:pt x="10474" y="2013"/>
                </a:lnTo>
                <a:lnTo>
                  <a:pt x="10459" y="1878"/>
                </a:lnTo>
                <a:lnTo>
                  <a:pt x="10443" y="1744"/>
                </a:lnTo>
                <a:lnTo>
                  <a:pt x="10426" y="1611"/>
                </a:lnTo>
                <a:lnTo>
                  <a:pt x="10409" y="1480"/>
                </a:lnTo>
                <a:lnTo>
                  <a:pt x="10391" y="1348"/>
                </a:lnTo>
                <a:lnTo>
                  <a:pt x="10372" y="1218"/>
                </a:lnTo>
                <a:lnTo>
                  <a:pt x="10354" y="1088"/>
                </a:lnTo>
                <a:lnTo>
                  <a:pt x="10335" y="959"/>
                </a:lnTo>
                <a:lnTo>
                  <a:pt x="10315" y="831"/>
                </a:lnTo>
                <a:lnTo>
                  <a:pt x="10296" y="703"/>
                </a:lnTo>
                <a:lnTo>
                  <a:pt x="10276" y="576"/>
                </a:lnTo>
                <a:lnTo>
                  <a:pt x="10256" y="449"/>
                </a:lnTo>
                <a:lnTo>
                  <a:pt x="10237" y="322"/>
                </a:lnTo>
                <a:lnTo>
                  <a:pt x="10217" y="196"/>
                </a:lnTo>
                <a:lnTo>
                  <a:pt x="10197" y="70"/>
                </a:lnTo>
                <a:moveTo>
                  <a:pt x="10966" y="5733"/>
                </a:moveTo>
                <a:lnTo>
                  <a:pt x="10973" y="5576"/>
                </a:lnTo>
                <a:lnTo>
                  <a:pt x="10979" y="5420"/>
                </a:lnTo>
                <a:lnTo>
                  <a:pt x="10985" y="5265"/>
                </a:lnTo>
                <a:lnTo>
                  <a:pt x="10991" y="5110"/>
                </a:lnTo>
                <a:lnTo>
                  <a:pt x="10995" y="4956"/>
                </a:lnTo>
                <a:lnTo>
                  <a:pt x="11000" y="4803"/>
                </a:lnTo>
                <a:lnTo>
                  <a:pt x="11004" y="4650"/>
                </a:lnTo>
                <a:lnTo>
                  <a:pt x="11007" y="4498"/>
                </a:lnTo>
                <a:lnTo>
                  <a:pt x="11009" y="4347"/>
                </a:lnTo>
                <a:lnTo>
                  <a:pt x="11011" y="4197"/>
                </a:lnTo>
                <a:lnTo>
                  <a:pt x="11012" y="4048"/>
                </a:lnTo>
                <a:lnTo>
                  <a:pt x="11012" y="3899"/>
                </a:lnTo>
                <a:lnTo>
                  <a:pt x="11011" y="3752"/>
                </a:lnTo>
                <a:lnTo>
                  <a:pt x="11010" y="3606"/>
                </a:lnTo>
                <a:lnTo>
                  <a:pt x="11008" y="3460"/>
                </a:lnTo>
                <a:lnTo>
                  <a:pt x="11005" y="3316"/>
                </a:lnTo>
                <a:lnTo>
                  <a:pt x="11001" y="3173"/>
                </a:lnTo>
                <a:lnTo>
                  <a:pt x="10996" y="3030"/>
                </a:lnTo>
                <a:lnTo>
                  <a:pt x="10991" y="2889"/>
                </a:lnTo>
                <a:lnTo>
                  <a:pt x="10984" y="2749"/>
                </a:lnTo>
                <a:lnTo>
                  <a:pt x="10977" y="2610"/>
                </a:lnTo>
                <a:lnTo>
                  <a:pt x="10970" y="2471"/>
                </a:lnTo>
                <a:lnTo>
                  <a:pt x="10961" y="2334"/>
                </a:lnTo>
                <a:lnTo>
                  <a:pt x="10952" y="2198"/>
                </a:lnTo>
                <a:lnTo>
                  <a:pt x="10942" y="2062"/>
                </a:lnTo>
                <a:lnTo>
                  <a:pt x="10932" y="1927"/>
                </a:lnTo>
                <a:lnTo>
                  <a:pt x="10920" y="1794"/>
                </a:lnTo>
                <a:lnTo>
                  <a:pt x="10909" y="1661"/>
                </a:lnTo>
                <a:lnTo>
                  <a:pt x="10896" y="1528"/>
                </a:lnTo>
                <a:lnTo>
                  <a:pt x="10883" y="1397"/>
                </a:lnTo>
                <a:lnTo>
                  <a:pt x="10869" y="1266"/>
                </a:lnTo>
                <a:lnTo>
                  <a:pt x="10855" y="1135"/>
                </a:lnTo>
                <a:lnTo>
                  <a:pt x="10841" y="1006"/>
                </a:lnTo>
                <a:lnTo>
                  <a:pt x="10825" y="876"/>
                </a:lnTo>
                <a:lnTo>
                  <a:pt x="10810" y="748"/>
                </a:lnTo>
                <a:lnTo>
                  <a:pt x="10793" y="619"/>
                </a:lnTo>
                <a:lnTo>
                  <a:pt x="10777" y="491"/>
                </a:lnTo>
                <a:lnTo>
                  <a:pt x="10760" y="364"/>
                </a:lnTo>
                <a:lnTo>
                  <a:pt x="10743" y="237"/>
                </a:lnTo>
                <a:lnTo>
                  <a:pt x="10725" y="110"/>
                </a:lnTo>
                <a:moveTo>
                  <a:pt x="11381" y="5738"/>
                </a:moveTo>
                <a:lnTo>
                  <a:pt x="11388" y="5584"/>
                </a:lnTo>
                <a:lnTo>
                  <a:pt x="11394" y="5431"/>
                </a:lnTo>
                <a:lnTo>
                  <a:pt x="11399" y="5278"/>
                </a:lnTo>
                <a:lnTo>
                  <a:pt x="11405" y="5126"/>
                </a:lnTo>
                <a:lnTo>
                  <a:pt x="11410" y="4975"/>
                </a:lnTo>
                <a:lnTo>
                  <a:pt x="11415" y="4824"/>
                </a:lnTo>
                <a:lnTo>
                  <a:pt x="11419" y="4674"/>
                </a:lnTo>
                <a:lnTo>
                  <a:pt x="11423" y="4524"/>
                </a:lnTo>
                <a:lnTo>
                  <a:pt x="11426" y="4376"/>
                </a:lnTo>
                <a:lnTo>
                  <a:pt x="11429" y="4228"/>
                </a:lnTo>
                <a:lnTo>
                  <a:pt x="11431" y="4081"/>
                </a:lnTo>
                <a:lnTo>
                  <a:pt x="11433" y="3935"/>
                </a:lnTo>
                <a:lnTo>
                  <a:pt x="11434" y="3790"/>
                </a:lnTo>
                <a:lnTo>
                  <a:pt x="11435" y="3645"/>
                </a:lnTo>
                <a:lnTo>
                  <a:pt x="11435" y="3502"/>
                </a:lnTo>
                <a:lnTo>
                  <a:pt x="11435" y="3359"/>
                </a:lnTo>
                <a:lnTo>
                  <a:pt x="11434" y="3217"/>
                </a:lnTo>
                <a:lnTo>
                  <a:pt x="11433" y="3076"/>
                </a:lnTo>
                <a:lnTo>
                  <a:pt x="11431" y="2936"/>
                </a:lnTo>
                <a:lnTo>
                  <a:pt x="11428" y="2797"/>
                </a:lnTo>
                <a:lnTo>
                  <a:pt x="11425" y="2659"/>
                </a:lnTo>
                <a:lnTo>
                  <a:pt x="11421" y="2521"/>
                </a:lnTo>
                <a:lnTo>
                  <a:pt x="11417" y="2385"/>
                </a:lnTo>
                <a:lnTo>
                  <a:pt x="11412" y="2249"/>
                </a:lnTo>
                <a:lnTo>
                  <a:pt x="11407" y="2114"/>
                </a:lnTo>
                <a:lnTo>
                  <a:pt x="11401" y="1979"/>
                </a:lnTo>
                <a:lnTo>
                  <a:pt x="11394" y="1846"/>
                </a:lnTo>
                <a:lnTo>
                  <a:pt x="11387" y="1712"/>
                </a:lnTo>
                <a:lnTo>
                  <a:pt x="11379" y="1580"/>
                </a:lnTo>
                <a:lnTo>
                  <a:pt x="11371" y="1448"/>
                </a:lnTo>
                <a:lnTo>
                  <a:pt x="11362" y="1317"/>
                </a:lnTo>
                <a:lnTo>
                  <a:pt x="11352" y="1186"/>
                </a:lnTo>
                <a:lnTo>
                  <a:pt x="11341" y="1056"/>
                </a:lnTo>
                <a:lnTo>
                  <a:pt x="11330" y="926"/>
                </a:lnTo>
                <a:lnTo>
                  <a:pt x="11317" y="797"/>
                </a:lnTo>
                <a:lnTo>
                  <a:pt x="11304" y="668"/>
                </a:lnTo>
                <a:lnTo>
                  <a:pt x="11291" y="539"/>
                </a:lnTo>
                <a:lnTo>
                  <a:pt x="11276" y="411"/>
                </a:lnTo>
                <a:lnTo>
                  <a:pt x="11262" y="283"/>
                </a:lnTo>
                <a:lnTo>
                  <a:pt x="11246" y="155"/>
                </a:lnTo>
                <a:moveTo>
                  <a:pt x="11795" y="5747"/>
                </a:moveTo>
                <a:lnTo>
                  <a:pt x="11801" y="5595"/>
                </a:lnTo>
                <a:lnTo>
                  <a:pt x="11807" y="5444"/>
                </a:lnTo>
                <a:lnTo>
                  <a:pt x="11812" y="5294"/>
                </a:lnTo>
                <a:lnTo>
                  <a:pt x="11818" y="5144"/>
                </a:lnTo>
                <a:lnTo>
                  <a:pt x="11823" y="4995"/>
                </a:lnTo>
                <a:lnTo>
                  <a:pt x="11828" y="4847"/>
                </a:lnTo>
                <a:lnTo>
                  <a:pt x="11833" y="4699"/>
                </a:lnTo>
                <a:lnTo>
                  <a:pt x="11838" y="4552"/>
                </a:lnTo>
                <a:lnTo>
                  <a:pt x="11842" y="4406"/>
                </a:lnTo>
                <a:lnTo>
                  <a:pt x="11846" y="4260"/>
                </a:lnTo>
                <a:lnTo>
                  <a:pt x="11850" y="4115"/>
                </a:lnTo>
                <a:lnTo>
                  <a:pt x="11853" y="3971"/>
                </a:lnTo>
                <a:lnTo>
                  <a:pt x="11856" y="3828"/>
                </a:lnTo>
                <a:lnTo>
                  <a:pt x="11859" y="3685"/>
                </a:lnTo>
                <a:lnTo>
                  <a:pt x="11862" y="3543"/>
                </a:lnTo>
                <a:lnTo>
                  <a:pt x="11864" y="3402"/>
                </a:lnTo>
                <a:lnTo>
                  <a:pt x="11866" y="3262"/>
                </a:lnTo>
                <a:lnTo>
                  <a:pt x="11867" y="3123"/>
                </a:lnTo>
                <a:lnTo>
                  <a:pt x="11868" y="2984"/>
                </a:lnTo>
                <a:lnTo>
                  <a:pt x="11869" y="2846"/>
                </a:lnTo>
                <a:lnTo>
                  <a:pt x="11869" y="2709"/>
                </a:lnTo>
                <a:lnTo>
                  <a:pt x="11869" y="2572"/>
                </a:lnTo>
                <a:lnTo>
                  <a:pt x="11868" y="2436"/>
                </a:lnTo>
                <a:lnTo>
                  <a:pt x="11867" y="2301"/>
                </a:lnTo>
                <a:lnTo>
                  <a:pt x="11866" y="2167"/>
                </a:lnTo>
                <a:lnTo>
                  <a:pt x="11864" y="2033"/>
                </a:lnTo>
                <a:lnTo>
                  <a:pt x="11861" y="1899"/>
                </a:lnTo>
                <a:lnTo>
                  <a:pt x="11858" y="1766"/>
                </a:lnTo>
                <a:lnTo>
                  <a:pt x="11855" y="1634"/>
                </a:lnTo>
                <a:lnTo>
                  <a:pt x="11850" y="1503"/>
                </a:lnTo>
                <a:lnTo>
                  <a:pt x="11846" y="1371"/>
                </a:lnTo>
                <a:lnTo>
                  <a:pt x="11840" y="1240"/>
                </a:lnTo>
                <a:lnTo>
                  <a:pt x="11833" y="1110"/>
                </a:lnTo>
                <a:lnTo>
                  <a:pt x="11826" y="980"/>
                </a:lnTo>
                <a:lnTo>
                  <a:pt x="11817" y="850"/>
                </a:lnTo>
                <a:lnTo>
                  <a:pt x="11807" y="721"/>
                </a:lnTo>
                <a:lnTo>
                  <a:pt x="11795" y="592"/>
                </a:lnTo>
                <a:lnTo>
                  <a:pt x="11783" y="463"/>
                </a:lnTo>
                <a:lnTo>
                  <a:pt x="11770" y="334"/>
                </a:lnTo>
                <a:lnTo>
                  <a:pt x="11757" y="206"/>
                </a:lnTo>
                <a:moveTo>
                  <a:pt x="12208" y="5758"/>
                </a:moveTo>
                <a:lnTo>
                  <a:pt x="12213" y="5609"/>
                </a:lnTo>
                <a:lnTo>
                  <a:pt x="12219" y="5460"/>
                </a:lnTo>
                <a:lnTo>
                  <a:pt x="12224" y="5312"/>
                </a:lnTo>
                <a:lnTo>
                  <a:pt x="12230" y="5165"/>
                </a:lnTo>
                <a:lnTo>
                  <a:pt x="12235" y="5018"/>
                </a:lnTo>
                <a:lnTo>
                  <a:pt x="12241" y="4871"/>
                </a:lnTo>
                <a:lnTo>
                  <a:pt x="12246" y="4726"/>
                </a:lnTo>
                <a:lnTo>
                  <a:pt x="12251" y="4581"/>
                </a:lnTo>
                <a:lnTo>
                  <a:pt x="12257" y="4436"/>
                </a:lnTo>
                <a:lnTo>
                  <a:pt x="12262" y="4293"/>
                </a:lnTo>
                <a:lnTo>
                  <a:pt x="12267" y="4150"/>
                </a:lnTo>
                <a:lnTo>
                  <a:pt x="12272" y="4008"/>
                </a:lnTo>
                <a:lnTo>
                  <a:pt x="12276" y="3866"/>
                </a:lnTo>
                <a:lnTo>
                  <a:pt x="12281" y="3725"/>
                </a:lnTo>
                <a:lnTo>
                  <a:pt x="12285" y="3585"/>
                </a:lnTo>
                <a:lnTo>
                  <a:pt x="12290" y="3446"/>
                </a:lnTo>
                <a:lnTo>
                  <a:pt x="12294" y="3307"/>
                </a:lnTo>
                <a:lnTo>
                  <a:pt x="12298" y="3169"/>
                </a:lnTo>
                <a:lnTo>
                  <a:pt x="12301" y="3032"/>
                </a:lnTo>
                <a:lnTo>
                  <a:pt x="12305" y="2895"/>
                </a:lnTo>
                <a:lnTo>
                  <a:pt x="12308" y="2759"/>
                </a:lnTo>
                <a:lnTo>
                  <a:pt x="12310" y="2623"/>
                </a:lnTo>
                <a:lnTo>
                  <a:pt x="12313" y="2489"/>
                </a:lnTo>
                <a:lnTo>
                  <a:pt x="12315" y="2354"/>
                </a:lnTo>
                <a:lnTo>
                  <a:pt x="12316" y="2220"/>
                </a:lnTo>
                <a:lnTo>
                  <a:pt x="12318" y="2087"/>
                </a:lnTo>
                <a:lnTo>
                  <a:pt x="12318" y="1954"/>
                </a:lnTo>
                <a:lnTo>
                  <a:pt x="12319" y="1822"/>
                </a:lnTo>
                <a:lnTo>
                  <a:pt x="12318" y="1690"/>
                </a:lnTo>
                <a:lnTo>
                  <a:pt x="12317" y="1559"/>
                </a:lnTo>
                <a:lnTo>
                  <a:pt x="12316" y="1428"/>
                </a:lnTo>
                <a:lnTo>
                  <a:pt x="12313" y="1297"/>
                </a:lnTo>
                <a:lnTo>
                  <a:pt x="12310" y="1166"/>
                </a:lnTo>
                <a:lnTo>
                  <a:pt x="12306" y="1036"/>
                </a:lnTo>
                <a:lnTo>
                  <a:pt x="12300" y="906"/>
                </a:lnTo>
                <a:lnTo>
                  <a:pt x="12292" y="777"/>
                </a:lnTo>
                <a:lnTo>
                  <a:pt x="12284" y="647"/>
                </a:lnTo>
                <a:lnTo>
                  <a:pt x="12274" y="518"/>
                </a:lnTo>
                <a:lnTo>
                  <a:pt x="12264" y="389"/>
                </a:lnTo>
                <a:lnTo>
                  <a:pt x="12253" y="260"/>
                </a:lnTo>
                <a:moveTo>
                  <a:pt x="12621" y="5772"/>
                </a:moveTo>
                <a:lnTo>
                  <a:pt x="12626" y="5625"/>
                </a:lnTo>
                <a:lnTo>
                  <a:pt x="12631" y="5478"/>
                </a:lnTo>
                <a:lnTo>
                  <a:pt x="12637" y="5332"/>
                </a:lnTo>
                <a:lnTo>
                  <a:pt x="12642" y="5186"/>
                </a:lnTo>
                <a:lnTo>
                  <a:pt x="12648" y="5041"/>
                </a:lnTo>
                <a:lnTo>
                  <a:pt x="12653" y="4897"/>
                </a:lnTo>
                <a:lnTo>
                  <a:pt x="12659" y="4753"/>
                </a:lnTo>
                <a:lnTo>
                  <a:pt x="12665" y="4610"/>
                </a:lnTo>
                <a:lnTo>
                  <a:pt x="12671" y="4468"/>
                </a:lnTo>
                <a:lnTo>
                  <a:pt x="12677" y="4326"/>
                </a:lnTo>
                <a:lnTo>
                  <a:pt x="12683" y="4185"/>
                </a:lnTo>
                <a:lnTo>
                  <a:pt x="12689" y="4044"/>
                </a:lnTo>
                <a:lnTo>
                  <a:pt x="12695" y="3905"/>
                </a:lnTo>
                <a:lnTo>
                  <a:pt x="12701" y="3766"/>
                </a:lnTo>
                <a:lnTo>
                  <a:pt x="12707" y="3627"/>
                </a:lnTo>
                <a:lnTo>
                  <a:pt x="12714" y="3489"/>
                </a:lnTo>
                <a:lnTo>
                  <a:pt x="12720" y="3352"/>
                </a:lnTo>
                <a:lnTo>
                  <a:pt x="12725" y="3216"/>
                </a:lnTo>
                <a:lnTo>
                  <a:pt x="12731" y="3080"/>
                </a:lnTo>
                <a:lnTo>
                  <a:pt x="12737" y="2944"/>
                </a:lnTo>
                <a:lnTo>
                  <a:pt x="12742" y="2810"/>
                </a:lnTo>
                <a:lnTo>
                  <a:pt x="12747" y="2675"/>
                </a:lnTo>
                <a:lnTo>
                  <a:pt x="12752" y="2542"/>
                </a:lnTo>
                <a:lnTo>
                  <a:pt x="12756" y="2408"/>
                </a:lnTo>
                <a:lnTo>
                  <a:pt x="12760" y="2275"/>
                </a:lnTo>
                <a:lnTo>
                  <a:pt x="12764" y="2143"/>
                </a:lnTo>
                <a:lnTo>
                  <a:pt x="12767" y="2011"/>
                </a:lnTo>
                <a:lnTo>
                  <a:pt x="12769" y="1879"/>
                </a:lnTo>
                <a:lnTo>
                  <a:pt x="12771" y="1748"/>
                </a:lnTo>
                <a:lnTo>
                  <a:pt x="12772" y="1617"/>
                </a:lnTo>
                <a:lnTo>
                  <a:pt x="12773" y="1486"/>
                </a:lnTo>
                <a:lnTo>
                  <a:pt x="12772" y="1355"/>
                </a:lnTo>
                <a:lnTo>
                  <a:pt x="12771" y="1225"/>
                </a:lnTo>
                <a:lnTo>
                  <a:pt x="12769" y="1095"/>
                </a:lnTo>
                <a:lnTo>
                  <a:pt x="12766" y="965"/>
                </a:lnTo>
                <a:lnTo>
                  <a:pt x="12762" y="835"/>
                </a:lnTo>
                <a:lnTo>
                  <a:pt x="12756" y="705"/>
                </a:lnTo>
                <a:lnTo>
                  <a:pt x="12750" y="576"/>
                </a:lnTo>
                <a:lnTo>
                  <a:pt x="12744" y="446"/>
                </a:lnTo>
                <a:lnTo>
                  <a:pt x="12736" y="317"/>
                </a:lnTo>
                <a:moveTo>
                  <a:pt x="13036" y="5788"/>
                </a:moveTo>
                <a:lnTo>
                  <a:pt x="13041" y="5642"/>
                </a:lnTo>
                <a:lnTo>
                  <a:pt x="13045" y="5497"/>
                </a:lnTo>
                <a:lnTo>
                  <a:pt x="13050" y="5353"/>
                </a:lnTo>
                <a:lnTo>
                  <a:pt x="13056" y="5209"/>
                </a:lnTo>
                <a:lnTo>
                  <a:pt x="13061" y="5066"/>
                </a:lnTo>
                <a:lnTo>
                  <a:pt x="13067" y="4923"/>
                </a:lnTo>
                <a:lnTo>
                  <a:pt x="13073" y="4781"/>
                </a:lnTo>
                <a:lnTo>
                  <a:pt x="13079" y="4640"/>
                </a:lnTo>
                <a:lnTo>
                  <a:pt x="13086" y="4499"/>
                </a:lnTo>
                <a:lnTo>
                  <a:pt x="13092" y="4359"/>
                </a:lnTo>
                <a:lnTo>
                  <a:pt x="13099" y="4220"/>
                </a:lnTo>
                <a:lnTo>
                  <a:pt x="13107" y="4081"/>
                </a:lnTo>
                <a:lnTo>
                  <a:pt x="13114" y="3943"/>
                </a:lnTo>
                <a:lnTo>
                  <a:pt x="13122" y="3806"/>
                </a:lnTo>
                <a:lnTo>
                  <a:pt x="13130" y="3669"/>
                </a:lnTo>
                <a:lnTo>
                  <a:pt x="13137" y="3533"/>
                </a:lnTo>
                <a:lnTo>
                  <a:pt x="13145" y="3397"/>
                </a:lnTo>
                <a:lnTo>
                  <a:pt x="13153" y="3262"/>
                </a:lnTo>
                <a:lnTo>
                  <a:pt x="13161" y="3128"/>
                </a:lnTo>
                <a:lnTo>
                  <a:pt x="13168" y="2994"/>
                </a:lnTo>
                <a:lnTo>
                  <a:pt x="13175" y="2861"/>
                </a:lnTo>
                <a:lnTo>
                  <a:pt x="13182" y="2728"/>
                </a:lnTo>
                <a:lnTo>
                  <a:pt x="13189" y="2595"/>
                </a:lnTo>
                <a:lnTo>
                  <a:pt x="13195" y="2463"/>
                </a:lnTo>
                <a:lnTo>
                  <a:pt x="13201" y="2331"/>
                </a:lnTo>
                <a:lnTo>
                  <a:pt x="13206" y="2199"/>
                </a:lnTo>
                <a:lnTo>
                  <a:pt x="13211" y="2068"/>
                </a:lnTo>
                <a:lnTo>
                  <a:pt x="13216" y="1937"/>
                </a:lnTo>
                <a:lnTo>
                  <a:pt x="13219" y="1806"/>
                </a:lnTo>
                <a:lnTo>
                  <a:pt x="13222" y="1676"/>
                </a:lnTo>
                <a:lnTo>
                  <a:pt x="13225" y="1545"/>
                </a:lnTo>
                <a:lnTo>
                  <a:pt x="13226" y="1415"/>
                </a:lnTo>
                <a:lnTo>
                  <a:pt x="13227" y="1285"/>
                </a:lnTo>
                <a:lnTo>
                  <a:pt x="13227" y="1155"/>
                </a:lnTo>
                <a:lnTo>
                  <a:pt x="13226" y="1025"/>
                </a:lnTo>
                <a:lnTo>
                  <a:pt x="13225" y="895"/>
                </a:lnTo>
                <a:lnTo>
                  <a:pt x="13223" y="765"/>
                </a:lnTo>
                <a:lnTo>
                  <a:pt x="13220" y="636"/>
                </a:lnTo>
                <a:lnTo>
                  <a:pt x="13216" y="506"/>
                </a:lnTo>
                <a:lnTo>
                  <a:pt x="13211" y="376"/>
                </a:lnTo>
                <a:moveTo>
                  <a:pt x="13455" y="5805"/>
                </a:moveTo>
                <a:lnTo>
                  <a:pt x="13459" y="5661"/>
                </a:lnTo>
                <a:lnTo>
                  <a:pt x="13464" y="5518"/>
                </a:lnTo>
                <a:lnTo>
                  <a:pt x="13468" y="5375"/>
                </a:lnTo>
                <a:lnTo>
                  <a:pt x="13473" y="5232"/>
                </a:lnTo>
                <a:lnTo>
                  <a:pt x="13478" y="5091"/>
                </a:lnTo>
                <a:lnTo>
                  <a:pt x="13484" y="4950"/>
                </a:lnTo>
                <a:lnTo>
                  <a:pt x="13490" y="4809"/>
                </a:lnTo>
                <a:lnTo>
                  <a:pt x="13497" y="4670"/>
                </a:lnTo>
                <a:lnTo>
                  <a:pt x="13504" y="4531"/>
                </a:lnTo>
                <a:lnTo>
                  <a:pt x="13511" y="4392"/>
                </a:lnTo>
                <a:lnTo>
                  <a:pt x="13519" y="4255"/>
                </a:lnTo>
                <a:lnTo>
                  <a:pt x="13527" y="4118"/>
                </a:lnTo>
                <a:lnTo>
                  <a:pt x="13536" y="3981"/>
                </a:lnTo>
                <a:lnTo>
                  <a:pt x="13545" y="3846"/>
                </a:lnTo>
                <a:lnTo>
                  <a:pt x="13555" y="3711"/>
                </a:lnTo>
                <a:lnTo>
                  <a:pt x="13564" y="3576"/>
                </a:lnTo>
                <a:lnTo>
                  <a:pt x="13574" y="3443"/>
                </a:lnTo>
                <a:lnTo>
                  <a:pt x="13584" y="3309"/>
                </a:lnTo>
                <a:lnTo>
                  <a:pt x="13593" y="3176"/>
                </a:lnTo>
                <a:lnTo>
                  <a:pt x="13603" y="3044"/>
                </a:lnTo>
                <a:lnTo>
                  <a:pt x="13612" y="2912"/>
                </a:lnTo>
                <a:lnTo>
                  <a:pt x="13621" y="2780"/>
                </a:lnTo>
                <a:lnTo>
                  <a:pt x="13629" y="2649"/>
                </a:lnTo>
                <a:lnTo>
                  <a:pt x="13637" y="2518"/>
                </a:lnTo>
                <a:lnTo>
                  <a:pt x="13645" y="2387"/>
                </a:lnTo>
                <a:lnTo>
                  <a:pt x="13652" y="2257"/>
                </a:lnTo>
                <a:lnTo>
                  <a:pt x="13658" y="2126"/>
                </a:lnTo>
                <a:lnTo>
                  <a:pt x="13664" y="1996"/>
                </a:lnTo>
                <a:lnTo>
                  <a:pt x="13669" y="1866"/>
                </a:lnTo>
                <a:lnTo>
                  <a:pt x="13674" y="1736"/>
                </a:lnTo>
                <a:lnTo>
                  <a:pt x="13678" y="1606"/>
                </a:lnTo>
                <a:lnTo>
                  <a:pt x="13681" y="1477"/>
                </a:lnTo>
                <a:lnTo>
                  <a:pt x="13684" y="1347"/>
                </a:lnTo>
                <a:lnTo>
                  <a:pt x="13686" y="1217"/>
                </a:lnTo>
                <a:lnTo>
                  <a:pt x="13688" y="1087"/>
                </a:lnTo>
                <a:lnTo>
                  <a:pt x="13689" y="957"/>
                </a:lnTo>
                <a:lnTo>
                  <a:pt x="13689" y="827"/>
                </a:lnTo>
                <a:lnTo>
                  <a:pt x="13688" y="697"/>
                </a:lnTo>
                <a:lnTo>
                  <a:pt x="13687" y="567"/>
                </a:lnTo>
                <a:lnTo>
                  <a:pt x="13685" y="437"/>
                </a:lnTo>
                <a:moveTo>
                  <a:pt x="13882" y="5825"/>
                </a:moveTo>
                <a:lnTo>
                  <a:pt x="13885" y="5682"/>
                </a:lnTo>
                <a:lnTo>
                  <a:pt x="13889" y="5540"/>
                </a:lnTo>
                <a:lnTo>
                  <a:pt x="13893" y="5398"/>
                </a:lnTo>
                <a:lnTo>
                  <a:pt x="13897" y="5257"/>
                </a:lnTo>
                <a:lnTo>
                  <a:pt x="13902" y="5117"/>
                </a:lnTo>
                <a:lnTo>
                  <a:pt x="13908" y="4977"/>
                </a:lnTo>
                <a:lnTo>
                  <a:pt x="13914" y="4838"/>
                </a:lnTo>
                <a:lnTo>
                  <a:pt x="13920" y="4700"/>
                </a:lnTo>
                <a:lnTo>
                  <a:pt x="13928" y="4562"/>
                </a:lnTo>
                <a:lnTo>
                  <a:pt x="13936" y="4426"/>
                </a:lnTo>
                <a:lnTo>
                  <a:pt x="13945" y="4290"/>
                </a:lnTo>
                <a:lnTo>
                  <a:pt x="13954" y="4154"/>
                </a:lnTo>
                <a:lnTo>
                  <a:pt x="13965" y="4020"/>
                </a:lnTo>
                <a:lnTo>
                  <a:pt x="13976" y="3886"/>
                </a:lnTo>
                <a:lnTo>
                  <a:pt x="13987" y="3753"/>
                </a:lnTo>
                <a:lnTo>
                  <a:pt x="13999" y="3620"/>
                </a:lnTo>
                <a:lnTo>
                  <a:pt x="14011" y="3488"/>
                </a:lnTo>
                <a:lnTo>
                  <a:pt x="14022" y="3356"/>
                </a:lnTo>
                <a:lnTo>
                  <a:pt x="14034" y="3225"/>
                </a:lnTo>
                <a:lnTo>
                  <a:pt x="14045" y="3094"/>
                </a:lnTo>
                <a:lnTo>
                  <a:pt x="14056" y="2964"/>
                </a:lnTo>
                <a:lnTo>
                  <a:pt x="14067" y="2833"/>
                </a:lnTo>
                <a:lnTo>
                  <a:pt x="14077" y="2703"/>
                </a:lnTo>
                <a:lnTo>
                  <a:pt x="14087" y="2574"/>
                </a:lnTo>
                <a:lnTo>
                  <a:pt x="14096" y="2444"/>
                </a:lnTo>
                <a:lnTo>
                  <a:pt x="14105" y="2315"/>
                </a:lnTo>
                <a:lnTo>
                  <a:pt x="14113" y="2185"/>
                </a:lnTo>
                <a:lnTo>
                  <a:pt x="14120" y="2056"/>
                </a:lnTo>
                <a:lnTo>
                  <a:pt x="14127" y="1927"/>
                </a:lnTo>
                <a:lnTo>
                  <a:pt x="14133" y="1797"/>
                </a:lnTo>
                <a:lnTo>
                  <a:pt x="14138" y="1668"/>
                </a:lnTo>
                <a:lnTo>
                  <a:pt x="14143" y="1538"/>
                </a:lnTo>
                <a:lnTo>
                  <a:pt x="14147" y="1409"/>
                </a:lnTo>
                <a:lnTo>
                  <a:pt x="14151" y="1279"/>
                </a:lnTo>
                <a:lnTo>
                  <a:pt x="14154" y="1149"/>
                </a:lnTo>
                <a:lnTo>
                  <a:pt x="14157" y="1019"/>
                </a:lnTo>
                <a:lnTo>
                  <a:pt x="14159" y="889"/>
                </a:lnTo>
                <a:lnTo>
                  <a:pt x="14161" y="759"/>
                </a:lnTo>
                <a:lnTo>
                  <a:pt x="14162" y="628"/>
                </a:lnTo>
                <a:lnTo>
                  <a:pt x="14162" y="498"/>
                </a:lnTo>
                <a:moveTo>
                  <a:pt x="14318" y="5847"/>
                </a:moveTo>
                <a:lnTo>
                  <a:pt x="14321" y="5705"/>
                </a:lnTo>
                <a:lnTo>
                  <a:pt x="14325" y="5564"/>
                </a:lnTo>
                <a:lnTo>
                  <a:pt x="14329" y="5424"/>
                </a:lnTo>
                <a:lnTo>
                  <a:pt x="14333" y="5284"/>
                </a:lnTo>
                <a:lnTo>
                  <a:pt x="14338" y="5145"/>
                </a:lnTo>
                <a:lnTo>
                  <a:pt x="14343" y="5006"/>
                </a:lnTo>
                <a:lnTo>
                  <a:pt x="14349" y="4869"/>
                </a:lnTo>
                <a:lnTo>
                  <a:pt x="14356" y="4732"/>
                </a:lnTo>
                <a:lnTo>
                  <a:pt x="14363" y="4595"/>
                </a:lnTo>
                <a:lnTo>
                  <a:pt x="14372" y="4460"/>
                </a:lnTo>
                <a:lnTo>
                  <a:pt x="14382" y="4325"/>
                </a:lnTo>
                <a:lnTo>
                  <a:pt x="14393" y="4192"/>
                </a:lnTo>
                <a:lnTo>
                  <a:pt x="14406" y="4059"/>
                </a:lnTo>
                <a:lnTo>
                  <a:pt x="14419" y="3927"/>
                </a:lnTo>
                <a:lnTo>
                  <a:pt x="14433" y="3796"/>
                </a:lnTo>
                <a:lnTo>
                  <a:pt x="14446" y="3665"/>
                </a:lnTo>
                <a:lnTo>
                  <a:pt x="14460" y="3534"/>
                </a:lnTo>
                <a:lnTo>
                  <a:pt x="14474" y="3404"/>
                </a:lnTo>
                <a:lnTo>
                  <a:pt x="14488" y="3274"/>
                </a:lnTo>
                <a:lnTo>
                  <a:pt x="14501" y="3145"/>
                </a:lnTo>
                <a:lnTo>
                  <a:pt x="14514" y="3016"/>
                </a:lnTo>
                <a:lnTo>
                  <a:pt x="14526" y="2887"/>
                </a:lnTo>
                <a:lnTo>
                  <a:pt x="14538" y="2758"/>
                </a:lnTo>
                <a:lnTo>
                  <a:pt x="14550" y="2629"/>
                </a:lnTo>
                <a:lnTo>
                  <a:pt x="14561" y="2501"/>
                </a:lnTo>
                <a:lnTo>
                  <a:pt x="14571" y="2372"/>
                </a:lnTo>
                <a:lnTo>
                  <a:pt x="14580" y="2244"/>
                </a:lnTo>
                <a:lnTo>
                  <a:pt x="14588" y="2115"/>
                </a:lnTo>
                <a:lnTo>
                  <a:pt x="14596" y="1986"/>
                </a:lnTo>
                <a:lnTo>
                  <a:pt x="14603" y="1858"/>
                </a:lnTo>
                <a:lnTo>
                  <a:pt x="14610" y="1729"/>
                </a:lnTo>
                <a:lnTo>
                  <a:pt x="14616" y="1600"/>
                </a:lnTo>
                <a:lnTo>
                  <a:pt x="14621" y="1470"/>
                </a:lnTo>
                <a:lnTo>
                  <a:pt x="14626" y="1341"/>
                </a:lnTo>
                <a:lnTo>
                  <a:pt x="14631" y="1211"/>
                </a:lnTo>
                <a:lnTo>
                  <a:pt x="14635" y="1081"/>
                </a:lnTo>
                <a:lnTo>
                  <a:pt x="14639" y="950"/>
                </a:lnTo>
                <a:lnTo>
                  <a:pt x="14642" y="820"/>
                </a:lnTo>
                <a:lnTo>
                  <a:pt x="14644" y="689"/>
                </a:lnTo>
                <a:lnTo>
                  <a:pt x="14646" y="558"/>
                </a:lnTo>
                <a:moveTo>
                  <a:pt x="14766" y="5870"/>
                </a:moveTo>
                <a:lnTo>
                  <a:pt x="14770" y="5730"/>
                </a:lnTo>
                <a:lnTo>
                  <a:pt x="14774" y="5591"/>
                </a:lnTo>
                <a:lnTo>
                  <a:pt x="14779" y="5451"/>
                </a:lnTo>
                <a:lnTo>
                  <a:pt x="14784" y="5313"/>
                </a:lnTo>
                <a:lnTo>
                  <a:pt x="14790" y="5175"/>
                </a:lnTo>
                <a:lnTo>
                  <a:pt x="14796" y="5038"/>
                </a:lnTo>
                <a:lnTo>
                  <a:pt x="14804" y="4902"/>
                </a:lnTo>
                <a:lnTo>
                  <a:pt x="14812" y="4766"/>
                </a:lnTo>
                <a:lnTo>
                  <a:pt x="14821" y="4632"/>
                </a:lnTo>
                <a:lnTo>
                  <a:pt x="14831" y="4498"/>
                </a:lnTo>
                <a:lnTo>
                  <a:pt x="14842" y="4365"/>
                </a:lnTo>
                <a:lnTo>
                  <a:pt x="14854" y="4232"/>
                </a:lnTo>
                <a:lnTo>
                  <a:pt x="14868" y="4101"/>
                </a:lnTo>
                <a:lnTo>
                  <a:pt x="14882" y="3970"/>
                </a:lnTo>
                <a:lnTo>
                  <a:pt x="14896" y="3840"/>
                </a:lnTo>
                <a:lnTo>
                  <a:pt x="14911" y="3711"/>
                </a:lnTo>
                <a:lnTo>
                  <a:pt x="14927" y="3581"/>
                </a:lnTo>
                <a:lnTo>
                  <a:pt x="14942" y="3453"/>
                </a:lnTo>
                <a:lnTo>
                  <a:pt x="14957" y="3324"/>
                </a:lnTo>
                <a:lnTo>
                  <a:pt x="14972" y="3196"/>
                </a:lnTo>
                <a:lnTo>
                  <a:pt x="14986" y="3068"/>
                </a:lnTo>
                <a:lnTo>
                  <a:pt x="15000" y="2940"/>
                </a:lnTo>
                <a:lnTo>
                  <a:pt x="15014" y="2813"/>
                </a:lnTo>
                <a:lnTo>
                  <a:pt x="15027" y="2685"/>
                </a:lnTo>
                <a:lnTo>
                  <a:pt x="15039" y="2557"/>
                </a:lnTo>
                <a:lnTo>
                  <a:pt x="15051" y="2429"/>
                </a:lnTo>
                <a:lnTo>
                  <a:pt x="15061" y="2301"/>
                </a:lnTo>
                <a:lnTo>
                  <a:pt x="15071" y="2173"/>
                </a:lnTo>
                <a:lnTo>
                  <a:pt x="15080" y="2045"/>
                </a:lnTo>
                <a:lnTo>
                  <a:pt x="15089" y="1916"/>
                </a:lnTo>
                <a:lnTo>
                  <a:pt x="15096" y="1787"/>
                </a:lnTo>
                <a:lnTo>
                  <a:pt x="15103" y="1658"/>
                </a:lnTo>
                <a:lnTo>
                  <a:pt x="15110" y="1529"/>
                </a:lnTo>
                <a:lnTo>
                  <a:pt x="15115" y="1399"/>
                </a:lnTo>
                <a:lnTo>
                  <a:pt x="15120" y="1270"/>
                </a:lnTo>
                <a:lnTo>
                  <a:pt x="15125" y="1139"/>
                </a:lnTo>
                <a:lnTo>
                  <a:pt x="15129" y="1009"/>
                </a:lnTo>
                <a:lnTo>
                  <a:pt x="15132" y="878"/>
                </a:lnTo>
                <a:lnTo>
                  <a:pt x="15135" y="747"/>
                </a:lnTo>
                <a:lnTo>
                  <a:pt x="15137" y="616"/>
                </a:lnTo>
                <a:moveTo>
                  <a:pt x="15226" y="5896"/>
                </a:moveTo>
                <a:lnTo>
                  <a:pt x="15230" y="5757"/>
                </a:lnTo>
                <a:lnTo>
                  <a:pt x="15236" y="5618"/>
                </a:lnTo>
                <a:lnTo>
                  <a:pt x="15241" y="5481"/>
                </a:lnTo>
                <a:lnTo>
                  <a:pt x="15248" y="5343"/>
                </a:lnTo>
                <a:lnTo>
                  <a:pt x="15255" y="5207"/>
                </a:lnTo>
                <a:lnTo>
                  <a:pt x="15263" y="5071"/>
                </a:lnTo>
                <a:lnTo>
                  <a:pt x="15272" y="4936"/>
                </a:lnTo>
                <a:lnTo>
                  <a:pt x="15281" y="4802"/>
                </a:lnTo>
                <a:lnTo>
                  <a:pt x="15292" y="4669"/>
                </a:lnTo>
                <a:lnTo>
                  <a:pt x="15303" y="4536"/>
                </a:lnTo>
                <a:lnTo>
                  <a:pt x="15316" y="4404"/>
                </a:lnTo>
                <a:lnTo>
                  <a:pt x="15329" y="4273"/>
                </a:lnTo>
                <a:lnTo>
                  <a:pt x="15343" y="4143"/>
                </a:lnTo>
                <a:lnTo>
                  <a:pt x="15358" y="4013"/>
                </a:lnTo>
                <a:lnTo>
                  <a:pt x="15374" y="3884"/>
                </a:lnTo>
                <a:lnTo>
                  <a:pt x="15390" y="3756"/>
                </a:lnTo>
                <a:lnTo>
                  <a:pt x="15406" y="3628"/>
                </a:lnTo>
                <a:lnTo>
                  <a:pt x="15422" y="3501"/>
                </a:lnTo>
                <a:lnTo>
                  <a:pt x="15439" y="3373"/>
                </a:lnTo>
                <a:lnTo>
                  <a:pt x="15455" y="3247"/>
                </a:lnTo>
                <a:lnTo>
                  <a:pt x="15471" y="3120"/>
                </a:lnTo>
                <a:lnTo>
                  <a:pt x="15487" y="2993"/>
                </a:lnTo>
                <a:lnTo>
                  <a:pt x="15502" y="2866"/>
                </a:lnTo>
                <a:lnTo>
                  <a:pt x="15516" y="2739"/>
                </a:lnTo>
                <a:lnTo>
                  <a:pt x="15529" y="2612"/>
                </a:lnTo>
                <a:lnTo>
                  <a:pt x="15542" y="2485"/>
                </a:lnTo>
                <a:lnTo>
                  <a:pt x="15554" y="2357"/>
                </a:lnTo>
                <a:lnTo>
                  <a:pt x="15565" y="2230"/>
                </a:lnTo>
                <a:lnTo>
                  <a:pt x="15575" y="2101"/>
                </a:lnTo>
                <a:lnTo>
                  <a:pt x="15584" y="1973"/>
                </a:lnTo>
                <a:lnTo>
                  <a:pt x="15592" y="1844"/>
                </a:lnTo>
                <a:lnTo>
                  <a:pt x="15600" y="1715"/>
                </a:lnTo>
                <a:lnTo>
                  <a:pt x="15606" y="1586"/>
                </a:lnTo>
                <a:lnTo>
                  <a:pt x="15612" y="1456"/>
                </a:lnTo>
                <a:lnTo>
                  <a:pt x="15618" y="1326"/>
                </a:lnTo>
                <a:lnTo>
                  <a:pt x="15622" y="1196"/>
                </a:lnTo>
                <a:lnTo>
                  <a:pt x="15626" y="1065"/>
                </a:lnTo>
                <a:lnTo>
                  <a:pt x="15629" y="934"/>
                </a:lnTo>
                <a:lnTo>
                  <a:pt x="15631" y="803"/>
                </a:lnTo>
                <a:lnTo>
                  <a:pt x="15633" y="672"/>
                </a:lnTo>
                <a:moveTo>
                  <a:pt x="15693" y="5923"/>
                </a:moveTo>
                <a:lnTo>
                  <a:pt x="15698" y="5784"/>
                </a:lnTo>
                <a:lnTo>
                  <a:pt x="15704" y="5647"/>
                </a:lnTo>
                <a:lnTo>
                  <a:pt x="15711" y="5510"/>
                </a:lnTo>
                <a:lnTo>
                  <a:pt x="15718" y="5374"/>
                </a:lnTo>
                <a:lnTo>
                  <a:pt x="15727" y="5238"/>
                </a:lnTo>
                <a:lnTo>
                  <a:pt x="15735" y="5103"/>
                </a:lnTo>
                <a:lnTo>
                  <a:pt x="15745" y="4969"/>
                </a:lnTo>
                <a:lnTo>
                  <a:pt x="15756" y="4836"/>
                </a:lnTo>
                <a:lnTo>
                  <a:pt x="15767" y="4703"/>
                </a:lnTo>
                <a:lnTo>
                  <a:pt x="15780" y="4571"/>
                </a:lnTo>
                <a:lnTo>
                  <a:pt x="15793" y="4440"/>
                </a:lnTo>
                <a:lnTo>
                  <a:pt x="15807" y="4310"/>
                </a:lnTo>
                <a:lnTo>
                  <a:pt x="15822" y="4181"/>
                </a:lnTo>
                <a:lnTo>
                  <a:pt x="15838" y="4052"/>
                </a:lnTo>
                <a:lnTo>
                  <a:pt x="15855" y="3925"/>
                </a:lnTo>
                <a:lnTo>
                  <a:pt x="15872" y="3797"/>
                </a:lnTo>
                <a:lnTo>
                  <a:pt x="15889" y="3671"/>
                </a:lnTo>
                <a:lnTo>
                  <a:pt x="15907" y="3545"/>
                </a:lnTo>
                <a:lnTo>
                  <a:pt x="15926" y="3419"/>
                </a:lnTo>
                <a:lnTo>
                  <a:pt x="15944" y="3294"/>
                </a:lnTo>
                <a:lnTo>
                  <a:pt x="15961" y="3168"/>
                </a:lnTo>
                <a:lnTo>
                  <a:pt x="15979" y="3043"/>
                </a:lnTo>
                <a:lnTo>
                  <a:pt x="15995" y="2917"/>
                </a:lnTo>
                <a:lnTo>
                  <a:pt x="16011" y="2791"/>
                </a:lnTo>
                <a:lnTo>
                  <a:pt x="16025" y="2665"/>
                </a:lnTo>
                <a:lnTo>
                  <a:pt x="16039" y="2538"/>
                </a:lnTo>
                <a:lnTo>
                  <a:pt x="16052" y="2411"/>
                </a:lnTo>
                <a:lnTo>
                  <a:pt x="16063" y="2283"/>
                </a:lnTo>
                <a:lnTo>
                  <a:pt x="16074" y="2155"/>
                </a:lnTo>
                <a:lnTo>
                  <a:pt x="16083" y="2027"/>
                </a:lnTo>
                <a:lnTo>
                  <a:pt x="16092" y="1898"/>
                </a:lnTo>
                <a:lnTo>
                  <a:pt x="16100" y="1769"/>
                </a:lnTo>
                <a:lnTo>
                  <a:pt x="16106" y="1640"/>
                </a:lnTo>
                <a:lnTo>
                  <a:pt x="16112" y="1510"/>
                </a:lnTo>
                <a:lnTo>
                  <a:pt x="16117" y="1380"/>
                </a:lnTo>
                <a:lnTo>
                  <a:pt x="16121" y="1249"/>
                </a:lnTo>
                <a:lnTo>
                  <a:pt x="16124" y="1118"/>
                </a:lnTo>
                <a:lnTo>
                  <a:pt x="16127" y="987"/>
                </a:lnTo>
                <a:lnTo>
                  <a:pt x="16129" y="856"/>
                </a:lnTo>
                <a:lnTo>
                  <a:pt x="16130" y="724"/>
                </a:lnTo>
                <a:moveTo>
                  <a:pt x="16166" y="5950"/>
                </a:moveTo>
                <a:lnTo>
                  <a:pt x="16171" y="5812"/>
                </a:lnTo>
                <a:lnTo>
                  <a:pt x="16178" y="5675"/>
                </a:lnTo>
                <a:lnTo>
                  <a:pt x="16185" y="5539"/>
                </a:lnTo>
                <a:lnTo>
                  <a:pt x="16193" y="5403"/>
                </a:lnTo>
                <a:lnTo>
                  <a:pt x="16201" y="5268"/>
                </a:lnTo>
                <a:lnTo>
                  <a:pt x="16210" y="5133"/>
                </a:lnTo>
                <a:lnTo>
                  <a:pt x="16220" y="4999"/>
                </a:lnTo>
                <a:lnTo>
                  <a:pt x="16231" y="4866"/>
                </a:lnTo>
                <a:lnTo>
                  <a:pt x="16242" y="4734"/>
                </a:lnTo>
                <a:lnTo>
                  <a:pt x="16255" y="4603"/>
                </a:lnTo>
                <a:lnTo>
                  <a:pt x="16268" y="4472"/>
                </a:lnTo>
                <a:lnTo>
                  <a:pt x="16283" y="4342"/>
                </a:lnTo>
                <a:lnTo>
                  <a:pt x="16298" y="4213"/>
                </a:lnTo>
                <a:lnTo>
                  <a:pt x="16314" y="4085"/>
                </a:lnTo>
                <a:lnTo>
                  <a:pt x="16332" y="3958"/>
                </a:lnTo>
                <a:lnTo>
                  <a:pt x="16350" y="3832"/>
                </a:lnTo>
                <a:lnTo>
                  <a:pt x="16368" y="3706"/>
                </a:lnTo>
                <a:lnTo>
                  <a:pt x="16388" y="3581"/>
                </a:lnTo>
                <a:lnTo>
                  <a:pt x="16408" y="3457"/>
                </a:lnTo>
                <a:lnTo>
                  <a:pt x="16428" y="3334"/>
                </a:lnTo>
                <a:lnTo>
                  <a:pt x="16448" y="3210"/>
                </a:lnTo>
                <a:lnTo>
                  <a:pt x="16467" y="3086"/>
                </a:lnTo>
                <a:lnTo>
                  <a:pt x="16486" y="2962"/>
                </a:lnTo>
                <a:lnTo>
                  <a:pt x="16503" y="2837"/>
                </a:lnTo>
                <a:lnTo>
                  <a:pt x="16519" y="2711"/>
                </a:lnTo>
                <a:lnTo>
                  <a:pt x="16533" y="2585"/>
                </a:lnTo>
                <a:lnTo>
                  <a:pt x="16547" y="2459"/>
                </a:lnTo>
                <a:lnTo>
                  <a:pt x="16560" y="2332"/>
                </a:lnTo>
                <a:lnTo>
                  <a:pt x="16571" y="2204"/>
                </a:lnTo>
                <a:lnTo>
                  <a:pt x="16581" y="2076"/>
                </a:lnTo>
                <a:lnTo>
                  <a:pt x="16589" y="1948"/>
                </a:lnTo>
                <a:lnTo>
                  <a:pt x="16597" y="1819"/>
                </a:lnTo>
                <a:lnTo>
                  <a:pt x="16603" y="1690"/>
                </a:lnTo>
                <a:lnTo>
                  <a:pt x="16609" y="1560"/>
                </a:lnTo>
                <a:lnTo>
                  <a:pt x="16613" y="1429"/>
                </a:lnTo>
                <a:lnTo>
                  <a:pt x="16616" y="1299"/>
                </a:lnTo>
                <a:lnTo>
                  <a:pt x="16619" y="1168"/>
                </a:lnTo>
                <a:lnTo>
                  <a:pt x="16621" y="1036"/>
                </a:lnTo>
                <a:lnTo>
                  <a:pt x="16622" y="904"/>
                </a:lnTo>
                <a:lnTo>
                  <a:pt x="16623" y="772"/>
                </a:lnTo>
                <a:moveTo>
                  <a:pt x="16643" y="5978"/>
                </a:moveTo>
                <a:lnTo>
                  <a:pt x="16648" y="5841"/>
                </a:lnTo>
                <a:lnTo>
                  <a:pt x="16655" y="5704"/>
                </a:lnTo>
                <a:lnTo>
                  <a:pt x="16662" y="5568"/>
                </a:lnTo>
                <a:lnTo>
                  <a:pt x="16669" y="5432"/>
                </a:lnTo>
                <a:lnTo>
                  <a:pt x="16677" y="5297"/>
                </a:lnTo>
                <a:lnTo>
                  <a:pt x="16686" y="5163"/>
                </a:lnTo>
                <a:lnTo>
                  <a:pt x="16695" y="5029"/>
                </a:lnTo>
                <a:lnTo>
                  <a:pt x="16705" y="4896"/>
                </a:lnTo>
                <a:lnTo>
                  <a:pt x="16716" y="4763"/>
                </a:lnTo>
                <a:lnTo>
                  <a:pt x="16728" y="4631"/>
                </a:lnTo>
                <a:lnTo>
                  <a:pt x="16740" y="4500"/>
                </a:lnTo>
                <a:lnTo>
                  <a:pt x="16754" y="4370"/>
                </a:lnTo>
                <a:lnTo>
                  <a:pt x="16768" y="4240"/>
                </a:lnTo>
                <a:lnTo>
                  <a:pt x="16783" y="4112"/>
                </a:lnTo>
                <a:lnTo>
                  <a:pt x="16800" y="3984"/>
                </a:lnTo>
                <a:lnTo>
                  <a:pt x="16817" y="3858"/>
                </a:lnTo>
                <a:lnTo>
                  <a:pt x="16836" y="3732"/>
                </a:lnTo>
                <a:lnTo>
                  <a:pt x="16856" y="3608"/>
                </a:lnTo>
                <a:lnTo>
                  <a:pt x="16876" y="3485"/>
                </a:lnTo>
                <a:lnTo>
                  <a:pt x="16897" y="3362"/>
                </a:lnTo>
                <a:lnTo>
                  <a:pt x="16918" y="3239"/>
                </a:lnTo>
                <a:lnTo>
                  <a:pt x="16939" y="3117"/>
                </a:lnTo>
                <a:lnTo>
                  <a:pt x="16960" y="2994"/>
                </a:lnTo>
                <a:lnTo>
                  <a:pt x="16980" y="2871"/>
                </a:lnTo>
                <a:lnTo>
                  <a:pt x="16998" y="2748"/>
                </a:lnTo>
                <a:lnTo>
                  <a:pt x="17016" y="2624"/>
                </a:lnTo>
                <a:lnTo>
                  <a:pt x="17032" y="2499"/>
                </a:lnTo>
                <a:lnTo>
                  <a:pt x="17046" y="2373"/>
                </a:lnTo>
                <a:lnTo>
                  <a:pt x="17059" y="2247"/>
                </a:lnTo>
                <a:lnTo>
                  <a:pt x="17069" y="2120"/>
                </a:lnTo>
                <a:lnTo>
                  <a:pt x="17078" y="1992"/>
                </a:lnTo>
                <a:lnTo>
                  <a:pt x="17085" y="1863"/>
                </a:lnTo>
                <a:lnTo>
                  <a:pt x="17091" y="1734"/>
                </a:lnTo>
                <a:lnTo>
                  <a:pt x="17096" y="1604"/>
                </a:lnTo>
                <a:lnTo>
                  <a:pt x="17100" y="1474"/>
                </a:lnTo>
                <a:lnTo>
                  <a:pt x="17103" y="1343"/>
                </a:lnTo>
                <a:lnTo>
                  <a:pt x="17105" y="1212"/>
                </a:lnTo>
                <a:lnTo>
                  <a:pt x="17106" y="1080"/>
                </a:lnTo>
                <a:lnTo>
                  <a:pt x="17107" y="948"/>
                </a:lnTo>
                <a:lnTo>
                  <a:pt x="17108" y="816"/>
                </a:lnTo>
                <a:moveTo>
                  <a:pt x="17124" y="6008"/>
                </a:moveTo>
                <a:lnTo>
                  <a:pt x="17130" y="5871"/>
                </a:lnTo>
                <a:lnTo>
                  <a:pt x="17136" y="5735"/>
                </a:lnTo>
                <a:lnTo>
                  <a:pt x="17142" y="5599"/>
                </a:lnTo>
                <a:lnTo>
                  <a:pt x="17149" y="5464"/>
                </a:lnTo>
                <a:lnTo>
                  <a:pt x="17156" y="5329"/>
                </a:lnTo>
                <a:lnTo>
                  <a:pt x="17164" y="5195"/>
                </a:lnTo>
                <a:lnTo>
                  <a:pt x="17173" y="5061"/>
                </a:lnTo>
                <a:lnTo>
                  <a:pt x="17182" y="4927"/>
                </a:lnTo>
                <a:lnTo>
                  <a:pt x="17192" y="4794"/>
                </a:lnTo>
                <a:lnTo>
                  <a:pt x="17202" y="4662"/>
                </a:lnTo>
                <a:lnTo>
                  <a:pt x="17213" y="4530"/>
                </a:lnTo>
                <a:lnTo>
                  <a:pt x="17224" y="4399"/>
                </a:lnTo>
                <a:lnTo>
                  <a:pt x="17237" y="4269"/>
                </a:lnTo>
                <a:lnTo>
                  <a:pt x="17250" y="4139"/>
                </a:lnTo>
                <a:lnTo>
                  <a:pt x="17264" y="4010"/>
                </a:lnTo>
                <a:lnTo>
                  <a:pt x="17279" y="3883"/>
                </a:lnTo>
                <a:lnTo>
                  <a:pt x="17296" y="3756"/>
                </a:lnTo>
                <a:lnTo>
                  <a:pt x="17315" y="3632"/>
                </a:lnTo>
                <a:lnTo>
                  <a:pt x="17335" y="3509"/>
                </a:lnTo>
                <a:lnTo>
                  <a:pt x="17356" y="3387"/>
                </a:lnTo>
                <a:lnTo>
                  <a:pt x="17378" y="3266"/>
                </a:lnTo>
                <a:lnTo>
                  <a:pt x="17399" y="3145"/>
                </a:lnTo>
                <a:lnTo>
                  <a:pt x="17421" y="3023"/>
                </a:lnTo>
                <a:lnTo>
                  <a:pt x="17442" y="2902"/>
                </a:lnTo>
                <a:lnTo>
                  <a:pt x="17462" y="2779"/>
                </a:lnTo>
                <a:lnTo>
                  <a:pt x="17482" y="2657"/>
                </a:lnTo>
                <a:lnTo>
                  <a:pt x="17500" y="2533"/>
                </a:lnTo>
                <a:lnTo>
                  <a:pt x="17517" y="2409"/>
                </a:lnTo>
                <a:lnTo>
                  <a:pt x="17531" y="2284"/>
                </a:lnTo>
                <a:lnTo>
                  <a:pt x="17541" y="2157"/>
                </a:lnTo>
                <a:lnTo>
                  <a:pt x="17550" y="2029"/>
                </a:lnTo>
                <a:lnTo>
                  <a:pt x="17556" y="1901"/>
                </a:lnTo>
                <a:lnTo>
                  <a:pt x="17562" y="1772"/>
                </a:lnTo>
                <a:lnTo>
                  <a:pt x="17567" y="1642"/>
                </a:lnTo>
                <a:lnTo>
                  <a:pt x="17571" y="1512"/>
                </a:lnTo>
                <a:lnTo>
                  <a:pt x="17574" y="1381"/>
                </a:lnTo>
                <a:lnTo>
                  <a:pt x="17576" y="1249"/>
                </a:lnTo>
                <a:lnTo>
                  <a:pt x="17578" y="1118"/>
                </a:lnTo>
                <a:lnTo>
                  <a:pt x="17579" y="985"/>
                </a:lnTo>
                <a:lnTo>
                  <a:pt x="17581" y="853"/>
                </a:lnTo>
                <a:moveTo>
                  <a:pt x="17610" y="6040"/>
                </a:moveTo>
                <a:lnTo>
                  <a:pt x="17616" y="5904"/>
                </a:lnTo>
                <a:lnTo>
                  <a:pt x="17621" y="5769"/>
                </a:lnTo>
                <a:lnTo>
                  <a:pt x="17628" y="5633"/>
                </a:lnTo>
                <a:lnTo>
                  <a:pt x="17634" y="5499"/>
                </a:lnTo>
                <a:lnTo>
                  <a:pt x="17641" y="5364"/>
                </a:lnTo>
                <a:lnTo>
                  <a:pt x="17648" y="5230"/>
                </a:lnTo>
                <a:lnTo>
                  <a:pt x="17656" y="5097"/>
                </a:lnTo>
                <a:lnTo>
                  <a:pt x="17664" y="4964"/>
                </a:lnTo>
                <a:lnTo>
                  <a:pt x="17673" y="4832"/>
                </a:lnTo>
                <a:lnTo>
                  <a:pt x="17682" y="4700"/>
                </a:lnTo>
                <a:lnTo>
                  <a:pt x="17692" y="4568"/>
                </a:lnTo>
                <a:lnTo>
                  <a:pt x="17702" y="4438"/>
                </a:lnTo>
                <a:lnTo>
                  <a:pt x="17713" y="4308"/>
                </a:lnTo>
                <a:lnTo>
                  <a:pt x="17725" y="4178"/>
                </a:lnTo>
                <a:lnTo>
                  <a:pt x="17738" y="4050"/>
                </a:lnTo>
                <a:lnTo>
                  <a:pt x="17752" y="3923"/>
                </a:lnTo>
                <a:lnTo>
                  <a:pt x="17767" y="3796"/>
                </a:lnTo>
                <a:lnTo>
                  <a:pt x="17783" y="3671"/>
                </a:lnTo>
                <a:lnTo>
                  <a:pt x="17800" y="3548"/>
                </a:lnTo>
                <a:lnTo>
                  <a:pt x="17818" y="3424"/>
                </a:lnTo>
                <a:lnTo>
                  <a:pt x="17836" y="3302"/>
                </a:lnTo>
                <a:lnTo>
                  <a:pt x="17855" y="3179"/>
                </a:lnTo>
                <a:lnTo>
                  <a:pt x="17873" y="3057"/>
                </a:lnTo>
                <a:lnTo>
                  <a:pt x="17892" y="2935"/>
                </a:lnTo>
                <a:lnTo>
                  <a:pt x="17910" y="2812"/>
                </a:lnTo>
                <a:lnTo>
                  <a:pt x="17927" y="2688"/>
                </a:lnTo>
                <a:lnTo>
                  <a:pt x="17943" y="2564"/>
                </a:lnTo>
                <a:lnTo>
                  <a:pt x="17958" y="2440"/>
                </a:lnTo>
                <a:lnTo>
                  <a:pt x="17972" y="2314"/>
                </a:lnTo>
                <a:lnTo>
                  <a:pt x="17983" y="2187"/>
                </a:lnTo>
                <a:lnTo>
                  <a:pt x="17994" y="2060"/>
                </a:lnTo>
                <a:lnTo>
                  <a:pt x="18003" y="1932"/>
                </a:lnTo>
                <a:lnTo>
                  <a:pt x="18010" y="1803"/>
                </a:lnTo>
                <a:lnTo>
                  <a:pt x="18017" y="1673"/>
                </a:lnTo>
                <a:lnTo>
                  <a:pt x="18023" y="1543"/>
                </a:lnTo>
                <a:lnTo>
                  <a:pt x="18028" y="1412"/>
                </a:lnTo>
                <a:lnTo>
                  <a:pt x="18032" y="1281"/>
                </a:lnTo>
                <a:lnTo>
                  <a:pt x="18036" y="1149"/>
                </a:lnTo>
                <a:lnTo>
                  <a:pt x="18039" y="1017"/>
                </a:lnTo>
                <a:lnTo>
                  <a:pt x="18042" y="884"/>
                </a:lnTo>
                <a:moveTo>
                  <a:pt x="18102" y="6075"/>
                </a:moveTo>
                <a:lnTo>
                  <a:pt x="18107" y="5940"/>
                </a:lnTo>
                <a:lnTo>
                  <a:pt x="18113" y="5805"/>
                </a:lnTo>
                <a:lnTo>
                  <a:pt x="18119" y="5670"/>
                </a:lnTo>
                <a:lnTo>
                  <a:pt x="18125" y="5536"/>
                </a:lnTo>
                <a:lnTo>
                  <a:pt x="18131" y="5403"/>
                </a:lnTo>
                <a:lnTo>
                  <a:pt x="18138" y="5270"/>
                </a:lnTo>
                <a:lnTo>
                  <a:pt x="18146" y="5137"/>
                </a:lnTo>
                <a:lnTo>
                  <a:pt x="18153" y="5005"/>
                </a:lnTo>
                <a:lnTo>
                  <a:pt x="18162" y="4874"/>
                </a:lnTo>
                <a:lnTo>
                  <a:pt x="18170" y="4743"/>
                </a:lnTo>
                <a:lnTo>
                  <a:pt x="18179" y="4612"/>
                </a:lnTo>
                <a:lnTo>
                  <a:pt x="18189" y="4482"/>
                </a:lnTo>
                <a:lnTo>
                  <a:pt x="18199" y="4353"/>
                </a:lnTo>
                <a:lnTo>
                  <a:pt x="18209" y="4225"/>
                </a:lnTo>
                <a:lnTo>
                  <a:pt x="18220" y="4097"/>
                </a:lnTo>
                <a:lnTo>
                  <a:pt x="18232" y="3970"/>
                </a:lnTo>
                <a:lnTo>
                  <a:pt x="18244" y="3844"/>
                </a:lnTo>
                <a:lnTo>
                  <a:pt x="18257" y="3718"/>
                </a:lnTo>
                <a:lnTo>
                  <a:pt x="18270" y="3593"/>
                </a:lnTo>
                <a:lnTo>
                  <a:pt x="18284" y="3468"/>
                </a:lnTo>
                <a:lnTo>
                  <a:pt x="18297" y="3344"/>
                </a:lnTo>
                <a:lnTo>
                  <a:pt x="18311" y="3220"/>
                </a:lnTo>
                <a:lnTo>
                  <a:pt x="18325" y="3095"/>
                </a:lnTo>
                <a:lnTo>
                  <a:pt x="18339" y="2971"/>
                </a:lnTo>
                <a:lnTo>
                  <a:pt x="18353" y="2846"/>
                </a:lnTo>
                <a:lnTo>
                  <a:pt x="18367" y="2721"/>
                </a:lnTo>
                <a:lnTo>
                  <a:pt x="18380" y="2596"/>
                </a:lnTo>
                <a:lnTo>
                  <a:pt x="18393" y="2470"/>
                </a:lnTo>
                <a:lnTo>
                  <a:pt x="18405" y="2343"/>
                </a:lnTo>
                <a:lnTo>
                  <a:pt x="18417" y="2216"/>
                </a:lnTo>
                <a:lnTo>
                  <a:pt x="18428" y="2088"/>
                </a:lnTo>
                <a:lnTo>
                  <a:pt x="18439" y="1959"/>
                </a:lnTo>
                <a:lnTo>
                  <a:pt x="18448" y="1830"/>
                </a:lnTo>
                <a:lnTo>
                  <a:pt x="18457" y="1700"/>
                </a:lnTo>
                <a:lnTo>
                  <a:pt x="18466" y="1570"/>
                </a:lnTo>
                <a:lnTo>
                  <a:pt x="18473" y="1439"/>
                </a:lnTo>
                <a:lnTo>
                  <a:pt x="18480" y="1307"/>
                </a:lnTo>
                <a:lnTo>
                  <a:pt x="18486" y="1175"/>
                </a:lnTo>
                <a:lnTo>
                  <a:pt x="18491" y="1043"/>
                </a:lnTo>
                <a:lnTo>
                  <a:pt x="18496" y="911"/>
                </a:lnTo>
                <a:moveTo>
                  <a:pt x="18598" y="6110"/>
                </a:moveTo>
                <a:lnTo>
                  <a:pt x="18603" y="5975"/>
                </a:lnTo>
                <a:lnTo>
                  <a:pt x="18609" y="5841"/>
                </a:lnTo>
                <a:lnTo>
                  <a:pt x="18615" y="5708"/>
                </a:lnTo>
                <a:lnTo>
                  <a:pt x="18621" y="5574"/>
                </a:lnTo>
                <a:lnTo>
                  <a:pt x="18627" y="5442"/>
                </a:lnTo>
                <a:lnTo>
                  <a:pt x="18634" y="5309"/>
                </a:lnTo>
                <a:lnTo>
                  <a:pt x="18641" y="5178"/>
                </a:lnTo>
                <a:lnTo>
                  <a:pt x="18648" y="5046"/>
                </a:lnTo>
                <a:lnTo>
                  <a:pt x="18656" y="4916"/>
                </a:lnTo>
                <a:lnTo>
                  <a:pt x="18664" y="4786"/>
                </a:lnTo>
                <a:lnTo>
                  <a:pt x="18672" y="4656"/>
                </a:lnTo>
                <a:lnTo>
                  <a:pt x="18681" y="4527"/>
                </a:lnTo>
                <a:lnTo>
                  <a:pt x="18690" y="4398"/>
                </a:lnTo>
                <a:lnTo>
                  <a:pt x="18699" y="4270"/>
                </a:lnTo>
                <a:lnTo>
                  <a:pt x="18708" y="4143"/>
                </a:lnTo>
                <a:lnTo>
                  <a:pt x="18718" y="4016"/>
                </a:lnTo>
                <a:lnTo>
                  <a:pt x="18728" y="3889"/>
                </a:lnTo>
                <a:lnTo>
                  <a:pt x="18737" y="3763"/>
                </a:lnTo>
                <a:lnTo>
                  <a:pt x="18747" y="3637"/>
                </a:lnTo>
                <a:lnTo>
                  <a:pt x="18757" y="3511"/>
                </a:lnTo>
                <a:lnTo>
                  <a:pt x="18766" y="3385"/>
                </a:lnTo>
                <a:lnTo>
                  <a:pt x="18776" y="3259"/>
                </a:lnTo>
                <a:lnTo>
                  <a:pt x="18785" y="3133"/>
                </a:lnTo>
                <a:lnTo>
                  <a:pt x="18794" y="3007"/>
                </a:lnTo>
                <a:lnTo>
                  <a:pt x="18804" y="2880"/>
                </a:lnTo>
                <a:lnTo>
                  <a:pt x="18814" y="2754"/>
                </a:lnTo>
                <a:lnTo>
                  <a:pt x="18824" y="2627"/>
                </a:lnTo>
                <a:lnTo>
                  <a:pt x="18835" y="2499"/>
                </a:lnTo>
                <a:lnTo>
                  <a:pt x="18846" y="2371"/>
                </a:lnTo>
                <a:lnTo>
                  <a:pt x="18858" y="2243"/>
                </a:lnTo>
                <a:lnTo>
                  <a:pt x="18870" y="2113"/>
                </a:lnTo>
                <a:lnTo>
                  <a:pt x="18881" y="1984"/>
                </a:lnTo>
                <a:lnTo>
                  <a:pt x="18892" y="1854"/>
                </a:lnTo>
                <a:lnTo>
                  <a:pt x="18903" y="1723"/>
                </a:lnTo>
                <a:lnTo>
                  <a:pt x="18912" y="1592"/>
                </a:lnTo>
                <a:lnTo>
                  <a:pt x="18922" y="1461"/>
                </a:lnTo>
                <a:lnTo>
                  <a:pt x="18930" y="1329"/>
                </a:lnTo>
                <a:lnTo>
                  <a:pt x="18938" y="1197"/>
                </a:lnTo>
                <a:lnTo>
                  <a:pt x="18945" y="1065"/>
                </a:lnTo>
                <a:lnTo>
                  <a:pt x="18952" y="932"/>
                </a:lnTo>
                <a:moveTo>
                  <a:pt x="19098" y="6143"/>
                </a:moveTo>
                <a:lnTo>
                  <a:pt x="19104" y="6009"/>
                </a:lnTo>
                <a:lnTo>
                  <a:pt x="19109" y="5876"/>
                </a:lnTo>
                <a:lnTo>
                  <a:pt x="19115" y="5743"/>
                </a:lnTo>
                <a:lnTo>
                  <a:pt x="19121" y="5611"/>
                </a:lnTo>
                <a:lnTo>
                  <a:pt x="19128" y="5478"/>
                </a:lnTo>
                <a:lnTo>
                  <a:pt x="19134" y="5347"/>
                </a:lnTo>
                <a:lnTo>
                  <a:pt x="19141" y="5216"/>
                </a:lnTo>
                <a:lnTo>
                  <a:pt x="19148" y="5085"/>
                </a:lnTo>
                <a:lnTo>
                  <a:pt x="19155" y="4954"/>
                </a:lnTo>
                <a:lnTo>
                  <a:pt x="19163" y="4825"/>
                </a:lnTo>
                <a:lnTo>
                  <a:pt x="19171" y="4695"/>
                </a:lnTo>
                <a:lnTo>
                  <a:pt x="19179" y="4566"/>
                </a:lnTo>
                <a:lnTo>
                  <a:pt x="19187" y="4438"/>
                </a:lnTo>
                <a:lnTo>
                  <a:pt x="19195" y="4310"/>
                </a:lnTo>
                <a:lnTo>
                  <a:pt x="19203" y="4182"/>
                </a:lnTo>
                <a:lnTo>
                  <a:pt x="19212" y="4054"/>
                </a:lnTo>
                <a:lnTo>
                  <a:pt x="19220" y="3927"/>
                </a:lnTo>
                <a:lnTo>
                  <a:pt x="19228" y="3800"/>
                </a:lnTo>
                <a:lnTo>
                  <a:pt x="19236" y="3673"/>
                </a:lnTo>
                <a:lnTo>
                  <a:pt x="19243" y="3546"/>
                </a:lnTo>
                <a:lnTo>
                  <a:pt x="19250" y="3419"/>
                </a:lnTo>
                <a:lnTo>
                  <a:pt x="19257" y="3292"/>
                </a:lnTo>
                <a:lnTo>
                  <a:pt x="19263" y="3164"/>
                </a:lnTo>
                <a:lnTo>
                  <a:pt x="19269" y="3037"/>
                </a:lnTo>
                <a:lnTo>
                  <a:pt x="19275" y="2909"/>
                </a:lnTo>
                <a:lnTo>
                  <a:pt x="19282" y="2781"/>
                </a:lnTo>
                <a:lnTo>
                  <a:pt x="19290" y="2653"/>
                </a:lnTo>
                <a:lnTo>
                  <a:pt x="19299" y="2524"/>
                </a:lnTo>
                <a:lnTo>
                  <a:pt x="19309" y="2395"/>
                </a:lnTo>
                <a:lnTo>
                  <a:pt x="19320" y="2265"/>
                </a:lnTo>
                <a:lnTo>
                  <a:pt x="19331" y="2135"/>
                </a:lnTo>
                <a:lnTo>
                  <a:pt x="19342" y="2004"/>
                </a:lnTo>
                <a:lnTo>
                  <a:pt x="19353" y="1874"/>
                </a:lnTo>
                <a:lnTo>
                  <a:pt x="19363" y="1743"/>
                </a:lnTo>
                <a:lnTo>
                  <a:pt x="19373" y="1611"/>
                </a:lnTo>
                <a:lnTo>
                  <a:pt x="19383" y="1479"/>
                </a:lnTo>
                <a:lnTo>
                  <a:pt x="19392" y="1347"/>
                </a:lnTo>
                <a:lnTo>
                  <a:pt x="19400" y="1215"/>
                </a:lnTo>
                <a:lnTo>
                  <a:pt x="19408" y="1082"/>
                </a:lnTo>
                <a:lnTo>
                  <a:pt x="19415" y="949"/>
                </a:lnTo>
                <a:moveTo>
                  <a:pt x="19601" y="6174"/>
                </a:moveTo>
                <a:lnTo>
                  <a:pt x="19606" y="6041"/>
                </a:lnTo>
                <a:lnTo>
                  <a:pt x="19612" y="5908"/>
                </a:lnTo>
                <a:lnTo>
                  <a:pt x="19618" y="5775"/>
                </a:lnTo>
                <a:lnTo>
                  <a:pt x="19624" y="5643"/>
                </a:lnTo>
                <a:lnTo>
                  <a:pt x="19631" y="5511"/>
                </a:lnTo>
                <a:lnTo>
                  <a:pt x="19637" y="5380"/>
                </a:lnTo>
                <a:lnTo>
                  <a:pt x="19644" y="5249"/>
                </a:lnTo>
                <a:lnTo>
                  <a:pt x="19651" y="5118"/>
                </a:lnTo>
                <a:lnTo>
                  <a:pt x="19658" y="4988"/>
                </a:lnTo>
                <a:lnTo>
                  <a:pt x="19666" y="4858"/>
                </a:lnTo>
                <a:lnTo>
                  <a:pt x="19673" y="4728"/>
                </a:lnTo>
                <a:lnTo>
                  <a:pt x="19681" y="4599"/>
                </a:lnTo>
                <a:lnTo>
                  <a:pt x="19688" y="4470"/>
                </a:lnTo>
                <a:lnTo>
                  <a:pt x="19696" y="4341"/>
                </a:lnTo>
                <a:lnTo>
                  <a:pt x="19704" y="4213"/>
                </a:lnTo>
                <a:lnTo>
                  <a:pt x="19712" y="4084"/>
                </a:lnTo>
                <a:lnTo>
                  <a:pt x="19720" y="3956"/>
                </a:lnTo>
                <a:lnTo>
                  <a:pt x="19727" y="3828"/>
                </a:lnTo>
                <a:lnTo>
                  <a:pt x="19735" y="3700"/>
                </a:lnTo>
                <a:lnTo>
                  <a:pt x="19742" y="3572"/>
                </a:lnTo>
                <a:lnTo>
                  <a:pt x="19749" y="3443"/>
                </a:lnTo>
                <a:lnTo>
                  <a:pt x="19756" y="3315"/>
                </a:lnTo>
                <a:lnTo>
                  <a:pt x="19762" y="3187"/>
                </a:lnTo>
                <a:lnTo>
                  <a:pt x="19768" y="3058"/>
                </a:lnTo>
                <a:lnTo>
                  <a:pt x="19774" y="2929"/>
                </a:lnTo>
                <a:lnTo>
                  <a:pt x="19781" y="2800"/>
                </a:lnTo>
                <a:lnTo>
                  <a:pt x="19787" y="2671"/>
                </a:lnTo>
                <a:lnTo>
                  <a:pt x="19794" y="2541"/>
                </a:lnTo>
                <a:lnTo>
                  <a:pt x="19801" y="2411"/>
                </a:lnTo>
                <a:lnTo>
                  <a:pt x="19809" y="2281"/>
                </a:lnTo>
                <a:lnTo>
                  <a:pt x="19817" y="2150"/>
                </a:lnTo>
                <a:lnTo>
                  <a:pt x="19826" y="2019"/>
                </a:lnTo>
                <a:lnTo>
                  <a:pt x="19834" y="1888"/>
                </a:lnTo>
                <a:lnTo>
                  <a:pt x="19843" y="1757"/>
                </a:lnTo>
                <a:lnTo>
                  <a:pt x="19851" y="1625"/>
                </a:lnTo>
                <a:lnTo>
                  <a:pt x="19859" y="1493"/>
                </a:lnTo>
                <a:lnTo>
                  <a:pt x="19867" y="1360"/>
                </a:lnTo>
                <a:lnTo>
                  <a:pt x="19874" y="1228"/>
                </a:lnTo>
                <a:lnTo>
                  <a:pt x="19881" y="1095"/>
                </a:lnTo>
                <a:lnTo>
                  <a:pt x="19888" y="961"/>
                </a:lnTo>
                <a:moveTo>
                  <a:pt x="20106" y="6202"/>
                </a:moveTo>
                <a:lnTo>
                  <a:pt x="20111" y="6069"/>
                </a:lnTo>
                <a:lnTo>
                  <a:pt x="20117" y="5936"/>
                </a:lnTo>
                <a:lnTo>
                  <a:pt x="20123" y="5804"/>
                </a:lnTo>
                <a:lnTo>
                  <a:pt x="20129" y="5672"/>
                </a:lnTo>
                <a:lnTo>
                  <a:pt x="20135" y="5540"/>
                </a:lnTo>
                <a:lnTo>
                  <a:pt x="20142" y="5408"/>
                </a:lnTo>
                <a:lnTo>
                  <a:pt x="20149" y="5277"/>
                </a:lnTo>
                <a:lnTo>
                  <a:pt x="20156" y="5146"/>
                </a:lnTo>
                <a:lnTo>
                  <a:pt x="20163" y="5016"/>
                </a:lnTo>
                <a:lnTo>
                  <a:pt x="20170" y="4885"/>
                </a:lnTo>
                <a:lnTo>
                  <a:pt x="20177" y="4755"/>
                </a:lnTo>
                <a:lnTo>
                  <a:pt x="20185" y="4625"/>
                </a:lnTo>
                <a:lnTo>
                  <a:pt x="20192" y="4495"/>
                </a:lnTo>
                <a:lnTo>
                  <a:pt x="20200" y="4366"/>
                </a:lnTo>
                <a:lnTo>
                  <a:pt x="20208" y="4237"/>
                </a:lnTo>
                <a:lnTo>
                  <a:pt x="20216" y="4107"/>
                </a:lnTo>
                <a:lnTo>
                  <a:pt x="20224" y="3978"/>
                </a:lnTo>
                <a:lnTo>
                  <a:pt x="20231" y="3849"/>
                </a:lnTo>
                <a:lnTo>
                  <a:pt x="20239" y="3720"/>
                </a:lnTo>
                <a:lnTo>
                  <a:pt x="20247" y="3591"/>
                </a:lnTo>
                <a:lnTo>
                  <a:pt x="20255" y="3461"/>
                </a:lnTo>
                <a:lnTo>
                  <a:pt x="20262" y="3332"/>
                </a:lnTo>
                <a:lnTo>
                  <a:pt x="20269" y="3203"/>
                </a:lnTo>
                <a:lnTo>
                  <a:pt x="20276" y="3073"/>
                </a:lnTo>
                <a:lnTo>
                  <a:pt x="20281" y="2943"/>
                </a:lnTo>
                <a:lnTo>
                  <a:pt x="20287" y="2814"/>
                </a:lnTo>
                <a:lnTo>
                  <a:pt x="20292" y="2684"/>
                </a:lnTo>
                <a:lnTo>
                  <a:pt x="20297" y="2553"/>
                </a:lnTo>
                <a:lnTo>
                  <a:pt x="20302" y="2423"/>
                </a:lnTo>
                <a:lnTo>
                  <a:pt x="20308" y="2292"/>
                </a:lnTo>
                <a:lnTo>
                  <a:pt x="20314" y="2161"/>
                </a:lnTo>
                <a:lnTo>
                  <a:pt x="20320" y="2030"/>
                </a:lnTo>
                <a:lnTo>
                  <a:pt x="20326" y="1898"/>
                </a:lnTo>
                <a:lnTo>
                  <a:pt x="20333" y="1766"/>
                </a:lnTo>
                <a:lnTo>
                  <a:pt x="20339" y="1634"/>
                </a:lnTo>
                <a:lnTo>
                  <a:pt x="20345" y="1502"/>
                </a:lnTo>
                <a:lnTo>
                  <a:pt x="20352" y="1369"/>
                </a:lnTo>
                <a:lnTo>
                  <a:pt x="20358" y="1237"/>
                </a:lnTo>
                <a:lnTo>
                  <a:pt x="20364" y="1103"/>
                </a:lnTo>
                <a:lnTo>
                  <a:pt x="20370" y="970"/>
                </a:lnTo>
                <a:moveTo>
                  <a:pt x="20611" y="6226"/>
                </a:moveTo>
                <a:lnTo>
                  <a:pt x="20616" y="6093"/>
                </a:lnTo>
                <a:lnTo>
                  <a:pt x="20622" y="5960"/>
                </a:lnTo>
                <a:lnTo>
                  <a:pt x="20628" y="5828"/>
                </a:lnTo>
                <a:lnTo>
                  <a:pt x="20634" y="5696"/>
                </a:lnTo>
                <a:lnTo>
                  <a:pt x="20641" y="5564"/>
                </a:lnTo>
                <a:lnTo>
                  <a:pt x="20647" y="5432"/>
                </a:lnTo>
                <a:lnTo>
                  <a:pt x="20654" y="5301"/>
                </a:lnTo>
                <a:lnTo>
                  <a:pt x="20660" y="5169"/>
                </a:lnTo>
                <a:lnTo>
                  <a:pt x="20667" y="5038"/>
                </a:lnTo>
                <a:lnTo>
                  <a:pt x="20674" y="4907"/>
                </a:lnTo>
                <a:lnTo>
                  <a:pt x="20682" y="4777"/>
                </a:lnTo>
                <a:lnTo>
                  <a:pt x="20689" y="4646"/>
                </a:lnTo>
                <a:lnTo>
                  <a:pt x="20696" y="4516"/>
                </a:lnTo>
                <a:lnTo>
                  <a:pt x="20704" y="4386"/>
                </a:lnTo>
                <a:lnTo>
                  <a:pt x="20711" y="4255"/>
                </a:lnTo>
                <a:lnTo>
                  <a:pt x="20719" y="4125"/>
                </a:lnTo>
                <a:lnTo>
                  <a:pt x="20726" y="3995"/>
                </a:lnTo>
                <a:lnTo>
                  <a:pt x="20734" y="3865"/>
                </a:lnTo>
                <a:lnTo>
                  <a:pt x="20741" y="3735"/>
                </a:lnTo>
                <a:lnTo>
                  <a:pt x="20748" y="3605"/>
                </a:lnTo>
                <a:lnTo>
                  <a:pt x="20755" y="3475"/>
                </a:lnTo>
                <a:lnTo>
                  <a:pt x="20762" y="3345"/>
                </a:lnTo>
                <a:lnTo>
                  <a:pt x="20769" y="3215"/>
                </a:lnTo>
                <a:lnTo>
                  <a:pt x="20775" y="3085"/>
                </a:lnTo>
                <a:lnTo>
                  <a:pt x="20781" y="2954"/>
                </a:lnTo>
                <a:lnTo>
                  <a:pt x="20786" y="2824"/>
                </a:lnTo>
                <a:lnTo>
                  <a:pt x="20791" y="2693"/>
                </a:lnTo>
                <a:lnTo>
                  <a:pt x="20796" y="2562"/>
                </a:lnTo>
                <a:lnTo>
                  <a:pt x="20801" y="2431"/>
                </a:lnTo>
                <a:lnTo>
                  <a:pt x="20806" y="2300"/>
                </a:lnTo>
                <a:lnTo>
                  <a:pt x="20811" y="2169"/>
                </a:lnTo>
                <a:lnTo>
                  <a:pt x="20816" y="2037"/>
                </a:lnTo>
                <a:lnTo>
                  <a:pt x="20821" y="1905"/>
                </a:lnTo>
                <a:lnTo>
                  <a:pt x="20826" y="1773"/>
                </a:lnTo>
                <a:lnTo>
                  <a:pt x="20831" y="1641"/>
                </a:lnTo>
                <a:lnTo>
                  <a:pt x="20836" y="1508"/>
                </a:lnTo>
                <a:lnTo>
                  <a:pt x="20841" y="1375"/>
                </a:lnTo>
                <a:lnTo>
                  <a:pt x="20846" y="1242"/>
                </a:lnTo>
                <a:lnTo>
                  <a:pt x="20851" y="1109"/>
                </a:lnTo>
                <a:lnTo>
                  <a:pt x="20856" y="976"/>
                </a:lnTo>
              </a:path>
            </a:pathLst>
          </a:custGeom>
          <a:noFill/>
          <a:ln cap="sq" cmpd="sng" w="9525">
            <a:solidFill>
              <a:schemeClr val="l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nvGrpSpPr>
          <p:cNvPr id="388" name="Shape 388"/>
          <p:cNvGrpSpPr/>
          <p:nvPr/>
        </p:nvGrpSpPr>
        <p:grpSpPr>
          <a:xfrm>
            <a:off x="1547664" y="2831679"/>
            <a:ext cx="6552728" cy="2181497"/>
            <a:chOff x="1547664" y="2615655"/>
            <a:chExt cx="6552728" cy="2181497"/>
          </a:xfrm>
        </p:grpSpPr>
        <p:sp>
          <p:nvSpPr>
            <p:cNvPr id="389" name="Shape 389"/>
            <p:cNvSpPr/>
            <p:nvPr/>
          </p:nvSpPr>
          <p:spPr>
            <a:xfrm>
              <a:off x="1547664" y="2615655"/>
              <a:ext cx="6552728" cy="2181497"/>
            </a:xfrm>
            <a:custGeom>
              <a:pathLst>
                <a:path extrusionOk="0" h="7178" w="21573">
                  <a:moveTo>
                    <a:pt x="19459" y="3332"/>
                  </a:moveTo>
                  <a:lnTo>
                    <a:pt x="19195" y="3347"/>
                  </a:lnTo>
                  <a:lnTo>
                    <a:pt x="18854" y="3353"/>
                  </a:lnTo>
                  <a:lnTo>
                    <a:pt x="18489" y="3343"/>
                  </a:lnTo>
                  <a:lnTo>
                    <a:pt x="18000" y="3323"/>
                  </a:lnTo>
                  <a:lnTo>
                    <a:pt x="17503" y="3331"/>
                  </a:lnTo>
                  <a:lnTo>
                    <a:pt x="16988" y="3304"/>
                  </a:lnTo>
                  <a:lnTo>
                    <a:pt x="16514" y="3305"/>
                  </a:lnTo>
                  <a:lnTo>
                    <a:pt x="16134" y="3299"/>
                  </a:lnTo>
                  <a:lnTo>
                    <a:pt x="15801" y="3278"/>
                  </a:lnTo>
                  <a:lnTo>
                    <a:pt x="15523" y="3253"/>
                  </a:lnTo>
                  <a:lnTo>
                    <a:pt x="15203" y="3242"/>
                  </a:lnTo>
                  <a:lnTo>
                    <a:pt x="14894" y="3236"/>
                  </a:lnTo>
                  <a:lnTo>
                    <a:pt x="14574" y="3229"/>
                  </a:lnTo>
                  <a:lnTo>
                    <a:pt x="14228" y="3203"/>
                  </a:lnTo>
                  <a:lnTo>
                    <a:pt x="13906" y="3181"/>
                  </a:lnTo>
                  <a:lnTo>
                    <a:pt x="13606" y="3163"/>
                  </a:lnTo>
                  <a:lnTo>
                    <a:pt x="13278" y="3124"/>
                  </a:lnTo>
                  <a:lnTo>
                    <a:pt x="12920" y="3094"/>
                  </a:lnTo>
                  <a:lnTo>
                    <a:pt x="12591" y="3057"/>
                  </a:lnTo>
                  <a:lnTo>
                    <a:pt x="12230" y="3011"/>
                  </a:lnTo>
                  <a:lnTo>
                    <a:pt x="11807" y="2969"/>
                  </a:lnTo>
                  <a:lnTo>
                    <a:pt x="11440" y="2894"/>
                  </a:lnTo>
                  <a:lnTo>
                    <a:pt x="11060" y="2870"/>
                  </a:lnTo>
                  <a:lnTo>
                    <a:pt x="10663" y="2850"/>
                  </a:lnTo>
                  <a:lnTo>
                    <a:pt x="10304" y="2847"/>
                  </a:lnTo>
                  <a:lnTo>
                    <a:pt x="9949" y="2827"/>
                  </a:lnTo>
                  <a:lnTo>
                    <a:pt x="9566" y="2839"/>
                  </a:lnTo>
                  <a:lnTo>
                    <a:pt x="9188" y="2815"/>
                  </a:lnTo>
                  <a:lnTo>
                    <a:pt x="8803" y="2819"/>
                  </a:lnTo>
                  <a:lnTo>
                    <a:pt x="8427" y="2805"/>
                  </a:lnTo>
                  <a:lnTo>
                    <a:pt x="8094" y="2812"/>
                  </a:lnTo>
                  <a:lnTo>
                    <a:pt x="7772" y="2826"/>
                  </a:lnTo>
                  <a:lnTo>
                    <a:pt x="7443" y="2832"/>
                  </a:lnTo>
                  <a:lnTo>
                    <a:pt x="7129" y="2844"/>
                  </a:lnTo>
                  <a:lnTo>
                    <a:pt x="6819" y="2848"/>
                  </a:lnTo>
                  <a:lnTo>
                    <a:pt x="6518" y="2850"/>
                  </a:lnTo>
                  <a:lnTo>
                    <a:pt x="6181" y="2870"/>
                  </a:lnTo>
                  <a:lnTo>
                    <a:pt x="6178" y="2818"/>
                  </a:lnTo>
                  <a:lnTo>
                    <a:pt x="6518" y="2798"/>
                  </a:lnTo>
                  <a:lnTo>
                    <a:pt x="6819" y="2796"/>
                  </a:lnTo>
                  <a:lnTo>
                    <a:pt x="7127" y="2793"/>
                  </a:lnTo>
                  <a:lnTo>
                    <a:pt x="7442" y="2780"/>
                  </a:lnTo>
                  <a:lnTo>
                    <a:pt x="7770" y="2774"/>
                  </a:lnTo>
                  <a:lnTo>
                    <a:pt x="8093" y="2760"/>
                  </a:lnTo>
                  <a:lnTo>
                    <a:pt x="8429" y="2753"/>
                  </a:lnTo>
                  <a:lnTo>
                    <a:pt x="8802" y="2767"/>
                  </a:lnTo>
                  <a:lnTo>
                    <a:pt x="9191" y="2763"/>
                  </a:lnTo>
                  <a:lnTo>
                    <a:pt x="9564" y="2787"/>
                  </a:lnTo>
                  <a:lnTo>
                    <a:pt x="9952" y="2775"/>
                  </a:lnTo>
                  <a:lnTo>
                    <a:pt x="10304" y="2795"/>
                  </a:lnTo>
                  <a:lnTo>
                    <a:pt x="10666" y="2798"/>
                  </a:lnTo>
                  <a:lnTo>
                    <a:pt x="11063" y="2818"/>
                  </a:lnTo>
                  <a:lnTo>
                    <a:pt x="11451" y="2843"/>
                  </a:lnTo>
                  <a:lnTo>
                    <a:pt x="11812" y="2917"/>
                  </a:lnTo>
                  <a:lnTo>
                    <a:pt x="12237" y="2960"/>
                  </a:lnTo>
                  <a:lnTo>
                    <a:pt x="12597" y="3005"/>
                  </a:lnTo>
                  <a:lnTo>
                    <a:pt x="12925" y="3042"/>
                  </a:lnTo>
                  <a:lnTo>
                    <a:pt x="13284" y="3072"/>
                  </a:lnTo>
                  <a:lnTo>
                    <a:pt x="13609" y="3111"/>
                  </a:lnTo>
                  <a:lnTo>
                    <a:pt x="13910" y="3129"/>
                  </a:lnTo>
                  <a:lnTo>
                    <a:pt x="14232" y="3151"/>
                  </a:lnTo>
                  <a:lnTo>
                    <a:pt x="14575" y="3177"/>
                  </a:lnTo>
                  <a:lnTo>
                    <a:pt x="14895" y="3184"/>
                  </a:lnTo>
                  <a:lnTo>
                    <a:pt x="15205" y="3190"/>
                  </a:lnTo>
                  <a:lnTo>
                    <a:pt x="15527" y="3201"/>
                  </a:lnTo>
                  <a:lnTo>
                    <a:pt x="15804" y="3226"/>
                  </a:lnTo>
                  <a:lnTo>
                    <a:pt x="16135" y="3247"/>
                  </a:lnTo>
                  <a:lnTo>
                    <a:pt x="16514" y="3253"/>
                  </a:lnTo>
                  <a:lnTo>
                    <a:pt x="16991" y="3252"/>
                  </a:lnTo>
                  <a:lnTo>
                    <a:pt x="17502" y="3279"/>
                  </a:lnTo>
                  <a:lnTo>
                    <a:pt x="18002" y="3271"/>
                  </a:lnTo>
                  <a:lnTo>
                    <a:pt x="18491" y="3291"/>
                  </a:lnTo>
                  <a:lnTo>
                    <a:pt x="18853" y="3301"/>
                  </a:lnTo>
                  <a:lnTo>
                    <a:pt x="19192" y="3295"/>
                  </a:lnTo>
                  <a:lnTo>
                    <a:pt x="19456" y="3280"/>
                  </a:lnTo>
                  <a:lnTo>
                    <a:pt x="19459" y="3332"/>
                  </a:lnTo>
                  <a:close/>
                  <a:moveTo>
                    <a:pt x="275" y="3662"/>
                  </a:moveTo>
                  <a:lnTo>
                    <a:pt x="392" y="3540"/>
                  </a:lnTo>
                  <a:cubicBezTo>
                    <a:pt x="393" y="3539"/>
                    <a:pt x="394" y="3538"/>
                    <a:pt x="395" y="3537"/>
                  </a:cubicBezTo>
                  <a:lnTo>
                    <a:pt x="573" y="3405"/>
                  </a:lnTo>
                  <a:lnTo>
                    <a:pt x="871" y="3239"/>
                  </a:lnTo>
                  <a:lnTo>
                    <a:pt x="1252" y="3034"/>
                  </a:lnTo>
                  <a:lnTo>
                    <a:pt x="1815" y="2813"/>
                  </a:lnTo>
                  <a:lnTo>
                    <a:pt x="2609" y="2617"/>
                  </a:lnTo>
                  <a:lnTo>
                    <a:pt x="3138" y="2450"/>
                  </a:lnTo>
                  <a:lnTo>
                    <a:pt x="3560" y="2311"/>
                  </a:lnTo>
                  <a:lnTo>
                    <a:pt x="3958" y="2191"/>
                  </a:lnTo>
                  <a:lnTo>
                    <a:pt x="4365" y="2090"/>
                  </a:lnTo>
                  <a:lnTo>
                    <a:pt x="4742" y="1994"/>
                  </a:lnTo>
                  <a:lnTo>
                    <a:pt x="5036" y="1932"/>
                  </a:lnTo>
                  <a:lnTo>
                    <a:pt x="5423" y="1868"/>
                  </a:lnTo>
                  <a:lnTo>
                    <a:pt x="5638" y="1834"/>
                  </a:lnTo>
                  <a:lnTo>
                    <a:pt x="5784" y="1813"/>
                  </a:lnTo>
                  <a:lnTo>
                    <a:pt x="5969" y="1789"/>
                  </a:lnTo>
                  <a:lnTo>
                    <a:pt x="6235" y="1758"/>
                  </a:lnTo>
                  <a:lnTo>
                    <a:pt x="6518" y="1722"/>
                  </a:lnTo>
                  <a:cubicBezTo>
                    <a:pt x="6519" y="1722"/>
                    <a:pt x="6520" y="1722"/>
                    <a:pt x="6522" y="1722"/>
                  </a:cubicBezTo>
                  <a:lnTo>
                    <a:pt x="6756" y="1729"/>
                  </a:lnTo>
                  <a:lnTo>
                    <a:pt x="7151" y="1735"/>
                  </a:lnTo>
                  <a:lnTo>
                    <a:pt x="8243" y="1777"/>
                  </a:lnTo>
                  <a:lnTo>
                    <a:pt x="8999" y="1797"/>
                  </a:lnTo>
                  <a:lnTo>
                    <a:pt x="9689" y="1805"/>
                  </a:lnTo>
                  <a:lnTo>
                    <a:pt x="10374" y="1820"/>
                  </a:lnTo>
                  <a:lnTo>
                    <a:pt x="10958" y="1837"/>
                  </a:lnTo>
                  <a:lnTo>
                    <a:pt x="11931" y="1908"/>
                  </a:lnTo>
                  <a:lnTo>
                    <a:pt x="13022" y="1990"/>
                  </a:lnTo>
                  <a:lnTo>
                    <a:pt x="13372" y="2006"/>
                  </a:lnTo>
                  <a:lnTo>
                    <a:pt x="13743" y="2071"/>
                  </a:lnTo>
                  <a:lnTo>
                    <a:pt x="14353" y="2181"/>
                  </a:lnTo>
                  <a:lnTo>
                    <a:pt x="15187" y="2333"/>
                  </a:lnTo>
                  <a:lnTo>
                    <a:pt x="15753" y="2473"/>
                  </a:lnTo>
                  <a:lnTo>
                    <a:pt x="16377" y="2604"/>
                  </a:lnTo>
                  <a:lnTo>
                    <a:pt x="16533" y="2616"/>
                  </a:lnTo>
                  <a:lnTo>
                    <a:pt x="17035" y="2678"/>
                  </a:lnTo>
                  <a:lnTo>
                    <a:pt x="17403" y="2725"/>
                  </a:lnTo>
                  <a:lnTo>
                    <a:pt x="18141" y="2814"/>
                  </a:lnTo>
                  <a:lnTo>
                    <a:pt x="18504" y="2844"/>
                  </a:lnTo>
                  <a:lnTo>
                    <a:pt x="18740" y="2868"/>
                  </a:lnTo>
                  <a:lnTo>
                    <a:pt x="18930" y="2901"/>
                  </a:lnTo>
                  <a:lnTo>
                    <a:pt x="19116" y="2956"/>
                  </a:lnTo>
                  <a:lnTo>
                    <a:pt x="19202" y="2993"/>
                  </a:lnTo>
                  <a:lnTo>
                    <a:pt x="19239" y="3012"/>
                  </a:lnTo>
                  <a:lnTo>
                    <a:pt x="19343" y="3078"/>
                  </a:lnTo>
                  <a:cubicBezTo>
                    <a:pt x="19345" y="3079"/>
                    <a:pt x="19346" y="3080"/>
                    <a:pt x="19347" y="3082"/>
                  </a:cubicBezTo>
                  <a:lnTo>
                    <a:pt x="19403" y="3137"/>
                  </a:lnTo>
                  <a:cubicBezTo>
                    <a:pt x="19405" y="3139"/>
                    <a:pt x="19406" y="3141"/>
                    <a:pt x="19407" y="3142"/>
                  </a:cubicBezTo>
                  <a:lnTo>
                    <a:pt x="19458" y="3227"/>
                  </a:lnTo>
                  <a:cubicBezTo>
                    <a:pt x="19459" y="3228"/>
                    <a:pt x="19460" y="3231"/>
                    <a:pt x="19460" y="3233"/>
                  </a:cubicBezTo>
                  <a:lnTo>
                    <a:pt x="19471" y="3271"/>
                  </a:lnTo>
                  <a:cubicBezTo>
                    <a:pt x="19472" y="3273"/>
                    <a:pt x="19472" y="3274"/>
                    <a:pt x="19472" y="3276"/>
                  </a:cubicBezTo>
                  <a:lnTo>
                    <a:pt x="19478" y="3332"/>
                  </a:lnTo>
                  <a:cubicBezTo>
                    <a:pt x="19479" y="3337"/>
                    <a:pt x="19478" y="3341"/>
                    <a:pt x="19477" y="3345"/>
                  </a:cubicBezTo>
                  <a:lnTo>
                    <a:pt x="19442" y="3431"/>
                  </a:lnTo>
                  <a:lnTo>
                    <a:pt x="19399" y="3519"/>
                  </a:lnTo>
                  <a:cubicBezTo>
                    <a:pt x="19398" y="3520"/>
                    <a:pt x="19398" y="3521"/>
                    <a:pt x="19397" y="3522"/>
                  </a:cubicBezTo>
                  <a:lnTo>
                    <a:pt x="19330" y="3618"/>
                  </a:lnTo>
                  <a:cubicBezTo>
                    <a:pt x="19329" y="3619"/>
                    <a:pt x="19327" y="3621"/>
                    <a:pt x="19326" y="3622"/>
                  </a:cubicBezTo>
                  <a:lnTo>
                    <a:pt x="19214" y="3719"/>
                  </a:lnTo>
                  <a:cubicBezTo>
                    <a:pt x="19213" y="3721"/>
                    <a:pt x="19211" y="3722"/>
                    <a:pt x="19209" y="3723"/>
                  </a:cubicBezTo>
                  <a:lnTo>
                    <a:pt x="19136" y="3762"/>
                  </a:lnTo>
                  <a:cubicBezTo>
                    <a:pt x="19134" y="3763"/>
                    <a:pt x="19132" y="3764"/>
                    <a:pt x="19130" y="3764"/>
                  </a:cubicBezTo>
                  <a:lnTo>
                    <a:pt x="19019" y="3795"/>
                  </a:lnTo>
                  <a:lnTo>
                    <a:pt x="18874" y="3818"/>
                  </a:lnTo>
                  <a:lnTo>
                    <a:pt x="18742" y="3821"/>
                  </a:lnTo>
                  <a:lnTo>
                    <a:pt x="18571" y="3826"/>
                  </a:lnTo>
                  <a:lnTo>
                    <a:pt x="18311" y="3829"/>
                  </a:lnTo>
                  <a:lnTo>
                    <a:pt x="18070" y="3855"/>
                  </a:lnTo>
                  <a:lnTo>
                    <a:pt x="17754" y="3902"/>
                  </a:lnTo>
                  <a:lnTo>
                    <a:pt x="16377" y="4109"/>
                  </a:lnTo>
                  <a:lnTo>
                    <a:pt x="15872" y="4248"/>
                  </a:lnTo>
                  <a:lnTo>
                    <a:pt x="15351" y="4429"/>
                  </a:lnTo>
                  <a:lnTo>
                    <a:pt x="14745" y="4613"/>
                  </a:lnTo>
                  <a:lnTo>
                    <a:pt x="14265" y="4757"/>
                  </a:lnTo>
                  <a:lnTo>
                    <a:pt x="13686" y="4873"/>
                  </a:lnTo>
                  <a:cubicBezTo>
                    <a:pt x="13685" y="4874"/>
                    <a:pt x="13683" y="4874"/>
                    <a:pt x="13682" y="4874"/>
                  </a:cubicBezTo>
                  <a:lnTo>
                    <a:pt x="13443" y="4880"/>
                  </a:lnTo>
                  <a:lnTo>
                    <a:pt x="12785" y="4916"/>
                  </a:lnTo>
                  <a:lnTo>
                    <a:pt x="12072" y="5006"/>
                  </a:lnTo>
                  <a:lnTo>
                    <a:pt x="10732" y="5187"/>
                  </a:lnTo>
                  <a:lnTo>
                    <a:pt x="9276" y="5355"/>
                  </a:lnTo>
                  <a:lnTo>
                    <a:pt x="8336" y="5446"/>
                  </a:lnTo>
                  <a:lnTo>
                    <a:pt x="7559" y="5508"/>
                  </a:lnTo>
                  <a:lnTo>
                    <a:pt x="6648" y="5525"/>
                  </a:lnTo>
                  <a:lnTo>
                    <a:pt x="6236" y="5525"/>
                  </a:lnTo>
                  <a:lnTo>
                    <a:pt x="6118" y="5537"/>
                  </a:lnTo>
                  <a:lnTo>
                    <a:pt x="6141" y="5505"/>
                  </a:lnTo>
                  <a:lnTo>
                    <a:pt x="6151" y="5543"/>
                  </a:lnTo>
                  <a:lnTo>
                    <a:pt x="6140" y="5528"/>
                  </a:lnTo>
                  <a:lnTo>
                    <a:pt x="6204" y="5571"/>
                  </a:lnTo>
                  <a:lnTo>
                    <a:pt x="6539" y="5755"/>
                  </a:lnTo>
                  <a:lnTo>
                    <a:pt x="6930" y="5955"/>
                  </a:lnTo>
                  <a:cubicBezTo>
                    <a:pt x="6932" y="5956"/>
                    <a:pt x="6933" y="5957"/>
                    <a:pt x="6935" y="5958"/>
                  </a:cubicBezTo>
                  <a:lnTo>
                    <a:pt x="7042" y="6047"/>
                  </a:lnTo>
                  <a:cubicBezTo>
                    <a:pt x="7043" y="6049"/>
                    <a:pt x="7045" y="6050"/>
                    <a:pt x="7046" y="6051"/>
                  </a:cubicBezTo>
                  <a:lnTo>
                    <a:pt x="7105" y="6124"/>
                  </a:lnTo>
                  <a:cubicBezTo>
                    <a:pt x="7107" y="6127"/>
                    <a:pt x="7108" y="6130"/>
                    <a:pt x="7109" y="6133"/>
                  </a:cubicBezTo>
                  <a:lnTo>
                    <a:pt x="7132" y="6209"/>
                  </a:lnTo>
                  <a:cubicBezTo>
                    <a:pt x="7133" y="6212"/>
                    <a:pt x="7134" y="6215"/>
                    <a:pt x="7134" y="6218"/>
                  </a:cubicBezTo>
                  <a:lnTo>
                    <a:pt x="7130" y="6305"/>
                  </a:lnTo>
                  <a:cubicBezTo>
                    <a:pt x="7129" y="6307"/>
                    <a:pt x="7129" y="6310"/>
                    <a:pt x="7128" y="6312"/>
                  </a:cubicBezTo>
                  <a:lnTo>
                    <a:pt x="7098" y="6401"/>
                  </a:lnTo>
                  <a:lnTo>
                    <a:pt x="7055" y="6493"/>
                  </a:lnTo>
                  <a:lnTo>
                    <a:pt x="7042" y="6523"/>
                  </a:lnTo>
                  <a:lnTo>
                    <a:pt x="7028" y="6553"/>
                  </a:lnTo>
                  <a:lnTo>
                    <a:pt x="6999" y="6612"/>
                  </a:lnTo>
                  <a:lnTo>
                    <a:pt x="6969" y="6663"/>
                  </a:lnTo>
                  <a:lnTo>
                    <a:pt x="6926" y="6634"/>
                  </a:lnTo>
                  <a:lnTo>
                    <a:pt x="6934" y="6624"/>
                  </a:lnTo>
                  <a:cubicBezTo>
                    <a:pt x="6943" y="6612"/>
                    <a:pt x="6960" y="6611"/>
                    <a:pt x="6971" y="6619"/>
                  </a:cubicBezTo>
                  <a:cubicBezTo>
                    <a:pt x="6982" y="6628"/>
                    <a:pt x="6984" y="6645"/>
                    <a:pt x="6975" y="6656"/>
                  </a:cubicBezTo>
                  <a:lnTo>
                    <a:pt x="6927" y="6717"/>
                  </a:lnTo>
                  <a:lnTo>
                    <a:pt x="6870" y="6779"/>
                  </a:lnTo>
                  <a:lnTo>
                    <a:pt x="6802" y="6841"/>
                  </a:lnTo>
                  <a:cubicBezTo>
                    <a:pt x="6801" y="6842"/>
                    <a:pt x="6800" y="6843"/>
                    <a:pt x="6799" y="6844"/>
                  </a:cubicBezTo>
                  <a:lnTo>
                    <a:pt x="6722" y="6895"/>
                  </a:lnTo>
                  <a:lnTo>
                    <a:pt x="6637" y="6957"/>
                  </a:lnTo>
                  <a:lnTo>
                    <a:pt x="6533" y="7037"/>
                  </a:lnTo>
                  <a:lnTo>
                    <a:pt x="6444" y="7099"/>
                  </a:lnTo>
                  <a:lnTo>
                    <a:pt x="6362" y="7150"/>
                  </a:lnTo>
                  <a:cubicBezTo>
                    <a:pt x="6360" y="7151"/>
                    <a:pt x="6358" y="7152"/>
                    <a:pt x="6355" y="7153"/>
                  </a:cubicBezTo>
                  <a:lnTo>
                    <a:pt x="6319" y="7164"/>
                  </a:lnTo>
                  <a:cubicBezTo>
                    <a:pt x="6317" y="7165"/>
                    <a:pt x="6315" y="7165"/>
                    <a:pt x="6313" y="7165"/>
                  </a:cubicBezTo>
                  <a:lnTo>
                    <a:pt x="6293" y="7166"/>
                  </a:lnTo>
                  <a:lnTo>
                    <a:pt x="6305" y="7163"/>
                  </a:lnTo>
                  <a:lnTo>
                    <a:pt x="6287" y="7173"/>
                  </a:lnTo>
                  <a:cubicBezTo>
                    <a:pt x="6283" y="7175"/>
                    <a:pt x="6279" y="7176"/>
                    <a:pt x="6275" y="7176"/>
                  </a:cubicBezTo>
                  <a:lnTo>
                    <a:pt x="6256" y="7177"/>
                  </a:lnTo>
                  <a:cubicBezTo>
                    <a:pt x="6251" y="7178"/>
                    <a:pt x="6245" y="7176"/>
                    <a:pt x="6241" y="7174"/>
                  </a:cubicBezTo>
                  <a:lnTo>
                    <a:pt x="6212" y="7155"/>
                  </a:lnTo>
                  <a:cubicBezTo>
                    <a:pt x="6208" y="7153"/>
                    <a:pt x="6205" y="7151"/>
                    <a:pt x="6203" y="7147"/>
                  </a:cubicBezTo>
                  <a:lnTo>
                    <a:pt x="6140" y="7048"/>
                  </a:lnTo>
                  <a:lnTo>
                    <a:pt x="5984" y="6754"/>
                  </a:lnTo>
                  <a:lnTo>
                    <a:pt x="5847" y="6402"/>
                  </a:lnTo>
                  <a:lnTo>
                    <a:pt x="5699" y="6015"/>
                  </a:lnTo>
                  <a:lnTo>
                    <a:pt x="5631" y="5781"/>
                  </a:lnTo>
                  <a:lnTo>
                    <a:pt x="5638" y="5793"/>
                  </a:lnTo>
                  <a:lnTo>
                    <a:pt x="5523" y="5683"/>
                  </a:lnTo>
                  <a:lnTo>
                    <a:pt x="5533" y="5689"/>
                  </a:lnTo>
                  <a:lnTo>
                    <a:pt x="5155" y="5584"/>
                  </a:lnTo>
                  <a:lnTo>
                    <a:pt x="5159" y="5585"/>
                  </a:lnTo>
                  <a:lnTo>
                    <a:pt x="4920" y="5557"/>
                  </a:lnTo>
                  <a:lnTo>
                    <a:pt x="4709" y="5529"/>
                  </a:lnTo>
                  <a:lnTo>
                    <a:pt x="4502" y="5509"/>
                  </a:lnTo>
                  <a:lnTo>
                    <a:pt x="4083" y="5420"/>
                  </a:lnTo>
                  <a:lnTo>
                    <a:pt x="3407" y="5259"/>
                  </a:lnTo>
                  <a:lnTo>
                    <a:pt x="2939" y="5149"/>
                  </a:lnTo>
                  <a:lnTo>
                    <a:pt x="2796" y="5118"/>
                  </a:lnTo>
                  <a:lnTo>
                    <a:pt x="2461" y="5067"/>
                  </a:lnTo>
                  <a:lnTo>
                    <a:pt x="1991" y="5037"/>
                  </a:lnTo>
                  <a:cubicBezTo>
                    <a:pt x="1990" y="5037"/>
                    <a:pt x="1988" y="5036"/>
                    <a:pt x="1987" y="5036"/>
                  </a:cubicBezTo>
                  <a:lnTo>
                    <a:pt x="1626" y="4955"/>
                  </a:lnTo>
                  <a:lnTo>
                    <a:pt x="1390" y="4896"/>
                  </a:lnTo>
                  <a:lnTo>
                    <a:pt x="1042" y="4820"/>
                  </a:lnTo>
                  <a:lnTo>
                    <a:pt x="691" y="4737"/>
                  </a:lnTo>
                  <a:lnTo>
                    <a:pt x="340" y="4603"/>
                  </a:lnTo>
                  <a:lnTo>
                    <a:pt x="188" y="4531"/>
                  </a:lnTo>
                  <a:cubicBezTo>
                    <a:pt x="186" y="4530"/>
                    <a:pt x="184" y="4529"/>
                    <a:pt x="183" y="4528"/>
                  </a:cubicBezTo>
                  <a:lnTo>
                    <a:pt x="94" y="4460"/>
                  </a:lnTo>
                  <a:cubicBezTo>
                    <a:pt x="85" y="4454"/>
                    <a:pt x="82" y="4443"/>
                    <a:pt x="84" y="4433"/>
                  </a:cubicBezTo>
                  <a:cubicBezTo>
                    <a:pt x="87" y="4422"/>
                    <a:pt x="96" y="4415"/>
                    <a:pt x="107" y="4414"/>
                  </a:cubicBezTo>
                  <a:lnTo>
                    <a:pt x="150" y="4409"/>
                  </a:lnTo>
                  <a:cubicBezTo>
                    <a:pt x="153" y="4408"/>
                    <a:pt x="156" y="4408"/>
                    <a:pt x="158" y="4409"/>
                  </a:cubicBezTo>
                  <a:lnTo>
                    <a:pt x="340" y="4446"/>
                  </a:lnTo>
                  <a:lnTo>
                    <a:pt x="580" y="4517"/>
                  </a:lnTo>
                  <a:lnTo>
                    <a:pt x="756" y="4591"/>
                  </a:lnTo>
                  <a:lnTo>
                    <a:pt x="924" y="4638"/>
                  </a:lnTo>
                  <a:lnTo>
                    <a:pt x="1125" y="4690"/>
                  </a:lnTo>
                  <a:lnTo>
                    <a:pt x="1277" y="4708"/>
                  </a:lnTo>
                  <a:lnTo>
                    <a:pt x="1434" y="4730"/>
                  </a:lnTo>
                  <a:lnTo>
                    <a:pt x="1427" y="4730"/>
                  </a:lnTo>
                  <a:lnTo>
                    <a:pt x="1533" y="4717"/>
                  </a:lnTo>
                  <a:lnTo>
                    <a:pt x="1518" y="4724"/>
                  </a:lnTo>
                  <a:lnTo>
                    <a:pt x="1557" y="4684"/>
                  </a:lnTo>
                  <a:lnTo>
                    <a:pt x="1549" y="4701"/>
                  </a:lnTo>
                  <a:lnTo>
                    <a:pt x="1554" y="4653"/>
                  </a:lnTo>
                  <a:lnTo>
                    <a:pt x="1564" y="4676"/>
                  </a:lnTo>
                  <a:lnTo>
                    <a:pt x="1492" y="4621"/>
                  </a:lnTo>
                  <a:lnTo>
                    <a:pt x="1495" y="4623"/>
                  </a:lnTo>
                  <a:lnTo>
                    <a:pt x="1398" y="4570"/>
                  </a:lnTo>
                  <a:lnTo>
                    <a:pt x="1295" y="4529"/>
                  </a:lnTo>
                  <a:lnTo>
                    <a:pt x="1207" y="4486"/>
                  </a:lnTo>
                  <a:lnTo>
                    <a:pt x="945" y="4357"/>
                  </a:lnTo>
                  <a:lnTo>
                    <a:pt x="661" y="4207"/>
                  </a:lnTo>
                  <a:lnTo>
                    <a:pt x="469" y="4092"/>
                  </a:lnTo>
                  <a:lnTo>
                    <a:pt x="335" y="3990"/>
                  </a:lnTo>
                  <a:lnTo>
                    <a:pt x="286" y="3944"/>
                  </a:lnTo>
                  <a:cubicBezTo>
                    <a:pt x="284" y="3942"/>
                    <a:pt x="282" y="3940"/>
                    <a:pt x="281" y="3937"/>
                  </a:cubicBezTo>
                  <a:lnTo>
                    <a:pt x="260" y="3898"/>
                  </a:lnTo>
                  <a:lnTo>
                    <a:pt x="263" y="3902"/>
                  </a:lnTo>
                  <a:lnTo>
                    <a:pt x="232" y="3864"/>
                  </a:lnTo>
                  <a:cubicBezTo>
                    <a:pt x="229" y="3860"/>
                    <a:pt x="227" y="3855"/>
                    <a:pt x="227" y="3850"/>
                  </a:cubicBezTo>
                  <a:lnTo>
                    <a:pt x="220" y="3792"/>
                  </a:lnTo>
                  <a:cubicBezTo>
                    <a:pt x="220" y="3789"/>
                    <a:pt x="220" y="3787"/>
                    <a:pt x="221" y="3785"/>
                  </a:cubicBezTo>
                  <a:lnTo>
                    <a:pt x="228" y="3741"/>
                  </a:lnTo>
                  <a:cubicBezTo>
                    <a:pt x="228" y="3738"/>
                    <a:pt x="229" y="3735"/>
                    <a:pt x="231" y="3732"/>
                  </a:cubicBezTo>
                  <a:lnTo>
                    <a:pt x="272" y="3666"/>
                  </a:lnTo>
                  <a:lnTo>
                    <a:pt x="316" y="3693"/>
                  </a:lnTo>
                  <a:lnTo>
                    <a:pt x="276" y="3759"/>
                  </a:lnTo>
                  <a:lnTo>
                    <a:pt x="279" y="3750"/>
                  </a:lnTo>
                  <a:lnTo>
                    <a:pt x="272" y="3793"/>
                  </a:lnTo>
                  <a:lnTo>
                    <a:pt x="272" y="3786"/>
                  </a:lnTo>
                  <a:lnTo>
                    <a:pt x="278" y="3845"/>
                  </a:lnTo>
                  <a:lnTo>
                    <a:pt x="273" y="3831"/>
                  </a:lnTo>
                  <a:lnTo>
                    <a:pt x="303" y="3869"/>
                  </a:lnTo>
                  <a:cubicBezTo>
                    <a:pt x="304" y="3870"/>
                    <a:pt x="305" y="3872"/>
                    <a:pt x="306" y="3873"/>
                  </a:cubicBezTo>
                  <a:lnTo>
                    <a:pt x="327" y="3912"/>
                  </a:lnTo>
                  <a:lnTo>
                    <a:pt x="322" y="3906"/>
                  </a:lnTo>
                  <a:lnTo>
                    <a:pt x="366" y="3949"/>
                  </a:lnTo>
                  <a:lnTo>
                    <a:pt x="496" y="4047"/>
                  </a:lnTo>
                  <a:lnTo>
                    <a:pt x="685" y="4161"/>
                  </a:lnTo>
                  <a:lnTo>
                    <a:pt x="968" y="4311"/>
                  </a:lnTo>
                  <a:lnTo>
                    <a:pt x="1230" y="4439"/>
                  </a:lnTo>
                  <a:lnTo>
                    <a:pt x="1314" y="4481"/>
                  </a:lnTo>
                  <a:lnTo>
                    <a:pt x="1423" y="4524"/>
                  </a:lnTo>
                  <a:lnTo>
                    <a:pt x="1520" y="4578"/>
                  </a:lnTo>
                  <a:cubicBezTo>
                    <a:pt x="1521" y="4578"/>
                    <a:pt x="1522" y="4579"/>
                    <a:pt x="1523" y="4580"/>
                  </a:cubicBezTo>
                  <a:lnTo>
                    <a:pt x="1595" y="4635"/>
                  </a:lnTo>
                  <a:cubicBezTo>
                    <a:pt x="1602" y="4640"/>
                    <a:pt x="1606" y="4649"/>
                    <a:pt x="1605" y="4657"/>
                  </a:cubicBezTo>
                  <a:lnTo>
                    <a:pt x="1601" y="4705"/>
                  </a:lnTo>
                  <a:cubicBezTo>
                    <a:pt x="1601" y="4711"/>
                    <a:pt x="1598" y="4717"/>
                    <a:pt x="1594" y="4721"/>
                  </a:cubicBezTo>
                  <a:lnTo>
                    <a:pt x="1554" y="4761"/>
                  </a:lnTo>
                  <a:cubicBezTo>
                    <a:pt x="1550" y="4765"/>
                    <a:pt x="1545" y="4767"/>
                    <a:pt x="1539" y="4768"/>
                  </a:cubicBezTo>
                  <a:lnTo>
                    <a:pt x="1434" y="4781"/>
                  </a:lnTo>
                  <a:cubicBezTo>
                    <a:pt x="1432" y="4782"/>
                    <a:pt x="1429" y="4782"/>
                    <a:pt x="1427" y="4781"/>
                  </a:cubicBezTo>
                  <a:lnTo>
                    <a:pt x="1270" y="4760"/>
                  </a:lnTo>
                  <a:lnTo>
                    <a:pt x="1112" y="4740"/>
                  </a:lnTo>
                  <a:lnTo>
                    <a:pt x="910" y="4688"/>
                  </a:lnTo>
                  <a:lnTo>
                    <a:pt x="736" y="4639"/>
                  </a:lnTo>
                  <a:lnTo>
                    <a:pt x="565" y="4567"/>
                  </a:lnTo>
                  <a:lnTo>
                    <a:pt x="329" y="4497"/>
                  </a:lnTo>
                  <a:lnTo>
                    <a:pt x="148" y="4460"/>
                  </a:lnTo>
                  <a:lnTo>
                    <a:pt x="156" y="4460"/>
                  </a:lnTo>
                  <a:lnTo>
                    <a:pt x="113" y="4465"/>
                  </a:lnTo>
                  <a:lnTo>
                    <a:pt x="125" y="4419"/>
                  </a:lnTo>
                  <a:lnTo>
                    <a:pt x="214" y="4487"/>
                  </a:lnTo>
                  <a:lnTo>
                    <a:pt x="210" y="4484"/>
                  </a:lnTo>
                  <a:lnTo>
                    <a:pt x="359" y="4554"/>
                  </a:lnTo>
                  <a:lnTo>
                    <a:pt x="703" y="4687"/>
                  </a:lnTo>
                  <a:lnTo>
                    <a:pt x="1053" y="4770"/>
                  </a:lnTo>
                  <a:lnTo>
                    <a:pt x="1402" y="4846"/>
                  </a:lnTo>
                  <a:lnTo>
                    <a:pt x="1638" y="4904"/>
                  </a:lnTo>
                  <a:lnTo>
                    <a:pt x="1998" y="4985"/>
                  </a:lnTo>
                  <a:lnTo>
                    <a:pt x="1994" y="4985"/>
                  </a:lnTo>
                  <a:lnTo>
                    <a:pt x="2469" y="5016"/>
                  </a:lnTo>
                  <a:lnTo>
                    <a:pt x="2807" y="5067"/>
                  </a:lnTo>
                  <a:lnTo>
                    <a:pt x="2951" y="5098"/>
                  </a:lnTo>
                  <a:lnTo>
                    <a:pt x="3419" y="5208"/>
                  </a:lnTo>
                  <a:lnTo>
                    <a:pt x="4094" y="5369"/>
                  </a:lnTo>
                  <a:lnTo>
                    <a:pt x="4507" y="5457"/>
                  </a:lnTo>
                  <a:lnTo>
                    <a:pt x="4716" y="5477"/>
                  </a:lnTo>
                  <a:lnTo>
                    <a:pt x="4925" y="5506"/>
                  </a:lnTo>
                  <a:lnTo>
                    <a:pt x="5165" y="5533"/>
                  </a:lnTo>
                  <a:cubicBezTo>
                    <a:pt x="5166" y="5533"/>
                    <a:pt x="5167" y="5533"/>
                    <a:pt x="5169" y="5534"/>
                  </a:cubicBezTo>
                  <a:lnTo>
                    <a:pt x="5547" y="5639"/>
                  </a:lnTo>
                  <a:cubicBezTo>
                    <a:pt x="5551" y="5640"/>
                    <a:pt x="5555" y="5642"/>
                    <a:pt x="5558" y="5645"/>
                  </a:cubicBezTo>
                  <a:lnTo>
                    <a:pt x="5674" y="5755"/>
                  </a:lnTo>
                  <a:cubicBezTo>
                    <a:pt x="5677" y="5758"/>
                    <a:pt x="5680" y="5762"/>
                    <a:pt x="5681" y="5766"/>
                  </a:cubicBezTo>
                  <a:lnTo>
                    <a:pt x="5747" y="5996"/>
                  </a:lnTo>
                  <a:lnTo>
                    <a:pt x="5896" y="6383"/>
                  </a:lnTo>
                  <a:lnTo>
                    <a:pt x="6030" y="6730"/>
                  </a:lnTo>
                  <a:lnTo>
                    <a:pt x="6183" y="7020"/>
                  </a:lnTo>
                  <a:lnTo>
                    <a:pt x="6247" y="7119"/>
                  </a:lnTo>
                  <a:lnTo>
                    <a:pt x="6239" y="7111"/>
                  </a:lnTo>
                  <a:lnTo>
                    <a:pt x="6268" y="7129"/>
                  </a:lnTo>
                  <a:lnTo>
                    <a:pt x="6253" y="7126"/>
                  </a:lnTo>
                  <a:lnTo>
                    <a:pt x="6273" y="7124"/>
                  </a:lnTo>
                  <a:lnTo>
                    <a:pt x="6261" y="7128"/>
                  </a:lnTo>
                  <a:lnTo>
                    <a:pt x="6279" y="7118"/>
                  </a:lnTo>
                  <a:cubicBezTo>
                    <a:pt x="6283" y="7116"/>
                    <a:pt x="6287" y="7115"/>
                    <a:pt x="6291" y="7114"/>
                  </a:cubicBezTo>
                  <a:lnTo>
                    <a:pt x="6310" y="7113"/>
                  </a:lnTo>
                  <a:lnTo>
                    <a:pt x="6304" y="7114"/>
                  </a:lnTo>
                  <a:lnTo>
                    <a:pt x="6340" y="7103"/>
                  </a:lnTo>
                  <a:lnTo>
                    <a:pt x="6334" y="7106"/>
                  </a:lnTo>
                  <a:lnTo>
                    <a:pt x="6414" y="7056"/>
                  </a:lnTo>
                  <a:lnTo>
                    <a:pt x="6501" y="6996"/>
                  </a:lnTo>
                  <a:lnTo>
                    <a:pt x="6606" y="6915"/>
                  </a:lnTo>
                  <a:lnTo>
                    <a:pt x="6693" y="6852"/>
                  </a:lnTo>
                  <a:lnTo>
                    <a:pt x="6770" y="6801"/>
                  </a:lnTo>
                  <a:lnTo>
                    <a:pt x="6767" y="6803"/>
                  </a:lnTo>
                  <a:lnTo>
                    <a:pt x="6832" y="6744"/>
                  </a:lnTo>
                  <a:lnTo>
                    <a:pt x="6887" y="6685"/>
                  </a:lnTo>
                  <a:lnTo>
                    <a:pt x="6934" y="6624"/>
                  </a:lnTo>
                  <a:lnTo>
                    <a:pt x="6975" y="6656"/>
                  </a:lnTo>
                  <a:lnTo>
                    <a:pt x="6967" y="6666"/>
                  </a:lnTo>
                  <a:cubicBezTo>
                    <a:pt x="6958" y="6677"/>
                    <a:pt x="6943" y="6679"/>
                    <a:pt x="6932" y="6671"/>
                  </a:cubicBezTo>
                  <a:cubicBezTo>
                    <a:pt x="6921" y="6664"/>
                    <a:pt x="6917" y="6648"/>
                    <a:pt x="6924" y="6637"/>
                  </a:cubicBezTo>
                  <a:lnTo>
                    <a:pt x="6953" y="6589"/>
                  </a:lnTo>
                  <a:lnTo>
                    <a:pt x="6981" y="6530"/>
                  </a:lnTo>
                  <a:lnTo>
                    <a:pt x="6995" y="6502"/>
                  </a:lnTo>
                  <a:lnTo>
                    <a:pt x="7008" y="6471"/>
                  </a:lnTo>
                  <a:lnTo>
                    <a:pt x="7049" y="6384"/>
                  </a:lnTo>
                  <a:lnTo>
                    <a:pt x="7079" y="6295"/>
                  </a:lnTo>
                  <a:lnTo>
                    <a:pt x="7078" y="6302"/>
                  </a:lnTo>
                  <a:lnTo>
                    <a:pt x="7082" y="6215"/>
                  </a:lnTo>
                  <a:lnTo>
                    <a:pt x="7083" y="6224"/>
                  </a:lnTo>
                  <a:lnTo>
                    <a:pt x="7059" y="6148"/>
                  </a:lnTo>
                  <a:lnTo>
                    <a:pt x="7064" y="6157"/>
                  </a:lnTo>
                  <a:lnTo>
                    <a:pt x="7005" y="6084"/>
                  </a:lnTo>
                  <a:lnTo>
                    <a:pt x="7009" y="6087"/>
                  </a:lnTo>
                  <a:lnTo>
                    <a:pt x="6902" y="5998"/>
                  </a:lnTo>
                  <a:lnTo>
                    <a:pt x="6906" y="6001"/>
                  </a:lnTo>
                  <a:lnTo>
                    <a:pt x="6514" y="5800"/>
                  </a:lnTo>
                  <a:lnTo>
                    <a:pt x="6175" y="5614"/>
                  </a:lnTo>
                  <a:lnTo>
                    <a:pt x="6112" y="5571"/>
                  </a:lnTo>
                  <a:cubicBezTo>
                    <a:pt x="6106" y="5568"/>
                    <a:pt x="6102" y="5563"/>
                    <a:pt x="6101" y="5556"/>
                  </a:cubicBezTo>
                  <a:lnTo>
                    <a:pt x="6091" y="5518"/>
                  </a:lnTo>
                  <a:cubicBezTo>
                    <a:pt x="6089" y="5511"/>
                    <a:pt x="6090" y="5503"/>
                    <a:pt x="6094" y="5496"/>
                  </a:cubicBezTo>
                  <a:cubicBezTo>
                    <a:pt x="6099" y="5490"/>
                    <a:pt x="6106" y="5486"/>
                    <a:pt x="6113" y="5485"/>
                  </a:cubicBezTo>
                  <a:lnTo>
                    <a:pt x="6236" y="5473"/>
                  </a:lnTo>
                  <a:lnTo>
                    <a:pt x="6647" y="5473"/>
                  </a:lnTo>
                  <a:lnTo>
                    <a:pt x="7555" y="5456"/>
                  </a:lnTo>
                  <a:lnTo>
                    <a:pt x="8331" y="5394"/>
                  </a:lnTo>
                  <a:lnTo>
                    <a:pt x="9271" y="5303"/>
                  </a:lnTo>
                  <a:lnTo>
                    <a:pt x="10725" y="5135"/>
                  </a:lnTo>
                  <a:lnTo>
                    <a:pt x="12065" y="4955"/>
                  </a:lnTo>
                  <a:lnTo>
                    <a:pt x="12782" y="4864"/>
                  </a:lnTo>
                  <a:lnTo>
                    <a:pt x="13441" y="4828"/>
                  </a:lnTo>
                  <a:lnTo>
                    <a:pt x="13681" y="4822"/>
                  </a:lnTo>
                  <a:lnTo>
                    <a:pt x="13676" y="4822"/>
                  </a:lnTo>
                  <a:lnTo>
                    <a:pt x="14250" y="4707"/>
                  </a:lnTo>
                  <a:lnTo>
                    <a:pt x="14730" y="4563"/>
                  </a:lnTo>
                  <a:lnTo>
                    <a:pt x="15334" y="4379"/>
                  </a:lnTo>
                  <a:lnTo>
                    <a:pt x="15858" y="4198"/>
                  </a:lnTo>
                  <a:lnTo>
                    <a:pt x="16369" y="4057"/>
                  </a:lnTo>
                  <a:lnTo>
                    <a:pt x="17747" y="3850"/>
                  </a:lnTo>
                  <a:lnTo>
                    <a:pt x="18065" y="3804"/>
                  </a:lnTo>
                  <a:lnTo>
                    <a:pt x="18311" y="3777"/>
                  </a:lnTo>
                  <a:lnTo>
                    <a:pt x="18569" y="3774"/>
                  </a:lnTo>
                  <a:lnTo>
                    <a:pt x="18741" y="3769"/>
                  </a:lnTo>
                  <a:lnTo>
                    <a:pt x="18866" y="3766"/>
                  </a:lnTo>
                  <a:lnTo>
                    <a:pt x="19005" y="3745"/>
                  </a:lnTo>
                  <a:lnTo>
                    <a:pt x="19116" y="3714"/>
                  </a:lnTo>
                  <a:lnTo>
                    <a:pt x="19111" y="3716"/>
                  </a:lnTo>
                  <a:lnTo>
                    <a:pt x="19185" y="3677"/>
                  </a:lnTo>
                  <a:lnTo>
                    <a:pt x="19180" y="3680"/>
                  </a:lnTo>
                  <a:lnTo>
                    <a:pt x="19292" y="3583"/>
                  </a:lnTo>
                  <a:lnTo>
                    <a:pt x="19287" y="3588"/>
                  </a:lnTo>
                  <a:lnTo>
                    <a:pt x="19354" y="3492"/>
                  </a:lnTo>
                  <a:lnTo>
                    <a:pt x="19352" y="3496"/>
                  </a:lnTo>
                  <a:lnTo>
                    <a:pt x="19394" y="3412"/>
                  </a:lnTo>
                  <a:lnTo>
                    <a:pt x="19428" y="3326"/>
                  </a:lnTo>
                  <a:lnTo>
                    <a:pt x="19427" y="3338"/>
                  </a:lnTo>
                  <a:lnTo>
                    <a:pt x="19421" y="3281"/>
                  </a:lnTo>
                  <a:lnTo>
                    <a:pt x="19421" y="3286"/>
                  </a:lnTo>
                  <a:lnTo>
                    <a:pt x="19410" y="3247"/>
                  </a:lnTo>
                  <a:lnTo>
                    <a:pt x="19413" y="3253"/>
                  </a:lnTo>
                  <a:lnTo>
                    <a:pt x="19362" y="3169"/>
                  </a:lnTo>
                  <a:lnTo>
                    <a:pt x="19366" y="3174"/>
                  </a:lnTo>
                  <a:lnTo>
                    <a:pt x="19311" y="3119"/>
                  </a:lnTo>
                  <a:lnTo>
                    <a:pt x="19315" y="3122"/>
                  </a:lnTo>
                  <a:lnTo>
                    <a:pt x="19216" y="3059"/>
                  </a:lnTo>
                  <a:lnTo>
                    <a:pt x="19181" y="3041"/>
                  </a:lnTo>
                  <a:lnTo>
                    <a:pt x="19102" y="3006"/>
                  </a:lnTo>
                  <a:lnTo>
                    <a:pt x="18921" y="2953"/>
                  </a:lnTo>
                  <a:lnTo>
                    <a:pt x="18735" y="2919"/>
                  </a:lnTo>
                  <a:lnTo>
                    <a:pt x="18500" y="2896"/>
                  </a:lnTo>
                  <a:lnTo>
                    <a:pt x="18134" y="2866"/>
                  </a:lnTo>
                  <a:lnTo>
                    <a:pt x="17397" y="2776"/>
                  </a:lnTo>
                  <a:lnTo>
                    <a:pt x="17028" y="2730"/>
                  </a:lnTo>
                  <a:lnTo>
                    <a:pt x="16529" y="2668"/>
                  </a:lnTo>
                  <a:lnTo>
                    <a:pt x="16367" y="2655"/>
                  </a:lnTo>
                  <a:lnTo>
                    <a:pt x="15741" y="2524"/>
                  </a:lnTo>
                  <a:lnTo>
                    <a:pt x="15178" y="2384"/>
                  </a:lnTo>
                  <a:lnTo>
                    <a:pt x="14344" y="2232"/>
                  </a:lnTo>
                  <a:lnTo>
                    <a:pt x="13735" y="2122"/>
                  </a:lnTo>
                  <a:lnTo>
                    <a:pt x="13370" y="2058"/>
                  </a:lnTo>
                  <a:lnTo>
                    <a:pt x="13018" y="2042"/>
                  </a:lnTo>
                  <a:lnTo>
                    <a:pt x="11927" y="1960"/>
                  </a:lnTo>
                  <a:lnTo>
                    <a:pt x="10956" y="1889"/>
                  </a:lnTo>
                  <a:lnTo>
                    <a:pt x="10373" y="1872"/>
                  </a:lnTo>
                  <a:lnTo>
                    <a:pt x="9689" y="1857"/>
                  </a:lnTo>
                  <a:lnTo>
                    <a:pt x="8997" y="1849"/>
                  </a:lnTo>
                  <a:lnTo>
                    <a:pt x="8241" y="1829"/>
                  </a:lnTo>
                  <a:lnTo>
                    <a:pt x="7150" y="1787"/>
                  </a:lnTo>
                  <a:lnTo>
                    <a:pt x="6754" y="1781"/>
                  </a:lnTo>
                  <a:lnTo>
                    <a:pt x="6520" y="1774"/>
                  </a:lnTo>
                  <a:lnTo>
                    <a:pt x="6524" y="1773"/>
                  </a:lnTo>
                  <a:lnTo>
                    <a:pt x="6241" y="1810"/>
                  </a:lnTo>
                  <a:lnTo>
                    <a:pt x="5975" y="1840"/>
                  </a:lnTo>
                  <a:lnTo>
                    <a:pt x="5791" y="1865"/>
                  </a:lnTo>
                  <a:lnTo>
                    <a:pt x="5646" y="1886"/>
                  </a:lnTo>
                  <a:lnTo>
                    <a:pt x="5431" y="1919"/>
                  </a:lnTo>
                  <a:lnTo>
                    <a:pt x="5046" y="1983"/>
                  </a:lnTo>
                  <a:lnTo>
                    <a:pt x="4755" y="2044"/>
                  </a:lnTo>
                  <a:lnTo>
                    <a:pt x="4378" y="2141"/>
                  </a:lnTo>
                  <a:lnTo>
                    <a:pt x="3973" y="2241"/>
                  </a:lnTo>
                  <a:lnTo>
                    <a:pt x="3576" y="2360"/>
                  </a:lnTo>
                  <a:lnTo>
                    <a:pt x="3153" y="2500"/>
                  </a:lnTo>
                  <a:lnTo>
                    <a:pt x="2621" y="2667"/>
                  </a:lnTo>
                  <a:lnTo>
                    <a:pt x="1834" y="2861"/>
                  </a:lnTo>
                  <a:lnTo>
                    <a:pt x="1277" y="3079"/>
                  </a:lnTo>
                  <a:lnTo>
                    <a:pt x="896" y="3284"/>
                  </a:lnTo>
                  <a:lnTo>
                    <a:pt x="604" y="3447"/>
                  </a:lnTo>
                  <a:lnTo>
                    <a:pt x="426" y="3579"/>
                  </a:lnTo>
                  <a:lnTo>
                    <a:pt x="429" y="3576"/>
                  </a:lnTo>
                  <a:lnTo>
                    <a:pt x="313" y="3698"/>
                  </a:lnTo>
                  <a:lnTo>
                    <a:pt x="275" y="3662"/>
                  </a:lnTo>
                  <a:close/>
                  <a:moveTo>
                    <a:pt x="311" y="3692"/>
                  </a:moveTo>
                  <a:lnTo>
                    <a:pt x="243" y="3737"/>
                  </a:lnTo>
                  <a:lnTo>
                    <a:pt x="185" y="3787"/>
                  </a:lnTo>
                  <a:lnTo>
                    <a:pt x="150" y="3817"/>
                  </a:lnTo>
                  <a:lnTo>
                    <a:pt x="152" y="3814"/>
                  </a:lnTo>
                  <a:lnTo>
                    <a:pt x="110" y="3863"/>
                  </a:lnTo>
                  <a:lnTo>
                    <a:pt x="113" y="3859"/>
                  </a:lnTo>
                  <a:lnTo>
                    <a:pt x="75" y="3924"/>
                  </a:lnTo>
                  <a:lnTo>
                    <a:pt x="78" y="3916"/>
                  </a:lnTo>
                  <a:lnTo>
                    <a:pt x="52" y="4032"/>
                  </a:lnTo>
                  <a:lnTo>
                    <a:pt x="48" y="4011"/>
                  </a:lnTo>
                  <a:lnTo>
                    <a:pt x="102" y="4089"/>
                  </a:lnTo>
                  <a:lnTo>
                    <a:pt x="93" y="4082"/>
                  </a:lnTo>
                  <a:lnTo>
                    <a:pt x="152" y="4116"/>
                  </a:lnTo>
                  <a:lnTo>
                    <a:pt x="195" y="4134"/>
                  </a:lnTo>
                  <a:lnTo>
                    <a:pt x="264" y="4158"/>
                  </a:lnTo>
                  <a:cubicBezTo>
                    <a:pt x="265" y="4158"/>
                    <a:pt x="267" y="4159"/>
                    <a:pt x="268" y="4159"/>
                  </a:cubicBezTo>
                  <a:lnTo>
                    <a:pt x="524" y="4300"/>
                  </a:lnTo>
                  <a:lnTo>
                    <a:pt x="798" y="4449"/>
                  </a:lnTo>
                  <a:lnTo>
                    <a:pt x="994" y="4540"/>
                  </a:lnTo>
                  <a:lnTo>
                    <a:pt x="1054" y="4575"/>
                  </a:lnTo>
                  <a:lnTo>
                    <a:pt x="1050" y="4573"/>
                  </a:lnTo>
                  <a:lnTo>
                    <a:pt x="1172" y="4621"/>
                  </a:lnTo>
                  <a:lnTo>
                    <a:pt x="1250" y="4645"/>
                  </a:lnTo>
                  <a:lnTo>
                    <a:pt x="1235" y="4694"/>
                  </a:lnTo>
                  <a:lnTo>
                    <a:pt x="1153" y="4669"/>
                  </a:lnTo>
                  <a:lnTo>
                    <a:pt x="1031" y="4622"/>
                  </a:lnTo>
                  <a:cubicBezTo>
                    <a:pt x="1030" y="4621"/>
                    <a:pt x="1029" y="4621"/>
                    <a:pt x="1027" y="4620"/>
                  </a:cubicBezTo>
                  <a:lnTo>
                    <a:pt x="972" y="4588"/>
                  </a:lnTo>
                  <a:lnTo>
                    <a:pt x="773" y="4495"/>
                  </a:lnTo>
                  <a:lnTo>
                    <a:pt x="499" y="4346"/>
                  </a:lnTo>
                  <a:lnTo>
                    <a:pt x="243" y="4205"/>
                  </a:lnTo>
                  <a:lnTo>
                    <a:pt x="247" y="4207"/>
                  </a:lnTo>
                  <a:lnTo>
                    <a:pt x="176" y="4182"/>
                  </a:lnTo>
                  <a:lnTo>
                    <a:pt x="126" y="4161"/>
                  </a:lnTo>
                  <a:lnTo>
                    <a:pt x="67" y="4127"/>
                  </a:lnTo>
                  <a:cubicBezTo>
                    <a:pt x="64" y="4125"/>
                    <a:pt x="61" y="4122"/>
                    <a:pt x="59" y="4119"/>
                  </a:cubicBezTo>
                  <a:lnTo>
                    <a:pt x="5" y="4041"/>
                  </a:lnTo>
                  <a:cubicBezTo>
                    <a:pt x="1" y="4035"/>
                    <a:pt x="0" y="4027"/>
                    <a:pt x="1" y="4020"/>
                  </a:cubicBezTo>
                  <a:lnTo>
                    <a:pt x="27" y="3905"/>
                  </a:lnTo>
                  <a:cubicBezTo>
                    <a:pt x="28" y="3902"/>
                    <a:pt x="29" y="3900"/>
                    <a:pt x="30" y="3898"/>
                  </a:cubicBezTo>
                  <a:lnTo>
                    <a:pt x="68" y="3833"/>
                  </a:lnTo>
                  <a:cubicBezTo>
                    <a:pt x="69" y="3831"/>
                    <a:pt x="70" y="3830"/>
                    <a:pt x="71" y="3829"/>
                  </a:cubicBezTo>
                  <a:lnTo>
                    <a:pt x="113" y="3780"/>
                  </a:lnTo>
                  <a:cubicBezTo>
                    <a:pt x="114" y="3779"/>
                    <a:pt x="115" y="3778"/>
                    <a:pt x="116" y="3777"/>
                  </a:cubicBezTo>
                  <a:lnTo>
                    <a:pt x="151" y="3747"/>
                  </a:lnTo>
                  <a:lnTo>
                    <a:pt x="215" y="3693"/>
                  </a:lnTo>
                  <a:lnTo>
                    <a:pt x="283" y="3649"/>
                  </a:lnTo>
                  <a:lnTo>
                    <a:pt x="311" y="3692"/>
                  </a:lnTo>
                  <a:close/>
                  <a:moveTo>
                    <a:pt x="198" y="4172"/>
                  </a:moveTo>
                  <a:lnTo>
                    <a:pt x="141" y="4199"/>
                  </a:lnTo>
                  <a:lnTo>
                    <a:pt x="92" y="4223"/>
                  </a:lnTo>
                  <a:lnTo>
                    <a:pt x="104" y="4210"/>
                  </a:lnTo>
                  <a:lnTo>
                    <a:pt x="86" y="4247"/>
                  </a:lnTo>
                  <a:lnTo>
                    <a:pt x="53" y="4313"/>
                  </a:lnTo>
                  <a:lnTo>
                    <a:pt x="55" y="4295"/>
                  </a:lnTo>
                  <a:lnTo>
                    <a:pt x="69" y="4345"/>
                  </a:lnTo>
                  <a:lnTo>
                    <a:pt x="63" y="4335"/>
                  </a:lnTo>
                  <a:lnTo>
                    <a:pt x="84" y="4359"/>
                  </a:lnTo>
                  <a:lnTo>
                    <a:pt x="110" y="4390"/>
                  </a:lnTo>
                  <a:lnTo>
                    <a:pt x="106" y="4386"/>
                  </a:lnTo>
                  <a:lnTo>
                    <a:pt x="135" y="4409"/>
                  </a:lnTo>
                  <a:lnTo>
                    <a:pt x="104" y="4450"/>
                  </a:lnTo>
                  <a:lnTo>
                    <a:pt x="75" y="4428"/>
                  </a:lnTo>
                  <a:cubicBezTo>
                    <a:pt x="73" y="4427"/>
                    <a:pt x="72" y="4425"/>
                    <a:pt x="70" y="4424"/>
                  </a:cubicBezTo>
                  <a:lnTo>
                    <a:pt x="44" y="4393"/>
                  </a:lnTo>
                  <a:lnTo>
                    <a:pt x="24" y="4369"/>
                  </a:lnTo>
                  <a:cubicBezTo>
                    <a:pt x="22" y="4366"/>
                    <a:pt x="20" y="4363"/>
                    <a:pt x="19" y="4359"/>
                  </a:cubicBezTo>
                  <a:lnTo>
                    <a:pt x="4" y="4309"/>
                  </a:lnTo>
                  <a:cubicBezTo>
                    <a:pt x="3" y="4302"/>
                    <a:pt x="3" y="4296"/>
                    <a:pt x="6" y="4290"/>
                  </a:cubicBezTo>
                  <a:lnTo>
                    <a:pt x="39" y="4225"/>
                  </a:lnTo>
                  <a:lnTo>
                    <a:pt x="57" y="4188"/>
                  </a:lnTo>
                  <a:cubicBezTo>
                    <a:pt x="59" y="4183"/>
                    <a:pt x="63" y="4179"/>
                    <a:pt x="69" y="4176"/>
                  </a:cubicBezTo>
                  <a:lnTo>
                    <a:pt x="119" y="4151"/>
                  </a:lnTo>
                  <a:lnTo>
                    <a:pt x="177" y="4125"/>
                  </a:lnTo>
                  <a:lnTo>
                    <a:pt x="198" y="4172"/>
                  </a:lnTo>
                  <a:close/>
                  <a:moveTo>
                    <a:pt x="1798" y="3227"/>
                  </a:moveTo>
                  <a:lnTo>
                    <a:pt x="1731" y="3267"/>
                  </a:lnTo>
                  <a:lnTo>
                    <a:pt x="1661" y="3316"/>
                  </a:lnTo>
                  <a:lnTo>
                    <a:pt x="1602" y="3366"/>
                  </a:lnTo>
                  <a:lnTo>
                    <a:pt x="1607" y="3362"/>
                  </a:lnTo>
                  <a:lnTo>
                    <a:pt x="1556" y="3431"/>
                  </a:lnTo>
                  <a:lnTo>
                    <a:pt x="1558" y="3428"/>
                  </a:lnTo>
                  <a:lnTo>
                    <a:pt x="1529" y="3488"/>
                  </a:lnTo>
                  <a:lnTo>
                    <a:pt x="1531" y="3478"/>
                  </a:lnTo>
                  <a:lnTo>
                    <a:pt x="1529" y="3540"/>
                  </a:lnTo>
                  <a:lnTo>
                    <a:pt x="1529" y="3532"/>
                  </a:lnTo>
                  <a:lnTo>
                    <a:pt x="1545" y="3593"/>
                  </a:lnTo>
                  <a:lnTo>
                    <a:pt x="1540" y="3584"/>
                  </a:lnTo>
                  <a:lnTo>
                    <a:pt x="1574" y="3627"/>
                  </a:lnTo>
                  <a:lnTo>
                    <a:pt x="1566" y="3621"/>
                  </a:lnTo>
                  <a:lnTo>
                    <a:pt x="1609" y="3646"/>
                  </a:lnTo>
                  <a:lnTo>
                    <a:pt x="1605" y="3644"/>
                  </a:lnTo>
                  <a:lnTo>
                    <a:pt x="1674" y="3671"/>
                  </a:lnTo>
                  <a:lnTo>
                    <a:pt x="1665" y="3669"/>
                  </a:lnTo>
                  <a:lnTo>
                    <a:pt x="1709" y="3669"/>
                  </a:lnTo>
                  <a:lnTo>
                    <a:pt x="1799" y="3661"/>
                  </a:lnTo>
                  <a:lnTo>
                    <a:pt x="1792" y="3663"/>
                  </a:lnTo>
                  <a:lnTo>
                    <a:pt x="1898" y="3620"/>
                  </a:lnTo>
                  <a:lnTo>
                    <a:pt x="1893" y="3623"/>
                  </a:lnTo>
                  <a:lnTo>
                    <a:pt x="1955" y="3580"/>
                  </a:lnTo>
                  <a:lnTo>
                    <a:pt x="1952" y="3583"/>
                  </a:lnTo>
                  <a:lnTo>
                    <a:pt x="1979" y="3557"/>
                  </a:lnTo>
                  <a:lnTo>
                    <a:pt x="2010" y="3532"/>
                  </a:lnTo>
                  <a:lnTo>
                    <a:pt x="2070" y="3475"/>
                  </a:lnTo>
                  <a:lnTo>
                    <a:pt x="2066" y="3481"/>
                  </a:lnTo>
                  <a:lnTo>
                    <a:pt x="2101" y="3422"/>
                  </a:lnTo>
                  <a:lnTo>
                    <a:pt x="2124" y="3374"/>
                  </a:lnTo>
                  <a:lnTo>
                    <a:pt x="2143" y="3319"/>
                  </a:lnTo>
                  <a:lnTo>
                    <a:pt x="2142" y="3333"/>
                  </a:lnTo>
                  <a:lnTo>
                    <a:pt x="2133" y="3281"/>
                  </a:lnTo>
                  <a:lnTo>
                    <a:pt x="2138" y="3291"/>
                  </a:lnTo>
                  <a:lnTo>
                    <a:pt x="2108" y="3249"/>
                  </a:lnTo>
                  <a:lnTo>
                    <a:pt x="2114" y="3255"/>
                  </a:lnTo>
                  <a:lnTo>
                    <a:pt x="2076" y="3228"/>
                  </a:lnTo>
                  <a:lnTo>
                    <a:pt x="2082" y="3231"/>
                  </a:lnTo>
                  <a:lnTo>
                    <a:pt x="2001" y="3203"/>
                  </a:lnTo>
                  <a:lnTo>
                    <a:pt x="2006" y="3204"/>
                  </a:lnTo>
                  <a:lnTo>
                    <a:pt x="1941" y="3193"/>
                  </a:lnTo>
                  <a:lnTo>
                    <a:pt x="1948" y="3193"/>
                  </a:lnTo>
                  <a:lnTo>
                    <a:pt x="1883" y="3199"/>
                  </a:lnTo>
                  <a:lnTo>
                    <a:pt x="1888" y="3198"/>
                  </a:lnTo>
                  <a:lnTo>
                    <a:pt x="1792" y="3229"/>
                  </a:lnTo>
                  <a:lnTo>
                    <a:pt x="1776" y="3180"/>
                  </a:lnTo>
                  <a:lnTo>
                    <a:pt x="1872" y="3148"/>
                  </a:lnTo>
                  <a:cubicBezTo>
                    <a:pt x="1874" y="3148"/>
                    <a:pt x="1876" y="3147"/>
                    <a:pt x="1878" y="3147"/>
                  </a:cubicBezTo>
                  <a:lnTo>
                    <a:pt x="1943" y="3141"/>
                  </a:lnTo>
                  <a:cubicBezTo>
                    <a:pt x="1945" y="3141"/>
                    <a:pt x="1947" y="3141"/>
                    <a:pt x="1950" y="3141"/>
                  </a:cubicBezTo>
                  <a:lnTo>
                    <a:pt x="2014" y="3153"/>
                  </a:lnTo>
                  <a:cubicBezTo>
                    <a:pt x="2016" y="3153"/>
                    <a:pt x="2017" y="3153"/>
                    <a:pt x="2019" y="3154"/>
                  </a:cubicBezTo>
                  <a:lnTo>
                    <a:pt x="2100" y="3182"/>
                  </a:lnTo>
                  <a:cubicBezTo>
                    <a:pt x="2102" y="3183"/>
                    <a:pt x="2104" y="3184"/>
                    <a:pt x="2106" y="3185"/>
                  </a:cubicBezTo>
                  <a:lnTo>
                    <a:pt x="2145" y="3213"/>
                  </a:lnTo>
                  <a:cubicBezTo>
                    <a:pt x="2147" y="3214"/>
                    <a:pt x="2149" y="3217"/>
                    <a:pt x="2151" y="3219"/>
                  </a:cubicBezTo>
                  <a:lnTo>
                    <a:pt x="2180" y="3262"/>
                  </a:lnTo>
                  <a:cubicBezTo>
                    <a:pt x="2182" y="3265"/>
                    <a:pt x="2184" y="3268"/>
                    <a:pt x="2185" y="3272"/>
                  </a:cubicBezTo>
                  <a:lnTo>
                    <a:pt x="2194" y="3324"/>
                  </a:lnTo>
                  <a:cubicBezTo>
                    <a:pt x="2194" y="3328"/>
                    <a:pt x="2194" y="3332"/>
                    <a:pt x="2193" y="3337"/>
                  </a:cubicBezTo>
                  <a:lnTo>
                    <a:pt x="2171" y="3397"/>
                  </a:lnTo>
                  <a:lnTo>
                    <a:pt x="2146" y="3449"/>
                  </a:lnTo>
                  <a:lnTo>
                    <a:pt x="2110" y="3508"/>
                  </a:lnTo>
                  <a:cubicBezTo>
                    <a:pt x="2109" y="3510"/>
                    <a:pt x="2108" y="3512"/>
                    <a:pt x="2106" y="3513"/>
                  </a:cubicBezTo>
                  <a:lnTo>
                    <a:pt x="2043" y="3572"/>
                  </a:lnTo>
                  <a:lnTo>
                    <a:pt x="2014" y="3595"/>
                  </a:lnTo>
                  <a:lnTo>
                    <a:pt x="1987" y="3621"/>
                  </a:lnTo>
                  <a:cubicBezTo>
                    <a:pt x="1986" y="3622"/>
                    <a:pt x="1985" y="3622"/>
                    <a:pt x="1984" y="3623"/>
                  </a:cubicBezTo>
                  <a:lnTo>
                    <a:pt x="1922" y="3666"/>
                  </a:lnTo>
                  <a:cubicBezTo>
                    <a:pt x="1921" y="3667"/>
                    <a:pt x="1919" y="3668"/>
                    <a:pt x="1917" y="3668"/>
                  </a:cubicBezTo>
                  <a:lnTo>
                    <a:pt x="1811" y="3711"/>
                  </a:lnTo>
                  <a:cubicBezTo>
                    <a:pt x="1809" y="3712"/>
                    <a:pt x="1806" y="3712"/>
                    <a:pt x="1804" y="3713"/>
                  </a:cubicBezTo>
                  <a:lnTo>
                    <a:pt x="1709" y="3721"/>
                  </a:lnTo>
                  <a:lnTo>
                    <a:pt x="1665" y="3721"/>
                  </a:lnTo>
                  <a:cubicBezTo>
                    <a:pt x="1661" y="3721"/>
                    <a:pt x="1658" y="3720"/>
                    <a:pt x="1655" y="3719"/>
                  </a:cubicBezTo>
                  <a:lnTo>
                    <a:pt x="1586" y="3693"/>
                  </a:lnTo>
                  <a:cubicBezTo>
                    <a:pt x="1585" y="3692"/>
                    <a:pt x="1584" y="3692"/>
                    <a:pt x="1582" y="3691"/>
                  </a:cubicBezTo>
                  <a:lnTo>
                    <a:pt x="1540" y="3666"/>
                  </a:lnTo>
                  <a:cubicBezTo>
                    <a:pt x="1537" y="3664"/>
                    <a:pt x="1534" y="3662"/>
                    <a:pt x="1532" y="3659"/>
                  </a:cubicBezTo>
                  <a:lnTo>
                    <a:pt x="1499" y="3615"/>
                  </a:lnTo>
                  <a:cubicBezTo>
                    <a:pt x="1497" y="3613"/>
                    <a:pt x="1495" y="3610"/>
                    <a:pt x="1495" y="3606"/>
                  </a:cubicBezTo>
                  <a:lnTo>
                    <a:pt x="1478" y="3546"/>
                  </a:lnTo>
                  <a:cubicBezTo>
                    <a:pt x="1478" y="3543"/>
                    <a:pt x="1477" y="3541"/>
                    <a:pt x="1477" y="3538"/>
                  </a:cubicBezTo>
                  <a:lnTo>
                    <a:pt x="1480" y="3476"/>
                  </a:lnTo>
                  <a:cubicBezTo>
                    <a:pt x="1480" y="3473"/>
                    <a:pt x="1481" y="3469"/>
                    <a:pt x="1482" y="3466"/>
                  </a:cubicBezTo>
                  <a:lnTo>
                    <a:pt x="1511" y="3405"/>
                  </a:lnTo>
                  <a:cubicBezTo>
                    <a:pt x="1512" y="3404"/>
                    <a:pt x="1513" y="3402"/>
                    <a:pt x="1514" y="3401"/>
                  </a:cubicBezTo>
                  <a:lnTo>
                    <a:pt x="1564" y="3331"/>
                  </a:lnTo>
                  <a:cubicBezTo>
                    <a:pt x="1566" y="3329"/>
                    <a:pt x="1567" y="3328"/>
                    <a:pt x="1569" y="3327"/>
                  </a:cubicBezTo>
                  <a:lnTo>
                    <a:pt x="1631" y="3273"/>
                  </a:lnTo>
                  <a:lnTo>
                    <a:pt x="1704" y="3223"/>
                  </a:lnTo>
                  <a:lnTo>
                    <a:pt x="1771" y="3182"/>
                  </a:lnTo>
                  <a:lnTo>
                    <a:pt x="1798" y="3227"/>
                  </a:lnTo>
                  <a:close/>
                  <a:moveTo>
                    <a:pt x="18315" y="2831"/>
                  </a:moveTo>
                  <a:lnTo>
                    <a:pt x="18534" y="2731"/>
                  </a:lnTo>
                  <a:lnTo>
                    <a:pt x="18717" y="2613"/>
                  </a:lnTo>
                  <a:lnTo>
                    <a:pt x="18863" y="2505"/>
                  </a:lnTo>
                  <a:lnTo>
                    <a:pt x="18858" y="2510"/>
                  </a:lnTo>
                  <a:lnTo>
                    <a:pt x="18979" y="2354"/>
                  </a:lnTo>
                  <a:lnTo>
                    <a:pt x="19252" y="2057"/>
                  </a:lnTo>
                  <a:lnTo>
                    <a:pt x="19539" y="1762"/>
                  </a:lnTo>
                  <a:lnTo>
                    <a:pt x="19845" y="1493"/>
                  </a:lnTo>
                  <a:lnTo>
                    <a:pt x="20108" y="1275"/>
                  </a:lnTo>
                  <a:cubicBezTo>
                    <a:pt x="20109" y="1274"/>
                    <a:pt x="20110" y="1273"/>
                    <a:pt x="20111" y="1272"/>
                  </a:cubicBezTo>
                  <a:lnTo>
                    <a:pt x="20472" y="1060"/>
                  </a:lnTo>
                  <a:lnTo>
                    <a:pt x="20763" y="925"/>
                  </a:lnTo>
                  <a:lnTo>
                    <a:pt x="21101" y="779"/>
                  </a:lnTo>
                  <a:cubicBezTo>
                    <a:pt x="21103" y="778"/>
                    <a:pt x="21105" y="777"/>
                    <a:pt x="21107" y="777"/>
                  </a:cubicBezTo>
                  <a:lnTo>
                    <a:pt x="21201" y="764"/>
                  </a:lnTo>
                  <a:cubicBezTo>
                    <a:pt x="21204" y="763"/>
                    <a:pt x="21206" y="763"/>
                    <a:pt x="21208" y="764"/>
                  </a:cubicBezTo>
                  <a:lnTo>
                    <a:pt x="21323" y="778"/>
                  </a:lnTo>
                  <a:cubicBezTo>
                    <a:pt x="21326" y="778"/>
                    <a:pt x="21329" y="779"/>
                    <a:pt x="21332" y="781"/>
                  </a:cubicBezTo>
                  <a:lnTo>
                    <a:pt x="21429" y="832"/>
                  </a:lnTo>
                  <a:cubicBezTo>
                    <a:pt x="21435" y="835"/>
                    <a:pt x="21439" y="840"/>
                    <a:pt x="21441" y="846"/>
                  </a:cubicBezTo>
                  <a:lnTo>
                    <a:pt x="21473" y="930"/>
                  </a:lnTo>
                  <a:cubicBezTo>
                    <a:pt x="21474" y="933"/>
                    <a:pt x="21474" y="937"/>
                    <a:pt x="21474" y="940"/>
                  </a:cubicBezTo>
                  <a:lnTo>
                    <a:pt x="21469" y="1072"/>
                  </a:lnTo>
                  <a:lnTo>
                    <a:pt x="21455" y="1189"/>
                  </a:lnTo>
                  <a:lnTo>
                    <a:pt x="21440" y="1302"/>
                  </a:lnTo>
                  <a:lnTo>
                    <a:pt x="21417" y="1446"/>
                  </a:lnTo>
                  <a:lnTo>
                    <a:pt x="21360" y="1660"/>
                  </a:lnTo>
                  <a:lnTo>
                    <a:pt x="21278" y="1948"/>
                  </a:lnTo>
                  <a:lnTo>
                    <a:pt x="21179" y="2249"/>
                  </a:lnTo>
                  <a:lnTo>
                    <a:pt x="21089" y="2511"/>
                  </a:lnTo>
                  <a:lnTo>
                    <a:pt x="20988" y="2885"/>
                  </a:lnTo>
                  <a:lnTo>
                    <a:pt x="20936" y="3096"/>
                  </a:lnTo>
                  <a:lnTo>
                    <a:pt x="20913" y="3294"/>
                  </a:lnTo>
                  <a:lnTo>
                    <a:pt x="20913" y="3288"/>
                  </a:lnTo>
                  <a:lnTo>
                    <a:pt x="20934" y="3467"/>
                  </a:lnTo>
                  <a:lnTo>
                    <a:pt x="20932" y="3460"/>
                  </a:lnTo>
                  <a:lnTo>
                    <a:pt x="21032" y="3692"/>
                  </a:lnTo>
                  <a:lnTo>
                    <a:pt x="21155" y="3999"/>
                  </a:lnTo>
                  <a:lnTo>
                    <a:pt x="21268" y="4298"/>
                  </a:lnTo>
                  <a:lnTo>
                    <a:pt x="21344" y="4610"/>
                  </a:lnTo>
                  <a:lnTo>
                    <a:pt x="21436" y="4916"/>
                  </a:lnTo>
                  <a:lnTo>
                    <a:pt x="21515" y="5188"/>
                  </a:lnTo>
                  <a:lnTo>
                    <a:pt x="21572" y="5394"/>
                  </a:lnTo>
                  <a:cubicBezTo>
                    <a:pt x="21572" y="5396"/>
                    <a:pt x="21573" y="5399"/>
                    <a:pt x="21572" y="5401"/>
                  </a:cubicBezTo>
                  <a:lnTo>
                    <a:pt x="21569" y="5525"/>
                  </a:lnTo>
                  <a:cubicBezTo>
                    <a:pt x="21569" y="5528"/>
                    <a:pt x="21569" y="5531"/>
                    <a:pt x="21568" y="5533"/>
                  </a:cubicBezTo>
                  <a:lnTo>
                    <a:pt x="21544" y="5601"/>
                  </a:lnTo>
                  <a:cubicBezTo>
                    <a:pt x="21542" y="5604"/>
                    <a:pt x="21541" y="5607"/>
                    <a:pt x="21539" y="5609"/>
                  </a:cubicBezTo>
                  <a:lnTo>
                    <a:pt x="21503" y="5650"/>
                  </a:lnTo>
                  <a:lnTo>
                    <a:pt x="21458" y="5692"/>
                  </a:lnTo>
                  <a:cubicBezTo>
                    <a:pt x="21455" y="5695"/>
                    <a:pt x="21452" y="5696"/>
                    <a:pt x="21449" y="5698"/>
                  </a:cubicBezTo>
                  <a:lnTo>
                    <a:pt x="21359" y="5732"/>
                  </a:lnTo>
                  <a:cubicBezTo>
                    <a:pt x="21357" y="5733"/>
                    <a:pt x="21354" y="5734"/>
                    <a:pt x="21351" y="5734"/>
                  </a:cubicBezTo>
                  <a:lnTo>
                    <a:pt x="21195" y="5743"/>
                  </a:lnTo>
                  <a:cubicBezTo>
                    <a:pt x="21192" y="5743"/>
                    <a:pt x="21188" y="5743"/>
                    <a:pt x="21185" y="5741"/>
                  </a:cubicBezTo>
                  <a:lnTo>
                    <a:pt x="21026" y="5685"/>
                  </a:lnTo>
                  <a:lnTo>
                    <a:pt x="20740" y="5537"/>
                  </a:lnTo>
                  <a:lnTo>
                    <a:pt x="20466" y="5380"/>
                  </a:lnTo>
                  <a:lnTo>
                    <a:pt x="20030" y="5087"/>
                  </a:lnTo>
                  <a:lnTo>
                    <a:pt x="19743" y="4860"/>
                  </a:lnTo>
                  <a:lnTo>
                    <a:pt x="19269" y="4426"/>
                  </a:lnTo>
                  <a:lnTo>
                    <a:pt x="19017" y="4213"/>
                  </a:lnTo>
                  <a:lnTo>
                    <a:pt x="18771" y="4008"/>
                  </a:lnTo>
                  <a:lnTo>
                    <a:pt x="18776" y="4011"/>
                  </a:lnTo>
                  <a:lnTo>
                    <a:pt x="18601" y="3919"/>
                  </a:lnTo>
                  <a:lnTo>
                    <a:pt x="18472" y="3867"/>
                  </a:lnTo>
                  <a:lnTo>
                    <a:pt x="18325" y="3826"/>
                  </a:lnTo>
                  <a:lnTo>
                    <a:pt x="18339" y="3776"/>
                  </a:lnTo>
                  <a:lnTo>
                    <a:pt x="18492" y="3819"/>
                  </a:lnTo>
                  <a:lnTo>
                    <a:pt x="18625" y="3873"/>
                  </a:lnTo>
                  <a:lnTo>
                    <a:pt x="18800" y="3965"/>
                  </a:lnTo>
                  <a:cubicBezTo>
                    <a:pt x="18802" y="3965"/>
                    <a:pt x="18803" y="3966"/>
                    <a:pt x="18805" y="3968"/>
                  </a:cubicBezTo>
                  <a:lnTo>
                    <a:pt x="19051" y="4173"/>
                  </a:lnTo>
                  <a:lnTo>
                    <a:pt x="19304" y="4388"/>
                  </a:lnTo>
                  <a:lnTo>
                    <a:pt x="19776" y="4819"/>
                  </a:lnTo>
                  <a:lnTo>
                    <a:pt x="20059" y="5044"/>
                  </a:lnTo>
                  <a:lnTo>
                    <a:pt x="20492" y="5335"/>
                  </a:lnTo>
                  <a:lnTo>
                    <a:pt x="20764" y="5491"/>
                  </a:lnTo>
                  <a:lnTo>
                    <a:pt x="21044" y="5636"/>
                  </a:lnTo>
                  <a:lnTo>
                    <a:pt x="21203" y="5692"/>
                  </a:lnTo>
                  <a:lnTo>
                    <a:pt x="21192" y="5691"/>
                  </a:lnTo>
                  <a:lnTo>
                    <a:pt x="21348" y="5682"/>
                  </a:lnTo>
                  <a:lnTo>
                    <a:pt x="21341" y="5684"/>
                  </a:lnTo>
                  <a:lnTo>
                    <a:pt x="21431" y="5649"/>
                  </a:lnTo>
                  <a:lnTo>
                    <a:pt x="21422" y="5654"/>
                  </a:lnTo>
                  <a:lnTo>
                    <a:pt x="21464" y="5616"/>
                  </a:lnTo>
                  <a:lnTo>
                    <a:pt x="21500" y="5575"/>
                  </a:lnTo>
                  <a:lnTo>
                    <a:pt x="21495" y="5584"/>
                  </a:lnTo>
                  <a:lnTo>
                    <a:pt x="21519" y="5516"/>
                  </a:lnTo>
                  <a:lnTo>
                    <a:pt x="21517" y="5524"/>
                  </a:lnTo>
                  <a:lnTo>
                    <a:pt x="21520" y="5400"/>
                  </a:lnTo>
                  <a:lnTo>
                    <a:pt x="21521" y="5408"/>
                  </a:lnTo>
                  <a:lnTo>
                    <a:pt x="21465" y="5202"/>
                  </a:lnTo>
                  <a:lnTo>
                    <a:pt x="21386" y="4931"/>
                  </a:lnTo>
                  <a:lnTo>
                    <a:pt x="21293" y="4622"/>
                  </a:lnTo>
                  <a:lnTo>
                    <a:pt x="21219" y="4316"/>
                  </a:lnTo>
                  <a:lnTo>
                    <a:pt x="21107" y="4019"/>
                  </a:lnTo>
                  <a:lnTo>
                    <a:pt x="20985" y="3712"/>
                  </a:lnTo>
                  <a:lnTo>
                    <a:pt x="20884" y="3480"/>
                  </a:lnTo>
                  <a:cubicBezTo>
                    <a:pt x="20883" y="3478"/>
                    <a:pt x="20883" y="3475"/>
                    <a:pt x="20882" y="3473"/>
                  </a:cubicBezTo>
                  <a:lnTo>
                    <a:pt x="20861" y="3294"/>
                  </a:lnTo>
                  <a:cubicBezTo>
                    <a:pt x="20861" y="3292"/>
                    <a:pt x="20861" y="3290"/>
                    <a:pt x="20861" y="3288"/>
                  </a:cubicBezTo>
                  <a:lnTo>
                    <a:pt x="20885" y="3084"/>
                  </a:lnTo>
                  <a:lnTo>
                    <a:pt x="20938" y="2872"/>
                  </a:lnTo>
                  <a:lnTo>
                    <a:pt x="21040" y="2494"/>
                  </a:lnTo>
                  <a:lnTo>
                    <a:pt x="21130" y="2233"/>
                  </a:lnTo>
                  <a:lnTo>
                    <a:pt x="21228" y="1934"/>
                  </a:lnTo>
                  <a:lnTo>
                    <a:pt x="21310" y="1647"/>
                  </a:lnTo>
                  <a:lnTo>
                    <a:pt x="21366" y="1438"/>
                  </a:lnTo>
                  <a:lnTo>
                    <a:pt x="21388" y="1295"/>
                  </a:lnTo>
                  <a:lnTo>
                    <a:pt x="21403" y="1182"/>
                  </a:lnTo>
                  <a:lnTo>
                    <a:pt x="21417" y="1070"/>
                  </a:lnTo>
                  <a:lnTo>
                    <a:pt x="21422" y="938"/>
                  </a:lnTo>
                  <a:lnTo>
                    <a:pt x="21424" y="948"/>
                  </a:lnTo>
                  <a:lnTo>
                    <a:pt x="21392" y="864"/>
                  </a:lnTo>
                  <a:lnTo>
                    <a:pt x="21405" y="878"/>
                  </a:lnTo>
                  <a:lnTo>
                    <a:pt x="21307" y="826"/>
                  </a:lnTo>
                  <a:lnTo>
                    <a:pt x="21316" y="829"/>
                  </a:lnTo>
                  <a:lnTo>
                    <a:pt x="21202" y="815"/>
                  </a:lnTo>
                  <a:lnTo>
                    <a:pt x="21209" y="815"/>
                  </a:lnTo>
                  <a:lnTo>
                    <a:pt x="21114" y="828"/>
                  </a:lnTo>
                  <a:lnTo>
                    <a:pt x="21121" y="826"/>
                  </a:lnTo>
                  <a:lnTo>
                    <a:pt x="20784" y="972"/>
                  </a:lnTo>
                  <a:lnTo>
                    <a:pt x="20498" y="1104"/>
                  </a:lnTo>
                  <a:lnTo>
                    <a:pt x="20137" y="1317"/>
                  </a:lnTo>
                  <a:lnTo>
                    <a:pt x="20141" y="1315"/>
                  </a:lnTo>
                  <a:lnTo>
                    <a:pt x="19879" y="1532"/>
                  </a:lnTo>
                  <a:lnTo>
                    <a:pt x="19577" y="1798"/>
                  </a:lnTo>
                  <a:lnTo>
                    <a:pt x="19290" y="2093"/>
                  </a:lnTo>
                  <a:lnTo>
                    <a:pt x="19020" y="2386"/>
                  </a:lnTo>
                  <a:lnTo>
                    <a:pt x="18899" y="2542"/>
                  </a:lnTo>
                  <a:cubicBezTo>
                    <a:pt x="18897" y="2544"/>
                    <a:pt x="18896" y="2545"/>
                    <a:pt x="18894" y="2547"/>
                  </a:cubicBezTo>
                  <a:lnTo>
                    <a:pt x="18745" y="2657"/>
                  </a:lnTo>
                  <a:lnTo>
                    <a:pt x="18556" y="2778"/>
                  </a:lnTo>
                  <a:lnTo>
                    <a:pt x="18337" y="2879"/>
                  </a:lnTo>
                  <a:lnTo>
                    <a:pt x="18315" y="2831"/>
                  </a:lnTo>
                  <a:close/>
                  <a:moveTo>
                    <a:pt x="4596" y="2835"/>
                  </a:moveTo>
                  <a:lnTo>
                    <a:pt x="4689" y="2915"/>
                  </a:lnTo>
                  <a:lnTo>
                    <a:pt x="4780" y="3012"/>
                  </a:lnTo>
                  <a:lnTo>
                    <a:pt x="4912" y="3168"/>
                  </a:lnTo>
                  <a:lnTo>
                    <a:pt x="5036" y="3315"/>
                  </a:lnTo>
                  <a:lnTo>
                    <a:pt x="5113" y="3402"/>
                  </a:lnTo>
                  <a:lnTo>
                    <a:pt x="5110" y="3399"/>
                  </a:lnTo>
                  <a:lnTo>
                    <a:pt x="5180" y="3456"/>
                  </a:lnTo>
                  <a:lnTo>
                    <a:pt x="5222" y="3481"/>
                  </a:lnTo>
                  <a:lnTo>
                    <a:pt x="5218" y="3479"/>
                  </a:lnTo>
                  <a:lnTo>
                    <a:pt x="5263" y="3499"/>
                  </a:lnTo>
                  <a:cubicBezTo>
                    <a:pt x="5265" y="3499"/>
                    <a:pt x="5266" y="3500"/>
                    <a:pt x="5268" y="3501"/>
                  </a:cubicBezTo>
                  <a:lnTo>
                    <a:pt x="5327" y="3543"/>
                  </a:lnTo>
                  <a:lnTo>
                    <a:pt x="5310" y="3538"/>
                  </a:lnTo>
                  <a:lnTo>
                    <a:pt x="5352" y="3534"/>
                  </a:lnTo>
                  <a:cubicBezTo>
                    <a:pt x="5362" y="3533"/>
                    <a:pt x="5372" y="3539"/>
                    <a:pt x="5377" y="3548"/>
                  </a:cubicBezTo>
                  <a:lnTo>
                    <a:pt x="5384" y="3563"/>
                  </a:lnTo>
                  <a:cubicBezTo>
                    <a:pt x="5389" y="3571"/>
                    <a:pt x="5388" y="3582"/>
                    <a:pt x="5382" y="3590"/>
                  </a:cubicBezTo>
                  <a:lnTo>
                    <a:pt x="5363" y="3616"/>
                  </a:lnTo>
                  <a:cubicBezTo>
                    <a:pt x="5360" y="3619"/>
                    <a:pt x="5357" y="3622"/>
                    <a:pt x="5353" y="3624"/>
                  </a:cubicBezTo>
                  <a:lnTo>
                    <a:pt x="5311" y="3644"/>
                  </a:lnTo>
                  <a:lnTo>
                    <a:pt x="5314" y="3642"/>
                  </a:lnTo>
                  <a:lnTo>
                    <a:pt x="5255" y="3682"/>
                  </a:lnTo>
                  <a:lnTo>
                    <a:pt x="5258" y="3679"/>
                  </a:lnTo>
                  <a:lnTo>
                    <a:pt x="5209" y="3726"/>
                  </a:lnTo>
                  <a:lnTo>
                    <a:pt x="5213" y="3721"/>
                  </a:lnTo>
                  <a:lnTo>
                    <a:pt x="5133" y="3842"/>
                  </a:lnTo>
                  <a:lnTo>
                    <a:pt x="5135" y="3837"/>
                  </a:lnTo>
                  <a:lnTo>
                    <a:pt x="5059" y="4026"/>
                  </a:lnTo>
                  <a:lnTo>
                    <a:pt x="4989" y="4224"/>
                  </a:lnTo>
                  <a:lnTo>
                    <a:pt x="4990" y="4219"/>
                  </a:lnTo>
                  <a:lnTo>
                    <a:pt x="4957" y="4449"/>
                  </a:lnTo>
                  <a:lnTo>
                    <a:pt x="4934" y="4621"/>
                  </a:lnTo>
                  <a:lnTo>
                    <a:pt x="4899" y="4813"/>
                  </a:lnTo>
                  <a:cubicBezTo>
                    <a:pt x="4899" y="4817"/>
                    <a:pt x="4897" y="4821"/>
                    <a:pt x="4894" y="4824"/>
                  </a:cubicBezTo>
                  <a:lnTo>
                    <a:pt x="4809" y="4934"/>
                  </a:lnTo>
                  <a:lnTo>
                    <a:pt x="4678" y="5073"/>
                  </a:lnTo>
                  <a:cubicBezTo>
                    <a:pt x="4676" y="5075"/>
                    <a:pt x="4674" y="5077"/>
                    <a:pt x="4672" y="5078"/>
                  </a:cubicBezTo>
                  <a:lnTo>
                    <a:pt x="4584" y="5126"/>
                  </a:lnTo>
                  <a:cubicBezTo>
                    <a:pt x="4583" y="5127"/>
                    <a:pt x="4581" y="5128"/>
                    <a:pt x="4579" y="5128"/>
                  </a:cubicBezTo>
                  <a:lnTo>
                    <a:pt x="4400" y="5176"/>
                  </a:lnTo>
                  <a:lnTo>
                    <a:pt x="4203" y="5204"/>
                  </a:lnTo>
                  <a:lnTo>
                    <a:pt x="4030" y="5212"/>
                  </a:lnTo>
                  <a:lnTo>
                    <a:pt x="3911" y="5220"/>
                  </a:lnTo>
                  <a:cubicBezTo>
                    <a:pt x="3910" y="5220"/>
                    <a:pt x="3908" y="5220"/>
                    <a:pt x="3906" y="5220"/>
                  </a:cubicBezTo>
                  <a:lnTo>
                    <a:pt x="3741" y="5199"/>
                  </a:lnTo>
                  <a:lnTo>
                    <a:pt x="3748" y="5147"/>
                  </a:lnTo>
                  <a:lnTo>
                    <a:pt x="3913" y="5168"/>
                  </a:lnTo>
                  <a:lnTo>
                    <a:pt x="3908" y="5168"/>
                  </a:lnTo>
                  <a:lnTo>
                    <a:pt x="4028" y="5160"/>
                  </a:lnTo>
                  <a:lnTo>
                    <a:pt x="4196" y="5152"/>
                  </a:lnTo>
                  <a:lnTo>
                    <a:pt x="4387" y="5126"/>
                  </a:lnTo>
                  <a:lnTo>
                    <a:pt x="4565" y="5078"/>
                  </a:lnTo>
                  <a:lnTo>
                    <a:pt x="4560" y="5080"/>
                  </a:lnTo>
                  <a:lnTo>
                    <a:pt x="4647" y="5033"/>
                  </a:lnTo>
                  <a:lnTo>
                    <a:pt x="4640" y="5038"/>
                  </a:lnTo>
                  <a:lnTo>
                    <a:pt x="4768" y="4902"/>
                  </a:lnTo>
                  <a:lnTo>
                    <a:pt x="4853" y="4792"/>
                  </a:lnTo>
                  <a:lnTo>
                    <a:pt x="4848" y="4804"/>
                  </a:lnTo>
                  <a:lnTo>
                    <a:pt x="4883" y="4614"/>
                  </a:lnTo>
                  <a:lnTo>
                    <a:pt x="4906" y="4442"/>
                  </a:lnTo>
                  <a:lnTo>
                    <a:pt x="4938" y="4212"/>
                  </a:lnTo>
                  <a:cubicBezTo>
                    <a:pt x="4939" y="4210"/>
                    <a:pt x="4939" y="4208"/>
                    <a:pt x="4940" y="4207"/>
                  </a:cubicBezTo>
                  <a:lnTo>
                    <a:pt x="5011" y="4006"/>
                  </a:lnTo>
                  <a:lnTo>
                    <a:pt x="5087" y="3818"/>
                  </a:lnTo>
                  <a:cubicBezTo>
                    <a:pt x="5087" y="3816"/>
                    <a:pt x="5088" y="3815"/>
                    <a:pt x="5089" y="3813"/>
                  </a:cubicBezTo>
                  <a:lnTo>
                    <a:pt x="5169" y="3693"/>
                  </a:lnTo>
                  <a:cubicBezTo>
                    <a:pt x="5170" y="3691"/>
                    <a:pt x="5172" y="3689"/>
                    <a:pt x="5173" y="3688"/>
                  </a:cubicBezTo>
                  <a:lnTo>
                    <a:pt x="5223" y="3641"/>
                  </a:lnTo>
                  <a:cubicBezTo>
                    <a:pt x="5224" y="3640"/>
                    <a:pt x="5225" y="3640"/>
                    <a:pt x="5226" y="3639"/>
                  </a:cubicBezTo>
                  <a:lnTo>
                    <a:pt x="5285" y="3599"/>
                  </a:lnTo>
                  <a:cubicBezTo>
                    <a:pt x="5286" y="3599"/>
                    <a:pt x="5287" y="3598"/>
                    <a:pt x="5288" y="3597"/>
                  </a:cubicBezTo>
                  <a:lnTo>
                    <a:pt x="5331" y="3577"/>
                  </a:lnTo>
                  <a:lnTo>
                    <a:pt x="5321" y="3585"/>
                  </a:lnTo>
                  <a:lnTo>
                    <a:pt x="5340" y="3559"/>
                  </a:lnTo>
                  <a:lnTo>
                    <a:pt x="5338" y="3586"/>
                  </a:lnTo>
                  <a:lnTo>
                    <a:pt x="5331" y="3572"/>
                  </a:lnTo>
                  <a:lnTo>
                    <a:pt x="5357" y="3586"/>
                  </a:lnTo>
                  <a:lnTo>
                    <a:pt x="5315" y="3590"/>
                  </a:lnTo>
                  <a:cubicBezTo>
                    <a:pt x="5309" y="3591"/>
                    <a:pt x="5303" y="3589"/>
                    <a:pt x="5298" y="3585"/>
                  </a:cubicBezTo>
                  <a:lnTo>
                    <a:pt x="5238" y="3544"/>
                  </a:lnTo>
                  <a:lnTo>
                    <a:pt x="5242" y="3546"/>
                  </a:lnTo>
                  <a:lnTo>
                    <a:pt x="5198" y="3527"/>
                  </a:lnTo>
                  <a:cubicBezTo>
                    <a:pt x="5197" y="3527"/>
                    <a:pt x="5196" y="3526"/>
                    <a:pt x="5195" y="3526"/>
                  </a:cubicBezTo>
                  <a:lnTo>
                    <a:pt x="5147" y="3496"/>
                  </a:lnTo>
                  <a:lnTo>
                    <a:pt x="5077" y="3439"/>
                  </a:lnTo>
                  <a:cubicBezTo>
                    <a:pt x="5076" y="3439"/>
                    <a:pt x="5075" y="3438"/>
                    <a:pt x="5074" y="3437"/>
                  </a:cubicBezTo>
                  <a:lnTo>
                    <a:pt x="4996" y="3349"/>
                  </a:lnTo>
                  <a:lnTo>
                    <a:pt x="4872" y="3202"/>
                  </a:lnTo>
                  <a:lnTo>
                    <a:pt x="4742" y="3048"/>
                  </a:lnTo>
                  <a:lnTo>
                    <a:pt x="4655" y="2955"/>
                  </a:lnTo>
                  <a:lnTo>
                    <a:pt x="4562" y="2875"/>
                  </a:lnTo>
                  <a:lnTo>
                    <a:pt x="4596" y="2835"/>
                  </a:lnTo>
                  <a:close/>
                  <a:moveTo>
                    <a:pt x="13327" y="1992"/>
                  </a:moveTo>
                  <a:lnTo>
                    <a:pt x="13390" y="1995"/>
                  </a:lnTo>
                  <a:lnTo>
                    <a:pt x="13375" y="1999"/>
                  </a:lnTo>
                  <a:lnTo>
                    <a:pt x="13495" y="1929"/>
                  </a:lnTo>
                  <a:lnTo>
                    <a:pt x="13489" y="1933"/>
                  </a:lnTo>
                  <a:lnTo>
                    <a:pt x="13632" y="1783"/>
                  </a:lnTo>
                  <a:lnTo>
                    <a:pt x="13848" y="1539"/>
                  </a:lnTo>
                  <a:lnTo>
                    <a:pt x="14059" y="1294"/>
                  </a:lnTo>
                  <a:lnTo>
                    <a:pt x="14236" y="1064"/>
                  </a:lnTo>
                  <a:cubicBezTo>
                    <a:pt x="14237" y="1063"/>
                    <a:pt x="14238" y="1062"/>
                    <a:pt x="14239" y="1061"/>
                  </a:cubicBezTo>
                  <a:lnTo>
                    <a:pt x="14369" y="941"/>
                  </a:lnTo>
                  <a:lnTo>
                    <a:pt x="14604" y="741"/>
                  </a:lnTo>
                  <a:cubicBezTo>
                    <a:pt x="14605" y="740"/>
                    <a:pt x="14606" y="740"/>
                    <a:pt x="14607" y="739"/>
                  </a:cubicBezTo>
                  <a:lnTo>
                    <a:pt x="14757" y="645"/>
                  </a:lnTo>
                  <a:lnTo>
                    <a:pt x="14857" y="594"/>
                  </a:lnTo>
                  <a:lnTo>
                    <a:pt x="14920" y="566"/>
                  </a:lnTo>
                  <a:cubicBezTo>
                    <a:pt x="14922" y="565"/>
                    <a:pt x="14925" y="564"/>
                    <a:pt x="14927" y="564"/>
                  </a:cubicBezTo>
                  <a:lnTo>
                    <a:pt x="15007" y="554"/>
                  </a:lnTo>
                  <a:cubicBezTo>
                    <a:pt x="15017" y="553"/>
                    <a:pt x="15027" y="557"/>
                    <a:pt x="15032" y="565"/>
                  </a:cubicBezTo>
                  <a:lnTo>
                    <a:pt x="15076" y="632"/>
                  </a:lnTo>
                  <a:cubicBezTo>
                    <a:pt x="15077" y="634"/>
                    <a:pt x="15077" y="635"/>
                    <a:pt x="15078" y="637"/>
                  </a:cubicBezTo>
                  <a:lnTo>
                    <a:pt x="15147" y="811"/>
                  </a:lnTo>
                  <a:lnTo>
                    <a:pt x="15182" y="898"/>
                  </a:lnTo>
                  <a:lnTo>
                    <a:pt x="15180" y="893"/>
                  </a:lnTo>
                  <a:lnTo>
                    <a:pt x="15231" y="968"/>
                  </a:lnTo>
                  <a:lnTo>
                    <a:pt x="15277" y="1047"/>
                  </a:lnTo>
                  <a:lnTo>
                    <a:pt x="15275" y="1044"/>
                  </a:lnTo>
                  <a:lnTo>
                    <a:pt x="15328" y="1111"/>
                  </a:lnTo>
                  <a:lnTo>
                    <a:pt x="15381" y="1197"/>
                  </a:lnTo>
                  <a:lnTo>
                    <a:pt x="15479" y="1370"/>
                  </a:lnTo>
                  <a:lnTo>
                    <a:pt x="15477" y="1367"/>
                  </a:lnTo>
                  <a:lnTo>
                    <a:pt x="15555" y="1466"/>
                  </a:lnTo>
                  <a:lnTo>
                    <a:pt x="15626" y="1570"/>
                  </a:lnTo>
                  <a:lnTo>
                    <a:pt x="15705" y="1689"/>
                  </a:lnTo>
                  <a:lnTo>
                    <a:pt x="15702" y="1685"/>
                  </a:lnTo>
                  <a:lnTo>
                    <a:pt x="15798" y="1783"/>
                  </a:lnTo>
                  <a:lnTo>
                    <a:pt x="15939" y="1942"/>
                  </a:lnTo>
                  <a:lnTo>
                    <a:pt x="16037" y="2052"/>
                  </a:lnTo>
                  <a:lnTo>
                    <a:pt x="16123" y="2132"/>
                  </a:lnTo>
                  <a:lnTo>
                    <a:pt x="16115" y="2127"/>
                  </a:lnTo>
                  <a:lnTo>
                    <a:pt x="16133" y="2134"/>
                  </a:lnTo>
                  <a:cubicBezTo>
                    <a:pt x="16137" y="2135"/>
                    <a:pt x="16141" y="2138"/>
                    <a:pt x="16143" y="2141"/>
                  </a:cubicBezTo>
                  <a:lnTo>
                    <a:pt x="16224" y="2235"/>
                  </a:lnTo>
                  <a:lnTo>
                    <a:pt x="16314" y="2327"/>
                  </a:lnTo>
                  <a:lnTo>
                    <a:pt x="16391" y="2427"/>
                  </a:lnTo>
                  <a:lnTo>
                    <a:pt x="16518" y="2578"/>
                  </a:lnTo>
                  <a:cubicBezTo>
                    <a:pt x="16524" y="2585"/>
                    <a:pt x="16526" y="2594"/>
                    <a:pt x="16523" y="2602"/>
                  </a:cubicBezTo>
                  <a:lnTo>
                    <a:pt x="16514" y="2633"/>
                  </a:lnTo>
                  <a:lnTo>
                    <a:pt x="16464" y="2619"/>
                  </a:lnTo>
                  <a:lnTo>
                    <a:pt x="16474" y="2587"/>
                  </a:lnTo>
                  <a:lnTo>
                    <a:pt x="16479" y="2611"/>
                  </a:lnTo>
                  <a:lnTo>
                    <a:pt x="16350" y="2459"/>
                  </a:lnTo>
                  <a:lnTo>
                    <a:pt x="16277" y="2364"/>
                  </a:lnTo>
                  <a:lnTo>
                    <a:pt x="16185" y="2269"/>
                  </a:lnTo>
                  <a:lnTo>
                    <a:pt x="16104" y="2175"/>
                  </a:lnTo>
                  <a:lnTo>
                    <a:pt x="16114" y="2182"/>
                  </a:lnTo>
                  <a:lnTo>
                    <a:pt x="16096" y="2175"/>
                  </a:lnTo>
                  <a:cubicBezTo>
                    <a:pt x="16093" y="2174"/>
                    <a:pt x="16090" y="2172"/>
                    <a:pt x="16088" y="2170"/>
                  </a:cubicBezTo>
                  <a:lnTo>
                    <a:pt x="15998" y="2086"/>
                  </a:lnTo>
                  <a:lnTo>
                    <a:pt x="15901" y="1977"/>
                  </a:lnTo>
                  <a:lnTo>
                    <a:pt x="15761" y="1820"/>
                  </a:lnTo>
                  <a:lnTo>
                    <a:pt x="15664" y="1721"/>
                  </a:lnTo>
                  <a:cubicBezTo>
                    <a:pt x="15663" y="1720"/>
                    <a:pt x="15662" y="1719"/>
                    <a:pt x="15661" y="1717"/>
                  </a:cubicBezTo>
                  <a:lnTo>
                    <a:pt x="15584" y="1599"/>
                  </a:lnTo>
                  <a:lnTo>
                    <a:pt x="15514" y="1498"/>
                  </a:lnTo>
                  <a:lnTo>
                    <a:pt x="15436" y="1399"/>
                  </a:lnTo>
                  <a:cubicBezTo>
                    <a:pt x="15435" y="1398"/>
                    <a:pt x="15434" y="1397"/>
                    <a:pt x="15433" y="1396"/>
                  </a:cubicBezTo>
                  <a:lnTo>
                    <a:pt x="15337" y="1224"/>
                  </a:lnTo>
                  <a:lnTo>
                    <a:pt x="15287" y="1143"/>
                  </a:lnTo>
                  <a:lnTo>
                    <a:pt x="15234" y="1076"/>
                  </a:lnTo>
                  <a:cubicBezTo>
                    <a:pt x="15233" y="1075"/>
                    <a:pt x="15233" y="1074"/>
                    <a:pt x="15232" y="1073"/>
                  </a:cubicBezTo>
                  <a:lnTo>
                    <a:pt x="15188" y="998"/>
                  </a:lnTo>
                  <a:lnTo>
                    <a:pt x="15137" y="923"/>
                  </a:lnTo>
                  <a:cubicBezTo>
                    <a:pt x="15136" y="921"/>
                    <a:pt x="15135" y="919"/>
                    <a:pt x="15134" y="918"/>
                  </a:cubicBezTo>
                  <a:lnTo>
                    <a:pt x="15099" y="830"/>
                  </a:lnTo>
                  <a:lnTo>
                    <a:pt x="15030" y="656"/>
                  </a:lnTo>
                  <a:lnTo>
                    <a:pt x="15032" y="661"/>
                  </a:lnTo>
                  <a:lnTo>
                    <a:pt x="14989" y="594"/>
                  </a:lnTo>
                  <a:lnTo>
                    <a:pt x="15014" y="605"/>
                  </a:lnTo>
                  <a:lnTo>
                    <a:pt x="14934" y="616"/>
                  </a:lnTo>
                  <a:lnTo>
                    <a:pt x="14941" y="614"/>
                  </a:lnTo>
                  <a:lnTo>
                    <a:pt x="14880" y="640"/>
                  </a:lnTo>
                  <a:lnTo>
                    <a:pt x="14785" y="689"/>
                  </a:lnTo>
                  <a:lnTo>
                    <a:pt x="14635" y="783"/>
                  </a:lnTo>
                  <a:lnTo>
                    <a:pt x="14638" y="781"/>
                  </a:lnTo>
                  <a:lnTo>
                    <a:pt x="14404" y="980"/>
                  </a:lnTo>
                  <a:lnTo>
                    <a:pt x="14274" y="1099"/>
                  </a:lnTo>
                  <a:lnTo>
                    <a:pt x="14277" y="1096"/>
                  </a:lnTo>
                  <a:lnTo>
                    <a:pt x="14098" y="1328"/>
                  </a:lnTo>
                  <a:lnTo>
                    <a:pt x="13887" y="1573"/>
                  </a:lnTo>
                  <a:lnTo>
                    <a:pt x="13670" y="1819"/>
                  </a:lnTo>
                  <a:lnTo>
                    <a:pt x="13527" y="1969"/>
                  </a:lnTo>
                  <a:cubicBezTo>
                    <a:pt x="13525" y="1971"/>
                    <a:pt x="13523" y="1973"/>
                    <a:pt x="13521" y="1974"/>
                  </a:cubicBezTo>
                  <a:lnTo>
                    <a:pt x="13402" y="2044"/>
                  </a:lnTo>
                  <a:cubicBezTo>
                    <a:pt x="13397" y="2046"/>
                    <a:pt x="13392" y="2047"/>
                    <a:pt x="13387" y="2047"/>
                  </a:cubicBezTo>
                  <a:lnTo>
                    <a:pt x="13324" y="2044"/>
                  </a:lnTo>
                  <a:lnTo>
                    <a:pt x="13327" y="1992"/>
                  </a:lnTo>
                  <a:close/>
                  <a:moveTo>
                    <a:pt x="13605" y="4890"/>
                  </a:moveTo>
                  <a:lnTo>
                    <a:pt x="13575" y="4863"/>
                  </a:lnTo>
                  <a:lnTo>
                    <a:pt x="13612" y="4826"/>
                  </a:lnTo>
                  <a:lnTo>
                    <a:pt x="13679" y="4899"/>
                  </a:lnTo>
                  <a:cubicBezTo>
                    <a:pt x="13680" y="4900"/>
                    <a:pt x="13681" y="4901"/>
                    <a:pt x="13682" y="4903"/>
                  </a:cubicBezTo>
                  <a:lnTo>
                    <a:pt x="13751" y="5013"/>
                  </a:lnTo>
                  <a:lnTo>
                    <a:pt x="13809" y="5105"/>
                  </a:lnTo>
                  <a:lnTo>
                    <a:pt x="13897" y="5283"/>
                  </a:lnTo>
                  <a:lnTo>
                    <a:pt x="14057" y="5557"/>
                  </a:lnTo>
                  <a:lnTo>
                    <a:pt x="14198" y="5805"/>
                  </a:lnTo>
                  <a:cubicBezTo>
                    <a:pt x="14199" y="5807"/>
                    <a:pt x="14200" y="5808"/>
                    <a:pt x="14200" y="5810"/>
                  </a:cubicBezTo>
                  <a:lnTo>
                    <a:pt x="14252" y="5958"/>
                  </a:lnTo>
                  <a:lnTo>
                    <a:pt x="14248" y="5950"/>
                  </a:lnTo>
                  <a:lnTo>
                    <a:pt x="14284" y="5996"/>
                  </a:lnTo>
                  <a:lnTo>
                    <a:pt x="14266" y="5986"/>
                  </a:lnTo>
                  <a:lnTo>
                    <a:pt x="14326" y="5991"/>
                  </a:lnTo>
                  <a:lnTo>
                    <a:pt x="14303" y="6001"/>
                  </a:lnTo>
                  <a:lnTo>
                    <a:pt x="14336" y="5960"/>
                  </a:lnTo>
                  <a:lnTo>
                    <a:pt x="14333" y="5964"/>
                  </a:lnTo>
                  <a:lnTo>
                    <a:pt x="14401" y="5835"/>
                  </a:lnTo>
                  <a:cubicBezTo>
                    <a:pt x="14401" y="5833"/>
                    <a:pt x="14402" y="5832"/>
                    <a:pt x="14403" y="5831"/>
                  </a:cubicBezTo>
                  <a:lnTo>
                    <a:pt x="14594" y="5566"/>
                  </a:lnTo>
                  <a:lnTo>
                    <a:pt x="14797" y="5306"/>
                  </a:lnTo>
                  <a:lnTo>
                    <a:pt x="15018" y="5088"/>
                  </a:lnTo>
                  <a:lnTo>
                    <a:pt x="15330" y="4830"/>
                  </a:lnTo>
                  <a:lnTo>
                    <a:pt x="15703" y="4550"/>
                  </a:lnTo>
                  <a:lnTo>
                    <a:pt x="16122" y="4292"/>
                  </a:lnTo>
                  <a:lnTo>
                    <a:pt x="16368" y="4142"/>
                  </a:lnTo>
                  <a:lnTo>
                    <a:pt x="16500" y="4076"/>
                  </a:lnTo>
                  <a:lnTo>
                    <a:pt x="16494" y="4080"/>
                  </a:lnTo>
                  <a:lnTo>
                    <a:pt x="16532" y="4045"/>
                  </a:lnTo>
                  <a:lnTo>
                    <a:pt x="16567" y="4084"/>
                  </a:lnTo>
                  <a:lnTo>
                    <a:pt x="16529" y="4118"/>
                  </a:lnTo>
                  <a:cubicBezTo>
                    <a:pt x="16527" y="4120"/>
                    <a:pt x="16525" y="4121"/>
                    <a:pt x="16523" y="4122"/>
                  </a:cubicBezTo>
                  <a:lnTo>
                    <a:pt x="16396" y="4186"/>
                  </a:lnTo>
                  <a:lnTo>
                    <a:pt x="16149" y="4336"/>
                  </a:lnTo>
                  <a:lnTo>
                    <a:pt x="15734" y="4592"/>
                  </a:lnTo>
                  <a:lnTo>
                    <a:pt x="15363" y="4870"/>
                  </a:lnTo>
                  <a:lnTo>
                    <a:pt x="15055" y="5125"/>
                  </a:lnTo>
                  <a:lnTo>
                    <a:pt x="14838" y="5338"/>
                  </a:lnTo>
                  <a:lnTo>
                    <a:pt x="14636" y="5596"/>
                  </a:lnTo>
                  <a:lnTo>
                    <a:pt x="14445" y="5862"/>
                  </a:lnTo>
                  <a:lnTo>
                    <a:pt x="14447" y="5859"/>
                  </a:lnTo>
                  <a:lnTo>
                    <a:pt x="14379" y="5988"/>
                  </a:lnTo>
                  <a:cubicBezTo>
                    <a:pt x="14378" y="5990"/>
                    <a:pt x="14377" y="5991"/>
                    <a:pt x="14376" y="5993"/>
                  </a:cubicBezTo>
                  <a:lnTo>
                    <a:pt x="14344" y="6033"/>
                  </a:lnTo>
                  <a:cubicBezTo>
                    <a:pt x="14338" y="6040"/>
                    <a:pt x="14330" y="6043"/>
                    <a:pt x="14321" y="6043"/>
                  </a:cubicBezTo>
                  <a:lnTo>
                    <a:pt x="14262" y="6038"/>
                  </a:lnTo>
                  <a:cubicBezTo>
                    <a:pt x="14254" y="6037"/>
                    <a:pt x="14248" y="6034"/>
                    <a:pt x="14243" y="6028"/>
                  </a:cubicBezTo>
                  <a:lnTo>
                    <a:pt x="14207" y="5982"/>
                  </a:lnTo>
                  <a:cubicBezTo>
                    <a:pt x="14205" y="5980"/>
                    <a:pt x="14204" y="5978"/>
                    <a:pt x="14203" y="5975"/>
                  </a:cubicBezTo>
                  <a:lnTo>
                    <a:pt x="14151" y="5827"/>
                  </a:lnTo>
                  <a:lnTo>
                    <a:pt x="14153" y="5831"/>
                  </a:lnTo>
                  <a:lnTo>
                    <a:pt x="14012" y="5583"/>
                  </a:lnTo>
                  <a:lnTo>
                    <a:pt x="13850" y="5306"/>
                  </a:lnTo>
                  <a:lnTo>
                    <a:pt x="13765" y="5133"/>
                  </a:lnTo>
                  <a:lnTo>
                    <a:pt x="13707" y="5041"/>
                  </a:lnTo>
                  <a:lnTo>
                    <a:pt x="13638" y="4930"/>
                  </a:lnTo>
                  <a:lnTo>
                    <a:pt x="13641" y="4934"/>
                  </a:lnTo>
                  <a:lnTo>
                    <a:pt x="13574" y="4861"/>
                  </a:lnTo>
                  <a:cubicBezTo>
                    <a:pt x="13564" y="4851"/>
                    <a:pt x="13565" y="4835"/>
                    <a:pt x="13575" y="4825"/>
                  </a:cubicBezTo>
                  <a:cubicBezTo>
                    <a:pt x="13585" y="4815"/>
                    <a:pt x="13601" y="4815"/>
                    <a:pt x="13611" y="4825"/>
                  </a:cubicBezTo>
                  <a:lnTo>
                    <a:pt x="13640" y="4852"/>
                  </a:lnTo>
                  <a:lnTo>
                    <a:pt x="13605" y="4890"/>
                  </a:lnTo>
                  <a:close/>
                  <a:moveTo>
                    <a:pt x="5474" y="3956"/>
                  </a:moveTo>
                  <a:lnTo>
                    <a:pt x="5507" y="4016"/>
                  </a:lnTo>
                  <a:lnTo>
                    <a:pt x="5503" y="4011"/>
                  </a:lnTo>
                  <a:lnTo>
                    <a:pt x="5534" y="4045"/>
                  </a:lnTo>
                  <a:lnTo>
                    <a:pt x="5516" y="4037"/>
                  </a:lnTo>
                  <a:lnTo>
                    <a:pt x="5579" y="4040"/>
                  </a:lnTo>
                  <a:lnTo>
                    <a:pt x="5669" y="4036"/>
                  </a:lnTo>
                  <a:lnTo>
                    <a:pt x="5783" y="4032"/>
                  </a:lnTo>
                  <a:lnTo>
                    <a:pt x="5962" y="4039"/>
                  </a:lnTo>
                  <a:lnTo>
                    <a:pt x="6552" y="4088"/>
                  </a:lnTo>
                  <a:lnTo>
                    <a:pt x="7096" y="4172"/>
                  </a:lnTo>
                  <a:lnTo>
                    <a:pt x="7773" y="4302"/>
                  </a:lnTo>
                  <a:lnTo>
                    <a:pt x="8221" y="4418"/>
                  </a:lnTo>
                  <a:lnTo>
                    <a:pt x="8722" y="4557"/>
                  </a:lnTo>
                  <a:lnTo>
                    <a:pt x="9143" y="4711"/>
                  </a:lnTo>
                  <a:cubicBezTo>
                    <a:pt x="9147" y="4713"/>
                    <a:pt x="9151" y="4715"/>
                    <a:pt x="9154" y="4719"/>
                  </a:cubicBezTo>
                  <a:lnTo>
                    <a:pt x="9239" y="4829"/>
                  </a:lnTo>
                  <a:cubicBezTo>
                    <a:pt x="9246" y="4837"/>
                    <a:pt x="9247" y="4848"/>
                    <a:pt x="9242" y="4857"/>
                  </a:cubicBezTo>
                  <a:lnTo>
                    <a:pt x="9209" y="4916"/>
                  </a:lnTo>
                  <a:cubicBezTo>
                    <a:pt x="9207" y="4919"/>
                    <a:pt x="9205" y="4922"/>
                    <a:pt x="9202" y="4924"/>
                  </a:cubicBezTo>
                  <a:lnTo>
                    <a:pt x="9091" y="5005"/>
                  </a:lnTo>
                  <a:cubicBezTo>
                    <a:pt x="9089" y="5007"/>
                    <a:pt x="9086" y="5009"/>
                    <a:pt x="9083" y="5009"/>
                  </a:cubicBezTo>
                  <a:lnTo>
                    <a:pt x="8966" y="5043"/>
                  </a:lnTo>
                  <a:lnTo>
                    <a:pt x="8755" y="5110"/>
                  </a:lnTo>
                  <a:lnTo>
                    <a:pt x="8426" y="5191"/>
                  </a:lnTo>
                  <a:lnTo>
                    <a:pt x="8200" y="5259"/>
                  </a:lnTo>
                  <a:lnTo>
                    <a:pt x="8063" y="5314"/>
                  </a:lnTo>
                  <a:lnTo>
                    <a:pt x="7920" y="5350"/>
                  </a:lnTo>
                  <a:lnTo>
                    <a:pt x="7771" y="5388"/>
                  </a:lnTo>
                  <a:cubicBezTo>
                    <a:pt x="7770" y="5388"/>
                    <a:pt x="7769" y="5388"/>
                    <a:pt x="7768" y="5388"/>
                  </a:cubicBezTo>
                  <a:lnTo>
                    <a:pt x="7502" y="5414"/>
                  </a:lnTo>
                  <a:lnTo>
                    <a:pt x="7259" y="5409"/>
                  </a:lnTo>
                  <a:lnTo>
                    <a:pt x="6946" y="5371"/>
                  </a:lnTo>
                  <a:lnTo>
                    <a:pt x="6704" y="5360"/>
                  </a:lnTo>
                  <a:cubicBezTo>
                    <a:pt x="6703" y="5360"/>
                    <a:pt x="6701" y="5360"/>
                    <a:pt x="6699" y="5359"/>
                  </a:cubicBezTo>
                  <a:lnTo>
                    <a:pt x="6426" y="5293"/>
                  </a:lnTo>
                  <a:lnTo>
                    <a:pt x="6102" y="5205"/>
                  </a:lnTo>
                  <a:cubicBezTo>
                    <a:pt x="6100" y="5205"/>
                    <a:pt x="6098" y="5204"/>
                    <a:pt x="6097" y="5203"/>
                  </a:cubicBezTo>
                  <a:lnTo>
                    <a:pt x="5839" y="5068"/>
                  </a:lnTo>
                  <a:lnTo>
                    <a:pt x="5750" y="5015"/>
                  </a:lnTo>
                  <a:lnTo>
                    <a:pt x="5639" y="4968"/>
                  </a:lnTo>
                  <a:lnTo>
                    <a:pt x="5643" y="4969"/>
                  </a:lnTo>
                  <a:lnTo>
                    <a:pt x="5547" y="4947"/>
                  </a:lnTo>
                  <a:lnTo>
                    <a:pt x="5554" y="4948"/>
                  </a:lnTo>
                  <a:lnTo>
                    <a:pt x="5511" y="4951"/>
                  </a:lnTo>
                  <a:lnTo>
                    <a:pt x="5523" y="4947"/>
                  </a:lnTo>
                  <a:lnTo>
                    <a:pt x="5471" y="4980"/>
                  </a:lnTo>
                  <a:lnTo>
                    <a:pt x="5443" y="4936"/>
                  </a:lnTo>
                  <a:lnTo>
                    <a:pt x="5495" y="4903"/>
                  </a:lnTo>
                  <a:cubicBezTo>
                    <a:pt x="5499" y="4900"/>
                    <a:pt x="5503" y="4899"/>
                    <a:pt x="5507" y="4899"/>
                  </a:cubicBezTo>
                  <a:lnTo>
                    <a:pt x="5551" y="4896"/>
                  </a:lnTo>
                  <a:cubicBezTo>
                    <a:pt x="5553" y="4896"/>
                    <a:pt x="5556" y="4896"/>
                    <a:pt x="5558" y="4896"/>
                  </a:cubicBezTo>
                  <a:lnTo>
                    <a:pt x="5655" y="4919"/>
                  </a:lnTo>
                  <a:cubicBezTo>
                    <a:pt x="5656" y="4919"/>
                    <a:pt x="5658" y="4919"/>
                    <a:pt x="5659" y="4920"/>
                  </a:cubicBezTo>
                  <a:lnTo>
                    <a:pt x="5777" y="4970"/>
                  </a:lnTo>
                  <a:lnTo>
                    <a:pt x="5864" y="5022"/>
                  </a:lnTo>
                  <a:lnTo>
                    <a:pt x="6121" y="5157"/>
                  </a:lnTo>
                  <a:lnTo>
                    <a:pt x="6116" y="5155"/>
                  </a:lnTo>
                  <a:lnTo>
                    <a:pt x="6438" y="5243"/>
                  </a:lnTo>
                  <a:lnTo>
                    <a:pt x="6712" y="5309"/>
                  </a:lnTo>
                  <a:lnTo>
                    <a:pt x="6707" y="5308"/>
                  </a:lnTo>
                  <a:lnTo>
                    <a:pt x="6953" y="5319"/>
                  </a:lnTo>
                  <a:lnTo>
                    <a:pt x="7260" y="5357"/>
                  </a:lnTo>
                  <a:lnTo>
                    <a:pt x="7497" y="5362"/>
                  </a:lnTo>
                  <a:lnTo>
                    <a:pt x="7763" y="5336"/>
                  </a:lnTo>
                  <a:lnTo>
                    <a:pt x="7759" y="5337"/>
                  </a:lnTo>
                  <a:lnTo>
                    <a:pt x="7908" y="5300"/>
                  </a:lnTo>
                  <a:lnTo>
                    <a:pt x="8044" y="5265"/>
                  </a:lnTo>
                  <a:lnTo>
                    <a:pt x="8185" y="5209"/>
                  </a:lnTo>
                  <a:lnTo>
                    <a:pt x="8413" y="5141"/>
                  </a:lnTo>
                  <a:lnTo>
                    <a:pt x="8739" y="5060"/>
                  </a:lnTo>
                  <a:lnTo>
                    <a:pt x="8951" y="4993"/>
                  </a:lnTo>
                  <a:lnTo>
                    <a:pt x="9069" y="4959"/>
                  </a:lnTo>
                  <a:lnTo>
                    <a:pt x="9061" y="4964"/>
                  </a:lnTo>
                  <a:lnTo>
                    <a:pt x="9171" y="4882"/>
                  </a:lnTo>
                  <a:lnTo>
                    <a:pt x="9164" y="4891"/>
                  </a:lnTo>
                  <a:lnTo>
                    <a:pt x="9196" y="4832"/>
                  </a:lnTo>
                  <a:lnTo>
                    <a:pt x="9198" y="4861"/>
                  </a:lnTo>
                  <a:lnTo>
                    <a:pt x="9113" y="4751"/>
                  </a:lnTo>
                  <a:lnTo>
                    <a:pt x="9125" y="4760"/>
                  </a:lnTo>
                  <a:lnTo>
                    <a:pt x="8708" y="4607"/>
                  </a:lnTo>
                  <a:lnTo>
                    <a:pt x="8208" y="4469"/>
                  </a:lnTo>
                  <a:lnTo>
                    <a:pt x="7763" y="4354"/>
                  </a:lnTo>
                  <a:lnTo>
                    <a:pt x="7088" y="4223"/>
                  </a:lnTo>
                  <a:lnTo>
                    <a:pt x="6547" y="4140"/>
                  </a:lnTo>
                  <a:lnTo>
                    <a:pt x="5960" y="4091"/>
                  </a:lnTo>
                  <a:lnTo>
                    <a:pt x="5784" y="4083"/>
                  </a:lnTo>
                  <a:lnTo>
                    <a:pt x="5671" y="4088"/>
                  </a:lnTo>
                  <a:lnTo>
                    <a:pt x="5577" y="4092"/>
                  </a:lnTo>
                  <a:lnTo>
                    <a:pt x="5514" y="4089"/>
                  </a:lnTo>
                  <a:cubicBezTo>
                    <a:pt x="5507" y="4088"/>
                    <a:pt x="5501" y="4085"/>
                    <a:pt x="5496" y="4080"/>
                  </a:cubicBezTo>
                  <a:lnTo>
                    <a:pt x="5464" y="4046"/>
                  </a:lnTo>
                  <a:cubicBezTo>
                    <a:pt x="5463" y="4044"/>
                    <a:pt x="5462" y="4042"/>
                    <a:pt x="5461" y="4041"/>
                  </a:cubicBezTo>
                  <a:lnTo>
                    <a:pt x="5428" y="3981"/>
                  </a:lnTo>
                  <a:lnTo>
                    <a:pt x="5474" y="3956"/>
                  </a:lnTo>
                  <a:close/>
                  <a:moveTo>
                    <a:pt x="6441" y="1746"/>
                  </a:moveTo>
                  <a:lnTo>
                    <a:pt x="6522" y="1708"/>
                  </a:lnTo>
                  <a:lnTo>
                    <a:pt x="6519" y="1710"/>
                  </a:lnTo>
                  <a:lnTo>
                    <a:pt x="6712" y="1578"/>
                  </a:lnTo>
                  <a:lnTo>
                    <a:pt x="6947" y="1413"/>
                  </a:lnTo>
                  <a:lnTo>
                    <a:pt x="6944" y="1416"/>
                  </a:lnTo>
                  <a:lnTo>
                    <a:pt x="7266" y="1113"/>
                  </a:lnTo>
                  <a:lnTo>
                    <a:pt x="7660" y="726"/>
                  </a:lnTo>
                  <a:lnTo>
                    <a:pt x="8065" y="405"/>
                  </a:lnTo>
                  <a:lnTo>
                    <a:pt x="8332" y="171"/>
                  </a:lnTo>
                  <a:lnTo>
                    <a:pt x="8421" y="99"/>
                  </a:lnTo>
                  <a:lnTo>
                    <a:pt x="8480" y="39"/>
                  </a:lnTo>
                  <a:lnTo>
                    <a:pt x="8521" y="7"/>
                  </a:lnTo>
                  <a:cubicBezTo>
                    <a:pt x="8529" y="0"/>
                    <a:pt x="8541" y="0"/>
                    <a:pt x="8550" y="5"/>
                  </a:cubicBezTo>
                  <a:cubicBezTo>
                    <a:pt x="8559" y="10"/>
                    <a:pt x="8564" y="21"/>
                    <a:pt x="8563" y="31"/>
                  </a:cubicBezTo>
                  <a:lnTo>
                    <a:pt x="8553" y="100"/>
                  </a:lnTo>
                  <a:lnTo>
                    <a:pt x="8553" y="94"/>
                  </a:lnTo>
                  <a:lnTo>
                    <a:pt x="8556" y="127"/>
                  </a:lnTo>
                  <a:lnTo>
                    <a:pt x="8542" y="107"/>
                  </a:lnTo>
                  <a:lnTo>
                    <a:pt x="8581" y="127"/>
                  </a:lnTo>
                  <a:lnTo>
                    <a:pt x="8574" y="124"/>
                  </a:lnTo>
                  <a:lnTo>
                    <a:pt x="8650" y="139"/>
                  </a:lnTo>
                  <a:cubicBezTo>
                    <a:pt x="8661" y="141"/>
                    <a:pt x="8670" y="150"/>
                    <a:pt x="8671" y="161"/>
                  </a:cubicBezTo>
                  <a:lnTo>
                    <a:pt x="8679" y="218"/>
                  </a:lnTo>
                  <a:lnTo>
                    <a:pt x="8671" y="203"/>
                  </a:lnTo>
                  <a:lnTo>
                    <a:pt x="8710" y="240"/>
                  </a:lnTo>
                  <a:lnTo>
                    <a:pt x="8703" y="235"/>
                  </a:lnTo>
                  <a:lnTo>
                    <a:pt x="8744" y="254"/>
                  </a:lnTo>
                  <a:lnTo>
                    <a:pt x="8735" y="252"/>
                  </a:lnTo>
                  <a:lnTo>
                    <a:pt x="8804" y="259"/>
                  </a:lnTo>
                  <a:cubicBezTo>
                    <a:pt x="8815" y="260"/>
                    <a:pt x="8825" y="268"/>
                    <a:pt x="8827" y="279"/>
                  </a:cubicBezTo>
                  <a:lnTo>
                    <a:pt x="8837" y="328"/>
                  </a:lnTo>
                  <a:lnTo>
                    <a:pt x="8829" y="314"/>
                  </a:lnTo>
                  <a:lnTo>
                    <a:pt x="8869" y="351"/>
                  </a:lnTo>
                  <a:lnTo>
                    <a:pt x="8914" y="384"/>
                  </a:lnTo>
                  <a:lnTo>
                    <a:pt x="8907" y="381"/>
                  </a:lnTo>
                  <a:lnTo>
                    <a:pt x="8975" y="404"/>
                  </a:lnTo>
                  <a:lnTo>
                    <a:pt x="8969" y="403"/>
                  </a:lnTo>
                  <a:lnTo>
                    <a:pt x="9005" y="407"/>
                  </a:lnTo>
                  <a:cubicBezTo>
                    <a:pt x="9016" y="408"/>
                    <a:pt x="9026" y="417"/>
                    <a:pt x="9028" y="428"/>
                  </a:cubicBezTo>
                  <a:lnTo>
                    <a:pt x="9038" y="485"/>
                  </a:lnTo>
                  <a:lnTo>
                    <a:pt x="9027" y="468"/>
                  </a:lnTo>
                  <a:lnTo>
                    <a:pt x="9077" y="504"/>
                  </a:lnTo>
                  <a:lnTo>
                    <a:pt x="9068" y="500"/>
                  </a:lnTo>
                  <a:lnTo>
                    <a:pt x="9112" y="511"/>
                  </a:lnTo>
                  <a:lnTo>
                    <a:pt x="9136" y="514"/>
                  </a:lnTo>
                  <a:lnTo>
                    <a:pt x="9169" y="517"/>
                  </a:lnTo>
                  <a:cubicBezTo>
                    <a:pt x="9183" y="518"/>
                    <a:pt x="9193" y="529"/>
                    <a:pt x="9193" y="543"/>
                  </a:cubicBezTo>
                  <a:lnTo>
                    <a:pt x="9194" y="611"/>
                  </a:lnTo>
                  <a:lnTo>
                    <a:pt x="9187" y="594"/>
                  </a:lnTo>
                  <a:lnTo>
                    <a:pt x="9228" y="638"/>
                  </a:lnTo>
                  <a:lnTo>
                    <a:pt x="9217" y="631"/>
                  </a:lnTo>
                  <a:lnTo>
                    <a:pt x="9288" y="655"/>
                  </a:lnTo>
                  <a:lnTo>
                    <a:pt x="9279" y="654"/>
                  </a:lnTo>
                  <a:lnTo>
                    <a:pt x="9343" y="653"/>
                  </a:lnTo>
                  <a:cubicBezTo>
                    <a:pt x="9353" y="653"/>
                    <a:pt x="9363" y="659"/>
                    <a:pt x="9367" y="668"/>
                  </a:cubicBezTo>
                  <a:lnTo>
                    <a:pt x="9389" y="715"/>
                  </a:lnTo>
                  <a:lnTo>
                    <a:pt x="9387" y="712"/>
                  </a:lnTo>
                  <a:lnTo>
                    <a:pt x="9419" y="758"/>
                  </a:lnTo>
                  <a:lnTo>
                    <a:pt x="9408" y="749"/>
                  </a:lnTo>
                  <a:lnTo>
                    <a:pt x="9470" y="774"/>
                  </a:lnTo>
                  <a:lnTo>
                    <a:pt x="9460" y="772"/>
                  </a:lnTo>
                  <a:lnTo>
                    <a:pt x="9533" y="771"/>
                  </a:lnTo>
                  <a:cubicBezTo>
                    <a:pt x="9545" y="771"/>
                    <a:pt x="9556" y="779"/>
                    <a:pt x="9559" y="790"/>
                  </a:cubicBezTo>
                  <a:lnTo>
                    <a:pt x="9573" y="839"/>
                  </a:lnTo>
                  <a:lnTo>
                    <a:pt x="9563" y="824"/>
                  </a:lnTo>
                  <a:lnTo>
                    <a:pt x="9615" y="860"/>
                  </a:lnTo>
                  <a:lnTo>
                    <a:pt x="9606" y="856"/>
                  </a:lnTo>
                  <a:lnTo>
                    <a:pt x="9707" y="877"/>
                  </a:lnTo>
                  <a:cubicBezTo>
                    <a:pt x="9720" y="880"/>
                    <a:pt x="9729" y="892"/>
                    <a:pt x="9728" y="905"/>
                  </a:cubicBezTo>
                  <a:lnTo>
                    <a:pt x="9725" y="940"/>
                  </a:lnTo>
                  <a:lnTo>
                    <a:pt x="9723" y="928"/>
                  </a:lnTo>
                  <a:lnTo>
                    <a:pt x="9739" y="968"/>
                  </a:lnTo>
                  <a:lnTo>
                    <a:pt x="9725" y="954"/>
                  </a:lnTo>
                  <a:lnTo>
                    <a:pt x="9789" y="979"/>
                  </a:lnTo>
                  <a:lnTo>
                    <a:pt x="9780" y="977"/>
                  </a:lnTo>
                  <a:lnTo>
                    <a:pt x="9836" y="979"/>
                  </a:lnTo>
                  <a:lnTo>
                    <a:pt x="9874" y="982"/>
                  </a:lnTo>
                  <a:cubicBezTo>
                    <a:pt x="9888" y="983"/>
                    <a:pt x="9899" y="996"/>
                    <a:pt x="9898" y="1010"/>
                  </a:cubicBezTo>
                  <a:lnTo>
                    <a:pt x="9895" y="1062"/>
                  </a:lnTo>
                  <a:lnTo>
                    <a:pt x="9892" y="1049"/>
                  </a:lnTo>
                  <a:lnTo>
                    <a:pt x="9917" y="1096"/>
                  </a:lnTo>
                  <a:lnTo>
                    <a:pt x="9915" y="1093"/>
                  </a:lnTo>
                  <a:lnTo>
                    <a:pt x="9933" y="1116"/>
                  </a:lnTo>
                  <a:lnTo>
                    <a:pt x="9925" y="1109"/>
                  </a:lnTo>
                  <a:lnTo>
                    <a:pt x="9962" y="1130"/>
                  </a:lnTo>
                  <a:lnTo>
                    <a:pt x="9956" y="1128"/>
                  </a:lnTo>
                  <a:lnTo>
                    <a:pt x="10021" y="1146"/>
                  </a:lnTo>
                  <a:cubicBezTo>
                    <a:pt x="10030" y="1149"/>
                    <a:pt x="10037" y="1155"/>
                    <a:pt x="10039" y="1164"/>
                  </a:cubicBezTo>
                  <a:lnTo>
                    <a:pt x="10055" y="1222"/>
                  </a:lnTo>
                  <a:lnTo>
                    <a:pt x="10047" y="1209"/>
                  </a:lnTo>
                  <a:lnTo>
                    <a:pt x="10084" y="1239"/>
                  </a:lnTo>
                  <a:lnTo>
                    <a:pt x="10081" y="1237"/>
                  </a:lnTo>
                  <a:lnTo>
                    <a:pt x="10118" y="1258"/>
                  </a:lnTo>
                  <a:lnTo>
                    <a:pt x="10110" y="1255"/>
                  </a:lnTo>
                  <a:lnTo>
                    <a:pt x="10167" y="1266"/>
                  </a:lnTo>
                  <a:cubicBezTo>
                    <a:pt x="10176" y="1268"/>
                    <a:pt x="10183" y="1275"/>
                    <a:pt x="10186" y="1283"/>
                  </a:cubicBezTo>
                  <a:lnTo>
                    <a:pt x="10204" y="1333"/>
                  </a:lnTo>
                  <a:lnTo>
                    <a:pt x="10202" y="1329"/>
                  </a:lnTo>
                  <a:lnTo>
                    <a:pt x="10229" y="1379"/>
                  </a:lnTo>
                  <a:lnTo>
                    <a:pt x="10218" y="1368"/>
                  </a:lnTo>
                  <a:lnTo>
                    <a:pt x="10275" y="1396"/>
                  </a:lnTo>
                  <a:lnTo>
                    <a:pt x="10270" y="1394"/>
                  </a:lnTo>
                  <a:lnTo>
                    <a:pt x="10337" y="1413"/>
                  </a:lnTo>
                  <a:cubicBezTo>
                    <a:pt x="10345" y="1415"/>
                    <a:pt x="10351" y="1420"/>
                    <a:pt x="10354" y="1427"/>
                  </a:cubicBezTo>
                  <a:lnTo>
                    <a:pt x="10372" y="1469"/>
                  </a:lnTo>
                  <a:lnTo>
                    <a:pt x="10369" y="1463"/>
                  </a:lnTo>
                  <a:lnTo>
                    <a:pt x="10388" y="1487"/>
                  </a:lnTo>
                  <a:lnTo>
                    <a:pt x="10381" y="1481"/>
                  </a:lnTo>
                  <a:lnTo>
                    <a:pt x="10418" y="1503"/>
                  </a:lnTo>
                  <a:lnTo>
                    <a:pt x="10415" y="1502"/>
                  </a:lnTo>
                  <a:lnTo>
                    <a:pt x="10483" y="1529"/>
                  </a:lnTo>
                  <a:lnTo>
                    <a:pt x="10477" y="1528"/>
                  </a:lnTo>
                  <a:lnTo>
                    <a:pt x="10544" y="1539"/>
                  </a:lnTo>
                  <a:cubicBezTo>
                    <a:pt x="10553" y="1540"/>
                    <a:pt x="10561" y="1546"/>
                    <a:pt x="10564" y="1555"/>
                  </a:cubicBezTo>
                  <a:lnTo>
                    <a:pt x="10583" y="1606"/>
                  </a:lnTo>
                  <a:lnTo>
                    <a:pt x="10575" y="1595"/>
                  </a:lnTo>
                  <a:lnTo>
                    <a:pt x="10614" y="1626"/>
                  </a:lnTo>
                  <a:lnTo>
                    <a:pt x="10603" y="1621"/>
                  </a:lnTo>
                  <a:lnTo>
                    <a:pt x="10661" y="1633"/>
                  </a:lnTo>
                  <a:lnTo>
                    <a:pt x="10697" y="1638"/>
                  </a:lnTo>
                  <a:cubicBezTo>
                    <a:pt x="10708" y="1639"/>
                    <a:pt x="10717" y="1647"/>
                    <a:pt x="10719" y="1658"/>
                  </a:cubicBezTo>
                  <a:lnTo>
                    <a:pt x="10729" y="1701"/>
                  </a:lnTo>
                  <a:lnTo>
                    <a:pt x="10717" y="1685"/>
                  </a:lnTo>
                  <a:lnTo>
                    <a:pt x="10756" y="1708"/>
                  </a:lnTo>
                  <a:lnTo>
                    <a:pt x="10801" y="1728"/>
                  </a:lnTo>
                  <a:lnTo>
                    <a:pt x="10847" y="1741"/>
                  </a:lnTo>
                  <a:cubicBezTo>
                    <a:pt x="10854" y="1743"/>
                    <a:pt x="10860" y="1748"/>
                    <a:pt x="10863" y="1755"/>
                  </a:cubicBezTo>
                  <a:lnTo>
                    <a:pt x="10883" y="1798"/>
                  </a:lnTo>
                  <a:lnTo>
                    <a:pt x="10878" y="1791"/>
                  </a:lnTo>
                  <a:lnTo>
                    <a:pt x="10908" y="1825"/>
                  </a:lnTo>
                  <a:lnTo>
                    <a:pt x="10900" y="1819"/>
                  </a:lnTo>
                  <a:lnTo>
                    <a:pt x="10930" y="1834"/>
                  </a:lnTo>
                  <a:lnTo>
                    <a:pt x="10948" y="1841"/>
                  </a:lnTo>
                  <a:lnTo>
                    <a:pt x="10928" y="1889"/>
                  </a:lnTo>
                  <a:lnTo>
                    <a:pt x="10906" y="1880"/>
                  </a:lnTo>
                  <a:lnTo>
                    <a:pt x="10876" y="1865"/>
                  </a:lnTo>
                  <a:cubicBezTo>
                    <a:pt x="10873" y="1864"/>
                    <a:pt x="10871" y="1861"/>
                    <a:pt x="10869" y="1859"/>
                  </a:cubicBezTo>
                  <a:lnTo>
                    <a:pt x="10839" y="1826"/>
                  </a:lnTo>
                  <a:cubicBezTo>
                    <a:pt x="10838" y="1824"/>
                    <a:pt x="10836" y="1822"/>
                    <a:pt x="10835" y="1819"/>
                  </a:cubicBezTo>
                  <a:lnTo>
                    <a:pt x="10816" y="1777"/>
                  </a:lnTo>
                  <a:lnTo>
                    <a:pt x="10832" y="1791"/>
                  </a:lnTo>
                  <a:lnTo>
                    <a:pt x="10781" y="1776"/>
                  </a:lnTo>
                  <a:lnTo>
                    <a:pt x="10729" y="1753"/>
                  </a:lnTo>
                  <a:lnTo>
                    <a:pt x="10690" y="1729"/>
                  </a:lnTo>
                  <a:cubicBezTo>
                    <a:pt x="10684" y="1726"/>
                    <a:pt x="10680" y="1720"/>
                    <a:pt x="10679" y="1713"/>
                  </a:cubicBezTo>
                  <a:lnTo>
                    <a:pt x="10668" y="1669"/>
                  </a:lnTo>
                  <a:lnTo>
                    <a:pt x="10690" y="1689"/>
                  </a:lnTo>
                  <a:lnTo>
                    <a:pt x="10650" y="1684"/>
                  </a:lnTo>
                  <a:lnTo>
                    <a:pt x="10592" y="1672"/>
                  </a:lnTo>
                  <a:cubicBezTo>
                    <a:pt x="10588" y="1671"/>
                    <a:pt x="10584" y="1669"/>
                    <a:pt x="10581" y="1667"/>
                  </a:cubicBezTo>
                  <a:lnTo>
                    <a:pt x="10543" y="1635"/>
                  </a:lnTo>
                  <a:cubicBezTo>
                    <a:pt x="10539" y="1632"/>
                    <a:pt x="10536" y="1628"/>
                    <a:pt x="10535" y="1624"/>
                  </a:cubicBezTo>
                  <a:lnTo>
                    <a:pt x="10515" y="1574"/>
                  </a:lnTo>
                  <a:lnTo>
                    <a:pt x="10536" y="1590"/>
                  </a:lnTo>
                  <a:lnTo>
                    <a:pt x="10469" y="1579"/>
                  </a:lnTo>
                  <a:cubicBezTo>
                    <a:pt x="10467" y="1579"/>
                    <a:pt x="10465" y="1578"/>
                    <a:pt x="10463" y="1577"/>
                  </a:cubicBezTo>
                  <a:lnTo>
                    <a:pt x="10395" y="1550"/>
                  </a:lnTo>
                  <a:cubicBezTo>
                    <a:pt x="10394" y="1549"/>
                    <a:pt x="10393" y="1549"/>
                    <a:pt x="10392" y="1548"/>
                  </a:cubicBezTo>
                  <a:lnTo>
                    <a:pt x="10354" y="1526"/>
                  </a:lnTo>
                  <a:cubicBezTo>
                    <a:pt x="10352" y="1524"/>
                    <a:pt x="10349" y="1522"/>
                    <a:pt x="10347" y="1520"/>
                  </a:cubicBezTo>
                  <a:lnTo>
                    <a:pt x="10328" y="1495"/>
                  </a:lnTo>
                  <a:cubicBezTo>
                    <a:pt x="10327" y="1494"/>
                    <a:pt x="10325" y="1492"/>
                    <a:pt x="10325" y="1490"/>
                  </a:cubicBezTo>
                  <a:lnTo>
                    <a:pt x="10306" y="1448"/>
                  </a:lnTo>
                  <a:lnTo>
                    <a:pt x="10323" y="1463"/>
                  </a:lnTo>
                  <a:lnTo>
                    <a:pt x="10256" y="1445"/>
                  </a:lnTo>
                  <a:cubicBezTo>
                    <a:pt x="10255" y="1444"/>
                    <a:pt x="10253" y="1443"/>
                    <a:pt x="10252" y="1443"/>
                  </a:cubicBezTo>
                  <a:lnTo>
                    <a:pt x="10195" y="1414"/>
                  </a:lnTo>
                  <a:cubicBezTo>
                    <a:pt x="10190" y="1412"/>
                    <a:pt x="10186" y="1408"/>
                    <a:pt x="10184" y="1404"/>
                  </a:cubicBezTo>
                  <a:lnTo>
                    <a:pt x="10156" y="1354"/>
                  </a:lnTo>
                  <a:cubicBezTo>
                    <a:pt x="10156" y="1353"/>
                    <a:pt x="10155" y="1351"/>
                    <a:pt x="10155" y="1350"/>
                  </a:cubicBezTo>
                  <a:lnTo>
                    <a:pt x="10137" y="1300"/>
                  </a:lnTo>
                  <a:lnTo>
                    <a:pt x="10157" y="1317"/>
                  </a:lnTo>
                  <a:lnTo>
                    <a:pt x="10100" y="1306"/>
                  </a:lnTo>
                  <a:cubicBezTo>
                    <a:pt x="10097" y="1306"/>
                    <a:pt x="10095" y="1305"/>
                    <a:pt x="10092" y="1303"/>
                  </a:cubicBezTo>
                  <a:lnTo>
                    <a:pt x="10055" y="1282"/>
                  </a:lnTo>
                  <a:cubicBezTo>
                    <a:pt x="10054" y="1281"/>
                    <a:pt x="10052" y="1280"/>
                    <a:pt x="10051" y="1280"/>
                  </a:cubicBezTo>
                  <a:lnTo>
                    <a:pt x="10014" y="1249"/>
                  </a:lnTo>
                  <a:cubicBezTo>
                    <a:pt x="10010" y="1246"/>
                    <a:pt x="10007" y="1241"/>
                    <a:pt x="10005" y="1236"/>
                  </a:cubicBezTo>
                  <a:lnTo>
                    <a:pt x="9989" y="1178"/>
                  </a:lnTo>
                  <a:lnTo>
                    <a:pt x="10007" y="1196"/>
                  </a:lnTo>
                  <a:lnTo>
                    <a:pt x="9942" y="1178"/>
                  </a:lnTo>
                  <a:cubicBezTo>
                    <a:pt x="9940" y="1177"/>
                    <a:pt x="9938" y="1177"/>
                    <a:pt x="9936" y="1176"/>
                  </a:cubicBezTo>
                  <a:lnTo>
                    <a:pt x="9899" y="1154"/>
                  </a:lnTo>
                  <a:cubicBezTo>
                    <a:pt x="9896" y="1153"/>
                    <a:pt x="9893" y="1150"/>
                    <a:pt x="9891" y="1147"/>
                  </a:cubicBezTo>
                  <a:lnTo>
                    <a:pt x="9874" y="1124"/>
                  </a:lnTo>
                  <a:cubicBezTo>
                    <a:pt x="9873" y="1123"/>
                    <a:pt x="9872" y="1122"/>
                    <a:pt x="9872" y="1121"/>
                  </a:cubicBezTo>
                  <a:lnTo>
                    <a:pt x="9846" y="1073"/>
                  </a:lnTo>
                  <a:cubicBezTo>
                    <a:pt x="9844" y="1069"/>
                    <a:pt x="9843" y="1064"/>
                    <a:pt x="9843" y="1059"/>
                  </a:cubicBezTo>
                  <a:lnTo>
                    <a:pt x="9846" y="1007"/>
                  </a:lnTo>
                  <a:lnTo>
                    <a:pt x="9870" y="1034"/>
                  </a:lnTo>
                  <a:lnTo>
                    <a:pt x="9834" y="1031"/>
                  </a:lnTo>
                  <a:lnTo>
                    <a:pt x="9778" y="1029"/>
                  </a:lnTo>
                  <a:cubicBezTo>
                    <a:pt x="9775" y="1029"/>
                    <a:pt x="9772" y="1028"/>
                    <a:pt x="9769" y="1027"/>
                  </a:cubicBezTo>
                  <a:lnTo>
                    <a:pt x="9706" y="1002"/>
                  </a:lnTo>
                  <a:cubicBezTo>
                    <a:pt x="9699" y="999"/>
                    <a:pt x="9694" y="994"/>
                    <a:pt x="9691" y="987"/>
                  </a:cubicBezTo>
                  <a:lnTo>
                    <a:pt x="9675" y="947"/>
                  </a:lnTo>
                  <a:cubicBezTo>
                    <a:pt x="9673" y="943"/>
                    <a:pt x="9673" y="939"/>
                    <a:pt x="9673" y="935"/>
                  </a:cubicBezTo>
                  <a:lnTo>
                    <a:pt x="9676" y="900"/>
                  </a:lnTo>
                  <a:lnTo>
                    <a:pt x="9697" y="928"/>
                  </a:lnTo>
                  <a:lnTo>
                    <a:pt x="9595" y="907"/>
                  </a:lnTo>
                  <a:cubicBezTo>
                    <a:pt x="9592" y="906"/>
                    <a:pt x="9589" y="905"/>
                    <a:pt x="9586" y="903"/>
                  </a:cubicBezTo>
                  <a:lnTo>
                    <a:pt x="9534" y="868"/>
                  </a:lnTo>
                  <a:cubicBezTo>
                    <a:pt x="9528" y="864"/>
                    <a:pt x="9525" y="859"/>
                    <a:pt x="9523" y="853"/>
                  </a:cubicBezTo>
                  <a:lnTo>
                    <a:pt x="9509" y="805"/>
                  </a:lnTo>
                  <a:lnTo>
                    <a:pt x="9534" y="823"/>
                  </a:lnTo>
                  <a:lnTo>
                    <a:pt x="9460" y="824"/>
                  </a:lnTo>
                  <a:cubicBezTo>
                    <a:pt x="9457" y="824"/>
                    <a:pt x="9453" y="824"/>
                    <a:pt x="9450" y="822"/>
                  </a:cubicBezTo>
                  <a:lnTo>
                    <a:pt x="9388" y="797"/>
                  </a:lnTo>
                  <a:cubicBezTo>
                    <a:pt x="9384" y="795"/>
                    <a:pt x="9380" y="792"/>
                    <a:pt x="9377" y="788"/>
                  </a:cubicBezTo>
                  <a:lnTo>
                    <a:pt x="9344" y="741"/>
                  </a:lnTo>
                  <a:cubicBezTo>
                    <a:pt x="9343" y="740"/>
                    <a:pt x="9343" y="739"/>
                    <a:pt x="9342" y="738"/>
                  </a:cubicBezTo>
                  <a:lnTo>
                    <a:pt x="9320" y="690"/>
                  </a:lnTo>
                  <a:lnTo>
                    <a:pt x="9344" y="705"/>
                  </a:lnTo>
                  <a:lnTo>
                    <a:pt x="9280" y="706"/>
                  </a:lnTo>
                  <a:cubicBezTo>
                    <a:pt x="9277" y="706"/>
                    <a:pt x="9274" y="705"/>
                    <a:pt x="9271" y="704"/>
                  </a:cubicBezTo>
                  <a:lnTo>
                    <a:pt x="9200" y="680"/>
                  </a:lnTo>
                  <a:cubicBezTo>
                    <a:pt x="9196" y="679"/>
                    <a:pt x="9192" y="676"/>
                    <a:pt x="9189" y="673"/>
                  </a:cubicBezTo>
                  <a:lnTo>
                    <a:pt x="9149" y="628"/>
                  </a:lnTo>
                  <a:cubicBezTo>
                    <a:pt x="9145" y="624"/>
                    <a:pt x="9142" y="618"/>
                    <a:pt x="9142" y="611"/>
                  </a:cubicBezTo>
                  <a:lnTo>
                    <a:pt x="9141" y="544"/>
                  </a:lnTo>
                  <a:lnTo>
                    <a:pt x="9165" y="569"/>
                  </a:lnTo>
                  <a:lnTo>
                    <a:pt x="9128" y="566"/>
                  </a:lnTo>
                  <a:lnTo>
                    <a:pt x="9099" y="561"/>
                  </a:lnTo>
                  <a:lnTo>
                    <a:pt x="9055" y="550"/>
                  </a:lnTo>
                  <a:cubicBezTo>
                    <a:pt x="9052" y="549"/>
                    <a:pt x="9049" y="548"/>
                    <a:pt x="9047" y="546"/>
                  </a:cubicBezTo>
                  <a:lnTo>
                    <a:pt x="8997" y="511"/>
                  </a:lnTo>
                  <a:cubicBezTo>
                    <a:pt x="8991" y="507"/>
                    <a:pt x="8988" y="501"/>
                    <a:pt x="8987" y="494"/>
                  </a:cubicBezTo>
                  <a:lnTo>
                    <a:pt x="8976" y="437"/>
                  </a:lnTo>
                  <a:lnTo>
                    <a:pt x="8999" y="459"/>
                  </a:lnTo>
                  <a:lnTo>
                    <a:pt x="8964" y="454"/>
                  </a:lnTo>
                  <a:cubicBezTo>
                    <a:pt x="8962" y="454"/>
                    <a:pt x="8960" y="454"/>
                    <a:pt x="8958" y="453"/>
                  </a:cubicBezTo>
                  <a:lnTo>
                    <a:pt x="8890" y="430"/>
                  </a:lnTo>
                  <a:cubicBezTo>
                    <a:pt x="8888" y="429"/>
                    <a:pt x="8885" y="428"/>
                    <a:pt x="8883" y="426"/>
                  </a:cubicBezTo>
                  <a:lnTo>
                    <a:pt x="8833" y="389"/>
                  </a:lnTo>
                  <a:lnTo>
                    <a:pt x="8794" y="353"/>
                  </a:lnTo>
                  <a:cubicBezTo>
                    <a:pt x="8790" y="349"/>
                    <a:pt x="8787" y="344"/>
                    <a:pt x="8786" y="339"/>
                  </a:cubicBezTo>
                  <a:lnTo>
                    <a:pt x="8776" y="290"/>
                  </a:lnTo>
                  <a:lnTo>
                    <a:pt x="8799" y="311"/>
                  </a:lnTo>
                  <a:lnTo>
                    <a:pt x="8730" y="304"/>
                  </a:lnTo>
                  <a:cubicBezTo>
                    <a:pt x="8727" y="303"/>
                    <a:pt x="8724" y="302"/>
                    <a:pt x="8721" y="301"/>
                  </a:cubicBezTo>
                  <a:lnTo>
                    <a:pt x="8681" y="282"/>
                  </a:lnTo>
                  <a:cubicBezTo>
                    <a:pt x="8678" y="281"/>
                    <a:pt x="8676" y="279"/>
                    <a:pt x="8674" y="277"/>
                  </a:cubicBezTo>
                  <a:lnTo>
                    <a:pt x="8636" y="241"/>
                  </a:lnTo>
                  <a:cubicBezTo>
                    <a:pt x="8631" y="237"/>
                    <a:pt x="8629" y="231"/>
                    <a:pt x="8628" y="226"/>
                  </a:cubicBezTo>
                  <a:lnTo>
                    <a:pt x="8620" y="168"/>
                  </a:lnTo>
                  <a:lnTo>
                    <a:pt x="8641" y="190"/>
                  </a:lnTo>
                  <a:lnTo>
                    <a:pt x="8565" y="176"/>
                  </a:lnTo>
                  <a:cubicBezTo>
                    <a:pt x="8562" y="175"/>
                    <a:pt x="8560" y="174"/>
                    <a:pt x="8558" y="173"/>
                  </a:cubicBezTo>
                  <a:lnTo>
                    <a:pt x="8518" y="153"/>
                  </a:lnTo>
                  <a:cubicBezTo>
                    <a:pt x="8510" y="149"/>
                    <a:pt x="8505" y="141"/>
                    <a:pt x="8504" y="132"/>
                  </a:cubicBezTo>
                  <a:lnTo>
                    <a:pt x="8501" y="99"/>
                  </a:lnTo>
                  <a:cubicBezTo>
                    <a:pt x="8501" y="97"/>
                    <a:pt x="8501" y="95"/>
                    <a:pt x="8501" y="93"/>
                  </a:cubicBezTo>
                  <a:lnTo>
                    <a:pt x="8511" y="24"/>
                  </a:lnTo>
                  <a:lnTo>
                    <a:pt x="8553" y="48"/>
                  </a:lnTo>
                  <a:lnTo>
                    <a:pt x="8517" y="76"/>
                  </a:lnTo>
                  <a:lnTo>
                    <a:pt x="8454" y="139"/>
                  </a:lnTo>
                  <a:lnTo>
                    <a:pt x="8367" y="210"/>
                  </a:lnTo>
                  <a:lnTo>
                    <a:pt x="8097" y="446"/>
                  </a:lnTo>
                  <a:lnTo>
                    <a:pt x="7696" y="763"/>
                  </a:lnTo>
                  <a:lnTo>
                    <a:pt x="7302" y="1151"/>
                  </a:lnTo>
                  <a:lnTo>
                    <a:pt x="6980" y="1454"/>
                  </a:lnTo>
                  <a:cubicBezTo>
                    <a:pt x="6979" y="1454"/>
                    <a:pt x="6978" y="1455"/>
                    <a:pt x="6977" y="1456"/>
                  </a:cubicBezTo>
                  <a:lnTo>
                    <a:pt x="6741" y="1621"/>
                  </a:lnTo>
                  <a:lnTo>
                    <a:pt x="6548" y="1753"/>
                  </a:lnTo>
                  <a:cubicBezTo>
                    <a:pt x="6547" y="1754"/>
                    <a:pt x="6546" y="1754"/>
                    <a:pt x="6544" y="1755"/>
                  </a:cubicBezTo>
                  <a:lnTo>
                    <a:pt x="6463" y="1793"/>
                  </a:lnTo>
                  <a:lnTo>
                    <a:pt x="6441" y="1746"/>
                  </a:ln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cxnSp>
          <p:nvCxnSpPr>
            <p:cNvPr id="390" name="Shape 390"/>
            <p:cNvCxnSpPr/>
            <p:nvPr/>
          </p:nvCxnSpPr>
          <p:spPr>
            <a:xfrm>
              <a:off x="5619298" y="3229020"/>
              <a:ext cx="966908" cy="627809"/>
            </a:xfrm>
            <a:prstGeom prst="straightConnector1">
              <a:avLst/>
            </a:prstGeom>
            <a:noFill/>
            <a:ln cap="flat" cmpd="sng" w="9525">
              <a:solidFill>
                <a:srgbClr val="7F7F7F"/>
              </a:solidFill>
              <a:prstDash val="dash"/>
              <a:round/>
              <a:headEnd len="sm" w="sm" type="none"/>
              <a:tailEnd len="sm" w="sm" type="none"/>
            </a:ln>
          </p:spPr>
        </p:cxnSp>
        <p:sp>
          <p:nvSpPr>
            <p:cNvPr id="391" name="Shape 391"/>
            <p:cNvSpPr/>
            <p:nvPr/>
          </p:nvSpPr>
          <p:spPr>
            <a:xfrm>
              <a:off x="1586104" y="3702972"/>
              <a:ext cx="86031" cy="8603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FFC000"/>
                </a:solidFill>
                <a:latin typeface="Arial"/>
                <a:ea typeface="Arial"/>
                <a:cs typeface="Arial"/>
                <a:sym typeface="Arial"/>
              </a:endParaRPr>
            </a:p>
          </p:txBody>
        </p:sp>
        <p:sp>
          <p:nvSpPr>
            <p:cNvPr id="392" name="Shape 392"/>
            <p:cNvSpPr/>
            <p:nvPr/>
          </p:nvSpPr>
          <p:spPr>
            <a:xfrm>
              <a:off x="3496040" y="3122830"/>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393" name="Shape 393"/>
            <p:cNvSpPr/>
            <p:nvPr/>
          </p:nvSpPr>
          <p:spPr>
            <a:xfrm>
              <a:off x="4847507" y="3145479"/>
              <a:ext cx="70856"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394" name="Shape 394"/>
            <p:cNvSpPr/>
            <p:nvPr/>
          </p:nvSpPr>
          <p:spPr>
            <a:xfrm>
              <a:off x="5588171" y="3190272"/>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395" name="Shape 395"/>
            <p:cNvSpPr/>
            <p:nvPr/>
          </p:nvSpPr>
          <p:spPr>
            <a:xfrm>
              <a:off x="7084604" y="3447000"/>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396" name="Shape 396"/>
            <p:cNvSpPr/>
            <p:nvPr/>
          </p:nvSpPr>
          <p:spPr>
            <a:xfrm>
              <a:off x="7380311" y="3570759"/>
              <a:ext cx="86031" cy="8603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397" name="Shape 397"/>
            <p:cNvSpPr/>
            <p:nvPr/>
          </p:nvSpPr>
          <p:spPr>
            <a:xfrm>
              <a:off x="7105197" y="3744913"/>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FFC000"/>
                </a:solidFill>
                <a:latin typeface="Arial"/>
                <a:ea typeface="Arial"/>
                <a:cs typeface="Arial"/>
                <a:sym typeface="Arial"/>
              </a:endParaRPr>
            </a:p>
          </p:txBody>
        </p:sp>
        <p:sp>
          <p:nvSpPr>
            <p:cNvPr id="398" name="Shape 398"/>
            <p:cNvSpPr/>
            <p:nvPr/>
          </p:nvSpPr>
          <p:spPr>
            <a:xfrm>
              <a:off x="6549183" y="3812185"/>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FFC000"/>
                </a:solidFill>
                <a:latin typeface="Arial"/>
                <a:ea typeface="Arial"/>
                <a:cs typeface="Arial"/>
                <a:sym typeface="Arial"/>
              </a:endParaRPr>
            </a:p>
          </p:txBody>
        </p:sp>
        <p:sp>
          <p:nvSpPr>
            <p:cNvPr id="399" name="Shape 399"/>
            <p:cNvSpPr/>
            <p:nvPr/>
          </p:nvSpPr>
          <p:spPr>
            <a:xfrm>
              <a:off x="3199090" y="4306011"/>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0" name="Shape 400"/>
            <p:cNvSpPr/>
            <p:nvPr/>
          </p:nvSpPr>
          <p:spPr>
            <a:xfrm>
              <a:off x="3210353" y="4078522"/>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1" name="Shape 401"/>
            <p:cNvSpPr/>
            <p:nvPr/>
          </p:nvSpPr>
          <p:spPr>
            <a:xfrm>
              <a:off x="3199370" y="3816303"/>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FFC000"/>
                </a:solidFill>
                <a:latin typeface="Arial"/>
                <a:ea typeface="Arial"/>
                <a:cs typeface="Arial"/>
                <a:sym typeface="Arial"/>
              </a:endParaRPr>
            </a:p>
          </p:txBody>
        </p:sp>
        <p:sp>
          <p:nvSpPr>
            <p:cNvPr id="402" name="Shape 402"/>
            <p:cNvSpPr/>
            <p:nvPr/>
          </p:nvSpPr>
          <p:spPr>
            <a:xfrm>
              <a:off x="3197998" y="3816303"/>
              <a:ext cx="72000" cy="72000"/>
            </a:xfrm>
            <a:custGeom>
              <a:pathLst>
                <a:path extrusionOk="0" h="64" w="64">
                  <a:moveTo>
                    <a:pt x="0" y="32"/>
                  </a:moveTo>
                  <a:lnTo>
                    <a:pt x="1" y="25"/>
                  </a:lnTo>
                  <a:lnTo>
                    <a:pt x="3" y="19"/>
                  </a:lnTo>
                  <a:lnTo>
                    <a:pt x="6" y="14"/>
                  </a:lnTo>
                  <a:lnTo>
                    <a:pt x="9" y="9"/>
                  </a:lnTo>
                  <a:lnTo>
                    <a:pt x="14" y="5"/>
                  </a:lnTo>
                  <a:lnTo>
                    <a:pt x="20" y="2"/>
                  </a:lnTo>
                  <a:lnTo>
                    <a:pt x="26" y="1"/>
                  </a:lnTo>
                  <a:lnTo>
                    <a:pt x="32" y="0"/>
                  </a:lnTo>
                  <a:lnTo>
                    <a:pt x="38" y="1"/>
                  </a:lnTo>
                  <a:lnTo>
                    <a:pt x="44" y="2"/>
                  </a:lnTo>
                  <a:lnTo>
                    <a:pt x="50" y="5"/>
                  </a:lnTo>
                  <a:lnTo>
                    <a:pt x="54" y="9"/>
                  </a:lnTo>
                  <a:lnTo>
                    <a:pt x="58" y="14"/>
                  </a:lnTo>
                  <a:lnTo>
                    <a:pt x="61" y="19"/>
                  </a:lnTo>
                  <a:lnTo>
                    <a:pt x="63" y="25"/>
                  </a:lnTo>
                  <a:lnTo>
                    <a:pt x="64" y="32"/>
                  </a:lnTo>
                  <a:lnTo>
                    <a:pt x="63" y="38"/>
                  </a:lnTo>
                  <a:lnTo>
                    <a:pt x="61" y="44"/>
                  </a:lnTo>
                  <a:lnTo>
                    <a:pt x="58" y="50"/>
                  </a:lnTo>
                  <a:lnTo>
                    <a:pt x="54" y="54"/>
                  </a:lnTo>
                  <a:lnTo>
                    <a:pt x="50" y="58"/>
                  </a:lnTo>
                  <a:lnTo>
                    <a:pt x="44" y="61"/>
                  </a:lnTo>
                  <a:lnTo>
                    <a:pt x="38" y="63"/>
                  </a:lnTo>
                  <a:lnTo>
                    <a:pt x="32" y="64"/>
                  </a:lnTo>
                  <a:lnTo>
                    <a:pt x="26" y="63"/>
                  </a:lnTo>
                  <a:lnTo>
                    <a:pt x="20" y="61"/>
                  </a:lnTo>
                  <a:lnTo>
                    <a:pt x="14" y="58"/>
                  </a:lnTo>
                  <a:lnTo>
                    <a:pt x="9" y="54"/>
                  </a:lnTo>
                  <a:lnTo>
                    <a:pt x="6" y="50"/>
                  </a:lnTo>
                  <a:lnTo>
                    <a:pt x="3" y="44"/>
                  </a:lnTo>
                  <a:lnTo>
                    <a:pt x="1" y="38"/>
                  </a:lnTo>
                  <a:lnTo>
                    <a:pt x="0" y="32"/>
                  </a:lnTo>
                  <a:close/>
                  <a:moveTo>
                    <a:pt x="2" y="38"/>
                  </a:moveTo>
                  <a:lnTo>
                    <a:pt x="2" y="38"/>
                  </a:lnTo>
                  <a:lnTo>
                    <a:pt x="3" y="44"/>
                  </a:lnTo>
                  <a:lnTo>
                    <a:pt x="3" y="44"/>
                  </a:lnTo>
                  <a:lnTo>
                    <a:pt x="6" y="49"/>
                  </a:lnTo>
                  <a:lnTo>
                    <a:pt x="6" y="49"/>
                  </a:lnTo>
                  <a:lnTo>
                    <a:pt x="10" y="54"/>
                  </a:lnTo>
                  <a:lnTo>
                    <a:pt x="10" y="54"/>
                  </a:lnTo>
                  <a:lnTo>
                    <a:pt x="15" y="57"/>
                  </a:lnTo>
                  <a:lnTo>
                    <a:pt x="15" y="57"/>
                  </a:lnTo>
                  <a:lnTo>
                    <a:pt x="20" y="60"/>
                  </a:lnTo>
                  <a:lnTo>
                    <a:pt x="20" y="60"/>
                  </a:lnTo>
                  <a:lnTo>
                    <a:pt x="26" y="62"/>
                  </a:lnTo>
                  <a:lnTo>
                    <a:pt x="26" y="62"/>
                  </a:lnTo>
                  <a:lnTo>
                    <a:pt x="32" y="63"/>
                  </a:lnTo>
                  <a:lnTo>
                    <a:pt x="32" y="63"/>
                  </a:lnTo>
                  <a:lnTo>
                    <a:pt x="38" y="62"/>
                  </a:lnTo>
                  <a:lnTo>
                    <a:pt x="38" y="62"/>
                  </a:lnTo>
                  <a:lnTo>
                    <a:pt x="44" y="60"/>
                  </a:lnTo>
                  <a:lnTo>
                    <a:pt x="44" y="60"/>
                  </a:lnTo>
                  <a:lnTo>
                    <a:pt x="49" y="57"/>
                  </a:lnTo>
                  <a:lnTo>
                    <a:pt x="49" y="57"/>
                  </a:lnTo>
                  <a:lnTo>
                    <a:pt x="54" y="54"/>
                  </a:lnTo>
                  <a:lnTo>
                    <a:pt x="54" y="54"/>
                  </a:lnTo>
                  <a:lnTo>
                    <a:pt x="58" y="49"/>
                  </a:lnTo>
                  <a:lnTo>
                    <a:pt x="58" y="49"/>
                  </a:lnTo>
                  <a:lnTo>
                    <a:pt x="60" y="44"/>
                  </a:lnTo>
                  <a:lnTo>
                    <a:pt x="60" y="44"/>
                  </a:lnTo>
                  <a:lnTo>
                    <a:pt x="62" y="38"/>
                  </a:lnTo>
                  <a:lnTo>
                    <a:pt x="62" y="38"/>
                  </a:lnTo>
                  <a:lnTo>
                    <a:pt x="63" y="32"/>
                  </a:lnTo>
                  <a:lnTo>
                    <a:pt x="63" y="32"/>
                  </a:lnTo>
                  <a:lnTo>
                    <a:pt x="62" y="25"/>
                  </a:lnTo>
                  <a:lnTo>
                    <a:pt x="62" y="26"/>
                  </a:lnTo>
                  <a:lnTo>
                    <a:pt x="60" y="20"/>
                  </a:lnTo>
                  <a:lnTo>
                    <a:pt x="60" y="20"/>
                  </a:lnTo>
                  <a:lnTo>
                    <a:pt x="58" y="14"/>
                  </a:lnTo>
                  <a:lnTo>
                    <a:pt x="58" y="15"/>
                  </a:lnTo>
                  <a:lnTo>
                    <a:pt x="54" y="10"/>
                  </a:lnTo>
                  <a:lnTo>
                    <a:pt x="54" y="10"/>
                  </a:lnTo>
                  <a:lnTo>
                    <a:pt x="49" y="6"/>
                  </a:lnTo>
                  <a:lnTo>
                    <a:pt x="49" y="6"/>
                  </a:lnTo>
                  <a:lnTo>
                    <a:pt x="44" y="3"/>
                  </a:lnTo>
                  <a:lnTo>
                    <a:pt x="44" y="3"/>
                  </a:lnTo>
                  <a:lnTo>
                    <a:pt x="38" y="1"/>
                  </a:lnTo>
                  <a:lnTo>
                    <a:pt x="38" y="1"/>
                  </a:lnTo>
                  <a:lnTo>
                    <a:pt x="32" y="1"/>
                  </a:lnTo>
                  <a:lnTo>
                    <a:pt x="32" y="1"/>
                  </a:lnTo>
                  <a:lnTo>
                    <a:pt x="26" y="1"/>
                  </a:lnTo>
                  <a:lnTo>
                    <a:pt x="26" y="1"/>
                  </a:lnTo>
                  <a:lnTo>
                    <a:pt x="20" y="3"/>
                  </a:lnTo>
                  <a:lnTo>
                    <a:pt x="20" y="3"/>
                  </a:lnTo>
                  <a:lnTo>
                    <a:pt x="15" y="6"/>
                  </a:lnTo>
                  <a:lnTo>
                    <a:pt x="15" y="6"/>
                  </a:lnTo>
                  <a:lnTo>
                    <a:pt x="10" y="10"/>
                  </a:lnTo>
                  <a:lnTo>
                    <a:pt x="10" y="10"/>
                  </a:lnTo>
                  <a:lnTo>
                    <a:pt x="6" y="15"/>
                  </a:lnTo>
                  <a:lnTo>
                    <a:pt x="6" y="14"/>
                  </a:lnTo>
                  <a:lnTo>
                    <a:pt x="3" y="20"/>
                  </a:lnTo>
                  <a:lnTo>
                    <a:pt x="3" y="20"/>
                  </a:lnTo>
                  <a:lnTo>
                    <a:pt x="2" y="26"/>
                  </a:lnTo>
                  <a:lnTo>
                    <a:pt x="2" y="25"/>
                  </a:lnTo>
                  <a:lnTo>
                    <a:pt x="1" y="32"/>
                  </a:lnTo>
                  <a:lnTo>
                    <a:pt x="1" y="32"/>
                  </a:lnTo>
                  <a:lnTo>
                    <a:pt x="2" y="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FFC000"/>
                </a:solidFill>
                <a:latin typeface="Arial"/>
                <a:ea typeface="Arial"/>
                <a:cs typeface="Arial"/>
                <a:sym typeface="Arial"/>
              </a:endParaRPr>
            </a:p>
          </p:txBody>
        </p:sp>
        <p:sp>
          <p:nvSpPr>
            <p:cNvPr id="403" name="Shape 403"/>
            <p:cNvSpPr/>
            <p:nvPr/>
          </p:nvSpPr>
          <p:spPr>
            <a:xfrm>
              <a:off x="3129215" y="3661786"/>
              <a:ext cx="86031" cy="84668"/>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FFC000"/>
                </a:solidFill>
                <a:latin typeface="Arial"/>
                <a:ea typeface="Arial"/>
                <a:cs typeface="Arial"/>
                <a:sym typeface="Arial"/>
              </a:endParaRPr>
            </a:p>
          </p:txBody>
        </p:sp>
        <p:sp>
          <p:nvSpPr>
            <p:cNvPr id="404" name="Shape 404"/>
            <p:cNvSpPr/>
            <p:nvPr/>
          </p:nvSpPr>
          <p:spPr>
            <a:xfrm>
              <a:off x="2074986" y="3624100"/>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405" name="Shape 405"/>
            <p:cNvSpPr/>
            <p:nvPr/>
          </p:nvSpPr>
          <p:spPr>
            <a:xfrm>
              <a:off x="1911614" y="3519762"/>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406" name="Shape 406"/>
            <p:cNvSpPr/>
            <p:nvPr/>
          </p:nvSpPr>
          <p:spPr>
            <a:xfrm>
              <a:off x="2298765" y="3387966"/>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407" name="Shape 407"/>
            <p:cNvSpPr/>
            <p:nvPr/>
          </p:nvSpPr>
          <p:spPr>
            <a:xfrm>
              <a:off x="2669441" y="3269899"/>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408" name="Shape 408"/>
            <p:cNvSpPr/>
            <p:nvPr/>
          </p:nvSpPr>
          <p:spPr>
            <a:xfrm>
              <a:off x="3074439" y="3176544"/>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409" name="Shape 409"/>
            <p:cNvSpPr/>
            <p:nvPr/>
          </p:nvSpPr>
          <p:spPr>
            <a:xfrm>
              <a:off x="1573749" y="3426743"/>
              <a:ext cx="113814"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00"/>
                </a:buClr>
                <a:buFont typeface="Arial"/>
                <a:buNone/>
              </a:pPr>
              <a:r>
                <a:rPr b="1" i="0" lang="es-AR" sz="1600" u="none" cap="none" strike="noStrike">
                  <a:solidFill>
                    <a:srgbClr val="FFFF00"/>
                  </a:solidFill>
                  <a:latin typeface="Arial"/>
                  <a:ea typeface="Arial"/>
                  <a:cs typeface="Arial"/>
                  <a:sym typeface="Arial"/>
                </a:rPr>
                <a:t>1</a:t>
              </a:r>
              <a:endParaRPr b="1" i="0" sz="2400" u="none" cap="none" strike="noStrike">
                <a:solidFill>
                  <a:srgbClr val="FFFF00"/>
                </a:solidFill>
                <a:latin typeface="Arial"/>
                <a:ea typeface="Arial"/>
                <a:cs typeface="Arial"/>
                <a:sym typeface="Arial"/>
              </a:endParaRPr>
            </a:p>
          </p:txBody>
        </p:sp>
        <p:sp>
          <p:nvSpPr>
            <p:cNvPr id="410" name="Shape 410"/>
            <p:cNvSpPr/>
            <p:nvPr/>
          </p:nvSpPr>
          <p:spPr>
            <a:xfrm>
              <a:off x="7452319" y="3282727"/>
              <a:ext cx="113814"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00"/>
                </a:buClr>
                <a:buFont typeface="Arial"/>
                <a:buNone/>
              </a:pPr>
              <a:r>
                <a:rPr b="1" i="0" lang="es-AR" sz="1600" u="none" cap="none" strike="noStrike">
                  <a:solidFill>
                    <a:srgbClr val="FFFF00"/>
                  </a:solidFill>
                  <a:latin typeface="Arial"/>
                  <a:ea typeface="Arial"/>
                  <a:cs typeface="Arial"/>
                  <a:sym typeface="Arial"/>
                </a:rPr>
                <a:t>7</a:t>
              </a:r>
              <a:endParaRPr b="1" i="0" sz="2400" u="none" cap="none" strike="noStrike">
                <a:solidFill>
                  <a:srgbClr val="FFFF00"/>
                </a:solidFill>
                <a:latin typeface="Arial"/>
                <a:ea typeface="Arial"/>
                <a:cs typeface="Arial"/>
                <a:sym typeface="Arial"/>
              </a:endParaRPr>
            </a:p>
          </p:txBody>
        </p:sp>
        <p:sp>
          <p:nvSpPr>
            <p:cNvPr id="411" name="Shape 411"/>
            <p:cNvSpPr/>
            <p:nvPr/>
          </p:nvSpPr>
          <p:spPr>
            <a:xfrm>
              <a:off x="3059831" y="3282727"/>
              <a:ext cx="227626"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00"/>
                </a:buClr>
                <a:buFont typeface="Arial"/>
                <a:buNone/>
              </a:pPr>
              <a:r>
                <a:rPr b="1" i="0" lang="es-AR" sz="1600" u="none" cap="none" strike="noStrike">
                  <a:solidFill>
                    <a:srgbClr val="FFFF00"/>
                  </a:solidFill>
                  <a:latin typeface="Arial"/>
                  <a:ea typeface="Arial"/>
                  <a:cs typeface="Arial"/>
                  <a:sym typeface="Arial"/>
                </a:rPr>
                <a:t>14</a:t>
              </a:r>
              <a:endParaRPr b="1" i="0" sz="2400" u="none" cap="none" strike="noStrike">
                <a:solidFill>
                  <a:srgbClr val="FFFF00"/>
                </a:solidFill>
                <a:latin typeface="Arial"/>
                <a:ea typeface="Arial"/>
                <a:cs typeface="Arial"/>
                <a:sym typeface="Arial"/>
              </a:endParaRPr>
            </a:p>
          </p:txBody>
        </p:sp>
        <p:cxnSp>
          <p:nvCxnSpPr>
            <p:cNvPr id="412" name="Shape 412"/>
            <p:cNvCxnSpPr/>
            <p:nvPr/>
          </p:nvCxnSpPr>
          <p:spPr>
            <a:xfrm flipH="1" rot="10800000">
              <a:off x="5655173" y="3423217"/>
              <a:ext cx="914196" cy="690676"/>
            </a:xfrm>
            <a:prstGeom prst="straightConnector1">
              <a:avLst/>
            </a:prstGeom>
            <a:noFill/>
            <a:ln cap="flat" cmpd="sng" w="9525">
              <a:solidFill>
                <a:srgbClr val="7F7F7F"/>
              </a:solidFill>
              <a:prstDash val="dash"/>
              <a:round/>
              <a:headEnd len="sm" w="sm" type="none"/>
              <a:tailEnd len="sm" w="sm" type="none"/>
            </a:ln>
          </p:spPr>
        </p:cxnSp>
        <p:sp>
          <p:nvSpPr>
            <p:cNvPr id="413" name="Shape 413"/>
            <p:cNvSpPr/>
            <p:nvPr/>
          </p:nvSpPr>
          <p:spPr>
            <a:xfrm>
              <a:off x="5644459" y="4052437"/>
              <a:ext cx="7316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4" name="Shape 414"/>
            <p:cNvSpPr/>
            <p:nvPr/>
          </p:nvSpPr>
          <p:spPr>
            <a:xfrm>
              <a:off x="6521726" y="3379729"/>
              <a:ext cx="72000" cy="72000"/>
            </a:xfrm>
            <a:prstGeom prst="ellipse">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415" name="Shape 415"/>
            <p:cNvSpPr/>
            <p:nvPr/>
          </p:nvSpPr>
          <p:spPr>
            <a:xfrm>
              <a:off x="6210503" y="3601527"/>
              <a:ext cx="86031" cy="86031"/>
            </a:xfrm>
            <a:prstGeom prst="ellipse">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FFFF00"/>
                </a:solidFill>
                <a:latin typeface="Arial"/>
                <a:ea typeface="Arial"/>
                <a:cs typeface="Arial"/>
                <a:sym typeface="Arial"/>
              </a:endParaRPr>
            </a:p>
          </p:txBody>
        </p:sp>
        <p:sp>
          <p:nvSpPr>
            <p:cNvPr id="416" name="Shape 416"/>
            <p:cNvSpPr/>
            <p:nvPr/>
          </p:nvSpPr>
          <p:spPr>
            <a:xfrm>
              <a:off x="6156175" y="3282727"/>
              <a:ext cx="227626"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00"/>
                </a:buClr>
                <a:buFont typeface="Arial"/>
                <a:buNone/>
              </a:pPr>
              <a:r>
                <a:rPr b="1" i="0" lang="es-AR" sz="1600" u="none" cap="none" strike="noStrike">
                  <a:solidFill>
                    <a:srgbClr val="FFFF00"/>
                  </a:solidFill>
                  <a:latin typeface="Arial"/>
                  <a:ea typeface="Arial"/>
                  <a:cs typeface="Arial"/>
                  <a:sym typeface="Arial"/>
                </a:rPr>
                <a:t>20</a:t>
              </a:r>
              <a:endParaRPr b="1" i="0" sz="2400" u="none" cap="none" strike="noStrike">
                <a:solidFill>
                  <a:srgbClr val="FFFF00"/>
                </a:solidFill>
                <a:latin typeface="Arial"/>
                <a:ea typeface="Arial"/>
                <a:cs typeface="Arial"/>
                <a:sym typeface="Arial"/>
              </a:endParaRPr>
            </a:p>
          </p:txBody>
        </p:sp>
        <p:cxnSp>
          <p:nvCxnSpPr>
            <p:cNvPr id="417" name="Shape 417"/>
            <p:cNvCxnSpPr/>
            <p:nvPr/>
          </p:nvCxnSpPr>
          <p:spPr>
            <a:xfrm flipH="1" rot="10800000">
              <a:off x="1672135" y="3620903"/>
              <a:ext cx="5731845" cy="125085"/>
            </a:xfrm>
            <a:prstGeom prst="straightConnector1">
              <a:avLst/>
            </a:prstGeom>
            <a:noFill/>
            <a:ln cap="flat" cmpd="sng" w="19050">
              <a:solidFill>
                <a:srgbClr val="FFFF00"/>
              </a:solidFill>
              <a:prstDash val="dash"/>
              <a:round/>
              <a:headEnd len="sm" w="sm" type="none"/>
              <a:tailEnd len="sm" w="sm" type="none"/>
            </a:ln>
          </p:spPr>
        </p:cxnSp>
      </p:grpSp>
      <p:sp>
        <p:nvSpPr>
          <p:cNvPr id="418" name="Shape 418"/>
          <p:cNvSpPr/>
          <p:nvPr/>
        </p:nvSpPr>
        <p:spPr>
          <a:xfrm>
            <a:off x="755576" y="5085184"/>
            <a:ext cx="806489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800" u="none" cap="none" strike="noStrike">
                <a:solidFill>
                  <a:schemeClr val="lt1"/>
                </a:solidFill>
                <a:latin typeface="Cantarell"/>
                <a:ea typeface="Cantarell"/>
                <a:cs typeface="Cantarell"/>
                <a:sym typeface="Cantarell"/>
              </a:rPr>
              <a:t>Estima una ecuación cuadrática o </a:t>
            </a:r>
            <a:r>
              <a:rPr b="1" i="0" lang="es-AR" sz="1800" u="sng" cap="none" strike="noStrike">
                <a:solidFill>
                  <a:schemeClr val="lt1"/>
                </a:solidFill>
                <a:latin typeface="Cantarell"/>
                <a:ea typeface="Cantarell"/>
                <a:cs typeface="Cantarell"/>
                <a:sym typeface="Cantarell"/>
              </a:rPr>
              <a:t>cúbica </a:t>
            </a:r>
            <a:r>
              <a:rPr b="0" i="0" lang="es-AR" sz="1800" u="none" cap="none" strike="noStrike">
                <a:solidFill>
                  <a:schemeClr val="lt1"/>
                </a:solidFill>
                <a:latin typeface="Cantarell"/>
                <a:ea typeface="Cantarell"/>
                <a:cs typeface="Cantarell"/>
                <a:sym typeface="Cantarell"/>
              </a:rPr>
              <a:t>a través de una serie de </a:t>
            </a:r>
            <a:r>
              <a:rPr b="0" i="1" lang="es-AR" sz="1800" u="none" cap="none" strike="noStrike">
                <a:solidFill>
                  <a:schemeClr val="lt1"/>
                </a:solidFill>
                <a:latin typeface="Cantarell"/>
                <a:ea typeface="Cantarell"/>
                <a:cs typeface="Cantarell"/>
                <a:sym typeface="Cantarell"/>
              </a:rPr>
              <a:t>landmarks </a:t>
            </a:r>
            <a:r>
              <a:rPr b="0" i="0" lang="es-AR" sz="1800" u="none" cap="none" strike="noStrike">
                <a:solidFill>
                  <a:schemeClr val="lt1"/>
                </a:solidFill>
                <a:latin typeface="Cantarell"/>
                <a:ea typeface="Cantarell"/>
                <a:cs typeface="Cantarell"/>
                <a:sym typeface="Cantarell"/>
              </a:rPr>
              <a:t>y luego “alinea” la configuración completa de </a:t>
            </a:r>
            <a:r>
              <a:rPr b="0" i="1" lang="es-AR" sz="1800" u="none" cap="none" strike="noStrike">
                <a:solidFill>
                  <a:schemeClr val="lt1"/>
                </a:solidFill>
                <a:latin typeface="Cantarell"/>
                <a:ea typeface="Cantarell"/>
                <a:cs typeface="Cantarell"/>
                <a:sym typeface="Cantarell"/>
              </a:rPr>
              <a:t>landmarks,</a:t>
            </a:r>
            <a:r>
              <a:rPr b="0" i="0" lang="es-AR" sz="1800" u="none" cap="none" strike="noStrike">
                <a:solidFill>
                  <a:schemeClr val="lt1"/>
                </a:solidFill>
                <a:latin typeface="Cantarell"/>
                <a:ea typeface="Cantarell"/>
                <a:cs typeface="Cantarell"/>
                <a:sym typeface="Cantarell"/>
              </a:rPr>
              <a:t> de modo que la curva estimada se ajuste en una línea recta</a:t>
            </a:r>
            <a:endParaRPr b="0" i="0" sz="1800" u="none" cap="none" strike="noStrike">
              <a:solidFill>
                <a:schemeClr val="lt1"/>
              </a:solidFill>
              <a:latin typeface="Cantarell"/>
              <a:ea typeface="Cantarell"/>
              <a:cs typeface="Cantarell"/>
              <a:sym typeface="Cantarell"/>
            </a:endParaRPr>
          </a:p>
        </p:txBody>
      </p:sp>
      <p:sp>
        <p:nvSpPr>
          <p:cNvPr id="419" name="Shape 419"/>
          <p:cNvSpPr/>
          <p:nvPr/>
        </p:nvSpPr>
        <p:spPr>
          <a:xfrm>
            <a:off x="179512" y="6453336"/>
            <a:ext cx="8964488"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400" u="none" cap="none" strike="noStrike">
                <a:solidFill>
                  <a:schemeClr val="lt1"/>
                </a:solidFill>
                <a:latin typeface="Cantarell"/>
                <a:ea typeface="Cantarell"/>
                <a:cs typeface="Cantarell"/>
                <a:sym typeface="Cantarell"/>
              </a:rPr>
              <a:t>(Valentin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2008; Rohlf 2004)</a:t>
            </a:r>
            <a:endParaRPr b="0" i="0" sz="1400" u="none" cap="none" strike="noStrike">
              <a:solidFill>
                <a:schemeClr val="lt1"/>
              </a:solidFill>
              <a:latin typeface="Cantarell"/>
              <a:ea typeface="Cantarell"/>
              <a:cs typeface="Cantarell"/>
              <a:sym typeface="Cantarell"/>
            </a:endParaRPr>
          </a:p>
        </p:txBody>
      </p:sp>
      <p:sp>
        <p:nvSpPr>
          <p:cNvPr id="420" name="Shape 420"/>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a:t>
            </a:r>
            <a:r>
              <a:rPr b="0" i="0" lang="es-AR" sz="1600" u="none" cap="none" strike="noStrike">
                <a:solidFill>
                  <a:srgbClr val="7F7F7F"/>
                </a:solidFill>
                <a:latin typeface="Impact"/>
                <a:ea typeface="Impact"/>
                <a:cs typeface="Impact"/>
                <a:sym typeface="Impact"/>
              </a:rPr>
              <a:t>MÉTODOS </a:t>
            </a:r>
            <a:r>
              <a:rPr b="0" i="0" lang="es-AR" sz="1600" u="none" cap="none" strike="noStrike">
                <a:solidFill>
                  <a:schemeClr val="lt1"/>
                </a:solidFill>
                <a:latin typeface="Impact"/>
                <a:ea typeface="Impact"/>
                <a:cs typeface="Impact"/>
                <a:sym typeface="Impact"/>
              </a:rPr>
              <a:t>- RESULTADOS - DISCUSIÓN - CONCLUSIONES</a:t>
            </a:r>
            <a:endParaRPr b="0" i="0" sz="1600" u="none" cap="none" strike="noStrike">
              <a:solidFill>
                <a:schemeClr val="lt1"/>
              </a:solidFill>
              <a:latin typeface="Impact"/>
              <a:ea typeface="Impact"/>
              <a:cs typeface="Impact"/>
              <a:sym typeface="Impact"/>
            </a:endParaRPr>
          </a:p>
        </p:txBody>
      </p:sp>
      <p:sp>
        <p:nvSpPr>
          <p:cNvPr id="421" name="Shape 421"/>
          <p:cNvSpPr/>
          <p:nvPr/>
        </p:nvSpPr>
        <p:spPr>
          <a:xfrm>
            <a:off x="6097030" y="188639"/>
            <a:ext cx="304697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1800" u="none" cap="none" strike="noStrike">
                <a:solidFill>
                  <a:schemeClr val="lt1"/>
                </a:solidFill>
                <a:latin typeface="Cantarell"/>
                <a:ea typeface="Cantarell"/>
                <a:cs typeface="Cantarell"/>
                <a:sym typeface="Cantarell"/>
              </a:rPr>
              <a:t>Análisis Preliminares</a:t>
            </a:r>
            <a:endParaRPr b="1" i="0" sz="1800" u="none" cap="none" strike="noStrike">
              <a:solidFill>
                <a:schemeClr val="lt1"/>
              </a:solidFill>
              <a:latin typeface="Cantarell"/>
              <a:ea typeface="Cantarell"/>
              <a:cs typeface="Cantarell"/>
              <a:sym typeface="Cantarell"/>
            </a:endParaRPr>
          </a:p>
        </p:txBody>
      </p:sp>
      <p:sp>
        <p:nvSpPr>
          <p:cNvPr id="422" name="Shape 422"/>
          <p:cNvSpPr txBox="1"/>
          <p:nvPr/>
        </p:nvSpPr>
        <p:spPr>
          <a:xfrm>
            <a:off x="6598292" y="548679"/>
            <a:ext cx="2726236" cy="755217"/>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Font typeface="Noto Symbol"/>
              <a:buNone/>
            </a:pPr>
            <a:r>
              <a:rPr b="0" i="0" lang="es-AR" sz="2400" u="none" cap="none" strike="noStrike">
                <a:solidFill>
                  <a:srgbClr val="FF0000"/>
                </a:solidFill>
                <a:latin typeface="Cantarell"/>
                <a:ea typeface="Cantarell"/>
                <a:cs typeface="Cantarell"/>
                <a:sym typeface="Cantarell"/>
              </a:rPr>
              <a:t>PC1 = 36.2%</a:t>
            </a:r>
            <a:endParaRPr/>
          </a:p>
          <a:p>
            <a:pPr indent="-347980" lvl="0" marL="411480" marR="0" rtl="0" algn="l">
              <a:lnSpc>
                <a:spcPct val="100000"/>
              </a:lnSpc>
              <a:spcBef>
                <a:spcPts val="700"/>
              </a:spcBef>
              <a:spcAft>
                <a:spcPts val="0"/>
              </a:spcAft>
              <a:buClr>
                <a:schemeClr val="lt2"/>
              </a:buClr>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100000"/>
              </a:lnSpc>
              <a:spcBef>
                <a:spcPts val="700"/>
              </a:spcBef>
              <a:spcAft>
                <a:spcPts val="0"/>
              </a:spcAft>
              <a:buClr>
                <a:schemeClr val="lt2"/>
              </a:buClr>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100000"/>
              </a:lnSpc>
              <a:spcBef>
                <a:spcPts val="700"/>
              </a:spcBef>
              <a:spcAft>
                <a:spcPts val="0"/>
              </a:spcAft>
              <a:buClr>
                <a:schemeClr val="lt2"/>
              </a:buClr>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100000"/>
              </a:lnSpc>
              <a:spcBef>
                <a:spcPts val="700"/>
              </a:spcBef>
              <a:spcAft>
                <a:spcPts val="0"/>
              </a:spcAft>
              <a:buClr>
                <a:schemeClr val="lt2"/>
              </a:buClr>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100000"/>
              </a:lnSpc>
              <a:spcBef>
                <a:spcPts val="700"/>
              </a:spcBef>
              <a:spcAft>
                <a:spcPts val="0"/>
              </a:spcAft>
              <a:buClr>
                <a:schemeClr val="lt2"/>
              </a:buClr>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100000"/>
              </a:lnSpc>
              <a:spcBef>
                <a:spcPts val="700"/>
              </a:spcBef>
              <a:spcAft>
                <a:spcPts val="0"/>
              </a:spcAft>
              <a:buClr>
                <a:schemeClr val="lt2"/>
              </a:buClr>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100000"/>
              </a:lnSpc>
              <a:spcBef>
                <a:spcPts val="700"/>
              </a:spcBef>
              <a:spcAft>
                <a:spcPts val="0"/>
              </a:spcAft>
              <a:buClr>
                <a:schemeClr val="lt2"/>
              </a:buClr>
              <a:buFont typeface="Noto Symbol"/>
              <a:buNone/>
            </a:pPr>
            <a:r>
              <a:t/>
            </a:r>
            <a:endParaRPr b="0" i="0" sz="2400" u="none" cap="none" strike="noStrike">
              <a:solidFill>
                <a:schemeClr val="lt1"/>
              </a:solidFill>
              <a:latin typeface="Cantarell"/>
              <a:ea typeface="Cantarell"/>
              <a:cs typeface="Cantarell"/>
              <a:sym typeface="Cantarell"/>
            </a:endParaRPr>
          </a:p>
        </p:txBody>
      </p:sp>
      <p:sp>
        <p:nvSpPr>
          <p:cNvPr id="423" name="Shape 423"/>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pic>
        <p:nvPicPr>
          <p:cNvPr id="424" name="Shape 424"/>
          <p:cNvPicPr preferRelativeResize="0"/>
          <p:nvPr/>
        </p:nvPicPr>
        <p:blipFill rotWithShape="1">
          <a:blip r:embed="rId4">
            <a:alphaModFix/>
          </a:blip>
          <a:srcRect b="37497" l="41490" r="41490" t="37109"/>
          <a:stretch/>
        </p:blipFill>
        <p:spPr>
          <a:xfrm>
            <a:off x="6732240" y="5949280"/>
            <a:ext cx="678431" cy="56877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425" name="Shape 425"/>
          <p:cNvPicPr preferRelativeResize="0"/>
          <p:nvPr/>
        </p:nvPicPr>
        <p:blipFill rotWithShape="1">
          <a:blip r:embed="rId5">
            <a:alphaModFix/>
          </a:blip>
          <a:srcRect b="0" l="7382" r="11407" t="19853"/>
          <a:stretch/>
        </p:blipFill>
        <p:spPr>
          <a:xfrm>
            <a:off x="8028384" y="5733256"/>
            <a:ext cx="432048" cy="451636"/>
          </a:xfrm>
          <a:prstGeom prst="rect">
            <a:avLst/>
          </a:prstGeom>
          <a:noFill/>
          <a:ln>
            <a:noFill/>
          </a:ln>
        </p:spPr>
      </p:pic>
      <p:pic>
        <p:nvPicPr>
          <p:cNvPr id="426" name="Shape 426"/>
          <p:cNvPicPr preferRelativeResize="0"/>
          <p:nvPr/>
        </p:nvPicPr>
        <p:blipFill rotWithShape="1">
          <a:blip r:embed="rId3">
            <a:alphaModFix/>
          </a:blip>
          <a:srcRect b="586" l="32651" r="65238" t="95485"/>
          <a:stretch/>
        </p:blipFill>
        <p:spPr>
          <a:xfrm>
            <a:off x="7740352" y="6021288"/>
            <a:ext cx="432048" cy="4516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pic>
        <p:nvPicPr>
          <p:cNvPr descr="D:\Documentos\CIBNOR\1 - Bacalao\Genetica\Trbajos Previos\Andres\AFI-701.jpg" id="431" name="Shape 431"/>
          <p:cNvPicPr preferRelativeResize="0"/>
          <p:nvPr/>
        </p:nvPicPr>
        <p:blipFill rotWithShape="1">
          <a:blip r:embed="rId3">
            <a:alphaModFix/>
          </a:blip>
          <a:srcRect b="5666" l="2169" r="0" t="3676"/>
          <a:stretch/>
        </p:blipFill>
        <p:spPr>
          <a:xfrm>
            <a:off x="337596" y="4567060"/>
            <a:ext cx="3612382" cy="2304256"/>
          </a:xfrm>
          <a:prstGeom prst="rect">
            <a:avLst/>
          </a:prstGeom>
          <a:noFill/>
          <a:ln>
            <a:noFill/>
          </a:ln>
        </p:spPr>
      </p:pic>
      <p:sp>
        <p:nvSpPr>
          <p:cNvPr id="432" name="Shape 432"/>
          <p:cNvSpPr txBox="1"/>
          <p:nvPr>
            <p:ph type="title"/>
          </p:nvPr>
        </p:nvSpPr>
        <p:spPr>
          <a:xfrm>
            <a:off x="400000" y="38192"/>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Métodos-Genética</a:t>
            </a:r>
            <a:endParaRPr b="0" i="0" sz="3600" u="none" cap="none" strike="noStrike">
              <a:solidFill>
                <a:schemeClr val="lt2"/>
              </a:solidFill>
              <a:latin typeface="Consolas"/>
              <a:ea typeface="Consolas"/>
              <a:cs typeface="Consolas"/>
              <a:sym typeface="Consolas"/>
            </a:endParaRPr>
          </a:p>
        </p:txBody>
      </p:sp>
      <p:sp>
        <p:nvSpPr>
          <p:cNvPr id="433" name="Shape 433"/>
          <p:cNvSpPr txBox="1"/>
          <p:nvPr>
            <p:ph idx="1" type="body"/>
          </p:nvPr>
        </p:nvSpPr>
        <p:spPr>
          <a:xfrm>
            <a:off x="544016" y="1783560"/>
            <a:ext cx="5324128" cy="2437528"/>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SzPts val="1900"/>
              <a:buFont typeface="Noto Symbol"/>
              <a:buChar char="▪"/>
            </a:pPr>
            <a:r>
              <a:rPr b="0" i="0" lang="es-AR" sz="2000" u="none" cap="none" strike="noStrike">
                <a:solidFill>
                  <a:schemeClr val="lt1"/>
                </a:solidFill>
                <a:latin typeface="Cantarell"/>
                <a:ea typeface="Cantarell"/>
                <a:cs typeface="Cantarell"/>
                <a:sym typeface="Cantarell"/>
              </a:rPr>
              <a:t>Extracción de ADN: Precipitación con NaCl</a:t>
            </a:r>
            <a:endParaRPr/>
          </a:p>
          <a:p>
            <a:pPr indent="-234696" lvl="2" marL="996696" marR="0" rtl="0" algn="l">
              <a:spcBef>
                <a:spcPts val="320"/>
              </a:spcBef>
              <a:spcAft>
                <a:spcPts val="0"/>
              </a:spcAft>
              <a:buClr>
                <a:schemeClr val="accent2"/>
              </a:buClr>
              <a:buFont typeface="Noto Symbol"/>
              <a:buNone/>
            </a:pPr>
            <a:r>
              <a:t/>
            </a:r>
            <a:endParaRPr b="0" i="0" sz="1600" u="none" cap="none" strike="noStrike">
              <a:solidFill>
                <a:schemeClr val="lt1"/>
              </a:solidFill>
              <a:latin typeface="Cantarell"/>
              <a:ea typeface="Cantarell"/>
              <a:cs typeface="Cantarell"/>
              <a:sym typeface="Cantarell"/>
            </a:endParaRPr>
          </a:p>
          <a:p>
            <a:pPr indent="-347980" lvl="0" marL="411480" marR="0" rtl="0" algn="l">
              <a:spcBef>
                <a:spcPts val="700"/>
              </a:spcBef>
              <a:spcAft>
                <a:spcPts val="0"/>
              </a:spcAft>
              <a:buClr>
                <a:schemeClr val="lt2"/>
              </a:buClr>
              <a:buSzPts val="1900"/>
              <a:buFont typeface="Noto Symbol"/>
              <a:buChar char="▪"/>
            </a:pPr>
            <a:r>
              <a:rPr b="0" i="0" lang="es-AR" sz="2000" u="none" cap="none" strike="noStrike">
                <a:solidFill>
                  <a:schemeClr val="lt1"/>
                </a:solidFill>
                <a:latin typeface="Cantarell"/>
                <a:ea typeface="Cantarell"/>
                <a:cs typeface="Cantarell"/>
                <a:sym typeface="Cantarell"/>
              </a:rPr>
              <a:t>COI </a:t>
            </a:r>
            <a:endParaRPr/>
          </a:p>
          <a:p>
            <a:pPr indent="-296164" lvl="1" marL="740664" marR="0" rtl="0" algn="l">
              <a:spcBef>
                <a:spcPts val="320"/>
              </a:spcBef>
              <a:spcAft>
                <a:spcPts val="0"/>
              </a:spcAft>
              <a:buClr>
                <a:schemeClr val="accent2"/>
              </a:buClr>
              <a:buSzPts val="1440"/>
              <a:buFont typeface="Noto Symbol"/>
              <a:buChar char="▫"/>
            </a:pPr>
            <a:r>
              <a:rPr b="0" i="0" lang="es-AR" sz="1600" u="none" cap="none" strike="noStrike">
                <a:solidFill>
                  <a:schemeClr val="lt1"/>
                </a:solidFill>
                <a:latin typeface="Cantarell"/>
                <a:ea typeface="Cantarell"/>
                <a:cs typeface="Cantarell"/>
                <a:sym typeface="Cantarell"/>
              </a:rPr>
              <a:t>Teletchea et al., (2006)</a:t>
            </a:r>
            <a:endParaRPr/>
          </a:p>
          <a:p>
            <a:pPr indent="-296164" lvl="1" marL="740664" marR="0" rtl="0" algn="l">
              <a:spcBef>
                <a:spcPts val="360"/>
              </a:spcBef>
              <a:spcAft>
                <a:spcPts val="0"/>
              </a:spcAft>
              <a:buClr>
                <a:schemeClr val="accent2"/>
              </a:buClr>
              <a:buSzPts val="1620"/>
              <a:buFont typeface="Noto Symbol"/>
              <a:buChar char="▫"/>
            </a:pPr>
            <a:r>
              <a:rPr b="0" i="0" lang="es-AR" sz="1800" u="none" cap="none" strike="noStrike">
                <a:solidFill>
                  <a:schemeClr val="lt1"/>
                </a:solidFill>
                <a:latin typeface="Cantarell"/>
                <a:ea typeface="Cantarell"/>
                <a:cs typeface="Cantarell"/>
                <a:sym typeface="Cantarell"/>
              </a:rPr>
              <a:t>N= 57</a:t>
            </a:r>
            <a:endParaRPr/>
          </a:p>
          <a:p>
            <a:pPr indent="-296164" lvl="1" marL="740664" marR="0" rtl="0" algn="l">
              <a:spcBef>
                <a:spcPts val="320"/>
              </a:spcBef>
              <a:spcAft>
                <a:spcPts val="0"/>
              </a:spcAft>
              <a:buClr>
                <a:schemeClr val="accent2"/>
              </a:buClr>
              <a:buSzPts val="1440"/>
              <a:buFont typeface="Noto Symbol"/>
              <a:buChar char="▫"/>
            </a:pPr>
            <a:r>
              <a:rPr b="0" i="0" lang="es-AR" sz="1600" u="none" cap="none" strike="noStrike">
                <a:solidFill>
                  <a:schemeClr val="lt1"/>
                </a:solidFill>
                <a:latin typeface="Cantarell"/>
                <a:ea typeface="Cantarell"/>
                <a:cs typeface="Cantarell"/>
                <a:sym typeface="Cantarell"/>
              </a:rPr>
              <a:t>ABI PRISM 3730XL </a:t>
            </a:r>
            <a:endParaRPr/>
          </a:p>
          <a:p>
            <a:pPr indent="-296164" lvl="1" marL="740664" marR="0" rtl="0" algn="l">
              <a:spcBef>
                <a:spcPts val="320"/>
              </a:spcBef>
              <a:spcAft>
                <a:spcPts val="0"/>
              </a:spcAft>
              <a:buClr>
                <a:schemeClr val="accent2"/>
              </a:buClr>
              <a:buSzPts val="1440"/>
              <a:buFont typeface="Noto Symbol"/>
              <a:buChar char="▫"/>
            </a:pPr>
            <a:r>
              <a:rPr b="0" i="0" lang="es-AR" sz="1600" u="none" cap="none" strike="noStrike">
                <a:solidFill>
                  <a:schemeClr val="lt1"/>
                </a:solidFill>
                <a:latin typeface="Cantarell"/>
                <a:ea typeface="Cantarell"/>
                <a:cs typeface="Cantarell"/>
                <a:sym typeface="Cantarell"/>
              </a:rPr>
              <a:t>Macrogen, Seoul, Korea</a:t>
            </a:r>
            <a:endParaRPr b="0" i="0" sz="1600" u="none" cap="none" strike="noStrike">
              <a:solidFill>
                <a:schemeClr val="lt1"/>
              </a:solidFill>
              <a:latin typeface="Cantarell"/>
              <a:ea typeface="Cantarell"/>
              <a:cs typeface="Cantarell"/>
              <a:sym typeface="Cantarell"/>
            </a:endParaRPr>
          </a:p>
        </p:txBody>
      </p:sp>
      <p:sp>
        <p:nvSpPr>
          <p:cNvPr id="434" name="Shape 434"/>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a:t>
            </a:r>
            <a:r>
              <a:rPr b="0" i="0" lang="es-AR" sz="1600" u="none" cap="none" strike="noStrike">
                <a:solidFill>
                  <a:srgbClr val="7F7F7F"/>
                </a:solidFill>
                <a:latin typeface="Impact"/>
                <a:ea typeface="Impact"/>
                <a:cs typeface="Impact"/>
                <a:sym typeface="Impact"/>
              </a:rPr>
              <a:t>MÉTODOS </a:t>
            </a:r>
            <a:r>
              <a:rPr b="0" i="0" lang="es-AR" sz="1600" u="none" cap="none" strike="noStrike">
                <a:solidFill>
                  <a:schemeClr val="lt1"/>
                </a:solidFill>
                <a:latin typeface="Impact"/>
                <a:ea typeface="Impact"/>
                <a:cs typeface="Impact"/>
                <a:sym typeface="Impact"/>
              </a:rPr>
              <a:t>- RESULTADOS - DISCUSIÓN - CONCLUSIONES</a:t>
            </a:r>
            <a:endParaRPr b="0" i="0" sz="1600" u="none" cap="none" strike="noStrike">
              <a:solidFill>
                <a:schemeClr val="lt1"/>
              </a:solidFill>
              <a:latin typeface="Impact"/>
              <a:ea typeface="Impact"/>
              <a:cs typeface="Impact"/>
              <a:sym typeface="Impact"/>
            </a:endParaRPr>
          </a:p>
        </p:txBody>
      </p:sp>
      <p:pic>
        <p:nvPicPr>
          <p:cNvPr descr="E:\Protocolo\Imagenes presentacion\20140331_104033 - copia.jpg" id="435" name="Shape 435"/>
          <p:cNvPicPr preferRelativeResize="0"/>
          <p:nvPr/>
        </p:nvPicPr>
        <p:blipFill rotWithShape="1">
          <a:blip r:embed="rId4">
            <a:alphaModFix/>
          </a:blip>
          <a:srcRect b="0" l="0" r="0" t="0"/>
          <a:stretch/>
        </p:blipFill>
        <p:spPr>
          <a:xfrm>
            <a:off x="6832600" y="260648"/>
            <a:ext cx="2311400" cy="1549400"/>
          </a:xfrm>
          <a:prstGeom prst="rect">
            <a:avLst/>
          </a:prstGeom>
          <a:noFill/>
          <a:ln>
            <a:noFill/>
          </a:ln>
        </p:spPr>
      </p:pic>
      <p:sp>
        <p:nvSpPr>
          <p:cNvPr id="436" name="Shape 436"/>
          <p:cNvSpPr txBox="1"/>
          <p:nvPr/>
        </p:nvSpPr>
        <p:spPr>
          <a:xfrm>
            <a:off x="3851920" y="4653136"/>
            <a:ext cx="5292080" cy="2204864"/>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SzPts val="1900"/>
              <a:buFont typeface="Noto Symbol"/>
              <a:buChar char="▪"/>
            </a:pPr>
            <a:r>
              <a:rPr b="0" i="0" lang="es-AR" sz="2000" u="none" cap="none" strike="noStrike">
                <a:solidFill>
                  <a:schemeClr val="lt1"/>
                </a:solidFill>
                <a:latin typeface="Cantarell"/>
                <a:ea typeface="Cantarell"/>
                <a:cs typeface="Cantarell"/>
                <a:sym typeface="Cantarell"/>
              </a:rPr>
              <a:t>Microsatélites</a:t>
            </a:r>
            <a:endParaRPr/>
          </a:p>
          <a:p>
            <a:pPr indent="-296164" lvl="1" marL="740664" marR="0" rtl="0" algn="l">
              <a:lnSpc>
                <a:spcPct val="100000"/>
              </a:lnSpc>
              <a:spcBef>
                <a:spcPts val="360"/>
              </a:spcBef>
              <a:spcAft>
                <a:spcPts val="0"/>
              </a:spcAft>
              <a:buClr>
                <a:schemeClr val="accent2"/>
              </a:buClr>
              <a:buSzPts val="1620"/>
              <a:buFont typeface="Noto Symbol"/>
              <a:buChar char="▫"/>
            </a:pPr>
            <a:r>
              <a:rPr b="0" i="0" lang="es-AR" sz="1800" u="none" cap="none" strike="noStrike">
                <a:solidFill>
                  <a:schemeClr val="lt1"/>
                </a:solidFill>
                <a:latin typeface="Cantarell"/>
                <a:ea typeface="Cantarell"/>
                <a:cs typeface="Cantarell"/>
                <a:sym typeface="Cantarell"/>
              </a:rPr>
              <a:t>4 Loci</a:t>
            </a:r>
            <a:endParaRPr/>
          </a:p>
          <a:p>
            <a:pPr indent="-296164" lvl="1" marL="740664" marR="0" rtl="0" algn="l">
              <a:lnSpc>
                <a:spcPct val="100000"/>
              </a:lnSpc>
              <a:spcBef>
                <a:spcPts val="360"/>
              </a:spcBef>
              <a:spcAft>
                <a:spcPts val="0"/>
              </a:spcAft>
              <a:buClr>
                <a:schemeClr val="accent2"/>
              </a:buClr>
              <a:buFont typeface="Noto Symbol"/>
              <a:buNone/>
            </a:pPr>
            <a:r>
              <a:rPr b="0" i="0" lang="es-AR" sz="1800" u="none" cap="none" strike="noStrike">
                <a:solidFill>
                  <a:schemeClr val="lt1"/>
                </a:solidFill>
                <a:latin typeface="Cantarell"/>
                <a:ea typeface="Cantarell"/>
                <a:cs typeface="Cantarell"/>
                <a:sym typeface="Cantarell"/>
              </a:rPr>
              <a:t>	“Paciﬁc Biological Station, Nanaimo, Canadá”</a:t>
            </a:r>
            <a:endParaRPr/>
          </a:p>
          <a:p>
            <a:pPr indent="-296164" lvl="1" marL="740664" marR="0" rtl="0" algn="l">
              <a:lnSpc>
                <a:spcPct val="100000"/>
              </a:lnSpc>
              <a:spcBef>
                <a:spcPts val="360"/>
              </a:spcBef>
              <a:spcAft>
                <a:spcPts val="0"/>
              </a:spcAft>
              <a:buClr>
                <a:schemeClr val="accent2"/>
              </a:buClr>
              <a:buSzPts val="1620"/>
              <a:buFont typeface="Noto Symbol"/>
              <a:buChar char="▫"/>
            </a:pPr>
            <a:r>
              <a:rPr b="0" i="0" lang="es-AR" sz="1800" u="none" cap="none" strike="noStrike">
                <a:solidFill>
                  <a:schemeClr val="lt1"/>
                </a:solidFill>
                <a:latin typeface="Cantarell"/>
                <a:ea typeface="Cantarell"/>
                <a:cs typeface="Cantarell"/>
                <a:sym typeface="Cantarell"/>
              </a:rPr>
              <a:t>N=183 (GA-MB=60, OR= 32 y SQ= 31)</a:t>
            </a:r>
            <a:endParaRPr/>
          </a:p>
          <a:p>
            <a:pPr indent="-296164" lvl="1" marL="740664" marR="0" rtl="0" algn="l">
              <a:lnSpc>
                <a:spcPct val="100000"/>
              </a:lnSpc>
              <a:spcBef>
                <a:spcPts val="320"/>
              </a:spcBef>
              <a:spcAft>
                <a:spcPts val="0"/>
              </a:spcAft>
              <a:buClr>
                <a:schemeClr val="accent2"/>
              </a:buClr>
              <a:buSzPts val="1440"/>
              <a:buFont typeface="Noto Symbol"/>
              <a:buChar char="▫"/>
            </a:pPr>
            <a:r>
              <a:rPr b="0" i="0" lang="es-AR" sz="1600" u="none" cap="none" strike="noStrike">
                <a:solidFill>
                  <a:schemeClr val="lt1"/>
                </a:solidFill>
                <a:latin typeface="Cantarell"/>
                <a:ea typeface="Cantarell"/>
                <a:cs typeface="Cantarell"/>
                <a:sym typeface="Cantarell"/>
              </a:rPr>
              <a:t>Corridos en poliacrilamida 6% </a:t>
            </a:r>
            <a:endParaRPr/>
          </a:p>
          <a:p>
            <a:pPr indent="-296164" lvl="1" marL="740664" marR="0" rtl="0" algn="l">
              <a:lnSpc>
                <a:spcPct val="100000"/>
              </a:lnSpc>
              <a:spcBef>
                <a:spcPts val="320"/>
              </a:spcBef>
              <a:spcAft>
                <a:spcPts val="0"/>
              </a:spcAft>
              <a:buClr>
                <a:schemeClr val="accent2"/>
              </a:buClr>
              <a:buSzPts val="1440"/>
              <a:buFont typeface="Noto Symbol"/>
              <a:buChar char="▫"/>
            </a:pPr>
            <a:r>
              <a:rPr b="0" i="0" lang="es-AR" sz="1600" u="none" cap="none" strike="noStrike">
                <a:solidFill>
                  <a:schemeClr val="lt1"/>
                </a:solidFill>
                <a:latin typeface="Cantarell"/>
                <a:ea typeface="Cantarell"/>
                <a:cs typeface="Cantarell"/>
                <a:sym typeface="Cantarell"/>
              </a:rPr>
              <a:t>Visualizados por tinción de Plata</a:t>
            </a:r>
            <a:endParaRPr/>
          </a:p>
        </p:txBody>
      </p:sp>
      <p:pic>
        <p:nvPicPr>
          <p:cNvPr id="437" name="Shape 437"/>
          <p:cNvPicPr preferRelativeResize="0"/>
          <p:nvPr/>
        </p:nvPicPr>
        <p:blipFill rotWithShape="1">
          <a:blip r:embed="rId5">
            <a:alphaModFix/>
          </a:blip>
          <a:srcRect b="0" l="0" r="0" t="0"/>
          <a:stretch/>
        </p:blipFill>
        <p:spPr>
          <a:xfrm>
            <a:off x="5436096" y="2996952"/>
            <a:ext cx="733425" cy="685800"/>
          </a:xfrm>
          <a:prstGeom prst="rect">
            <a:avLst/>
          </a:prstGeom>
          <a:noFill/>
          <a:ln>
            <a:noFill/>
          </a:ln>
        </p:spPr>
      </p:pic>
      <p:pic>
        <p:nvPicPr>
          <p:cNvPr id="438" name="Shape 438"/>
          <p:cNvPicPr preferRelativeResize="0"/>
          <p:nvPr/>
        </p:nvPicPr>
        <p:blipFill/>
        <p:spPr>
          <a:xfrm>
            <a:off x="6876256" y="3140968"/>
            <a:ext cx="660648" cy="660648"/>
          </a:xfrm>
          <a:prstGeom prst="rect">
            <a:avLst/>
          </a:prstGeom>
          <a:solidFill>
            <a:srgbClr val="FFFFFF"/>
          </a:solidFill>
          <a:ln>
            <a:noFill/>
          </a:ln>
        </p:spPr>
      </p:pic>
      <p:pic>
        <p:nvPicPr>
          <p:cNvPr id="439" name="Shape 439"/>
          <p:cNvPicPr preferRelativeResize="0"/>
          <p:nvPr/>
        </p:nvPicPr>
        <p:blipFill rotWithShape="1">
          <a:blip r:embed="rId6">
            <a:alphaModFix/>
          </a:blip>
          <a:srcRect b="0" l="0" r="0" t="0"/>
          <a:stretch/>
        </p:blipFill>
        <p:spPr>
          <a:xfrm>
            <a:off x="7668344" y="2276872"/>
            <a:ext cx="971600" cy="1823880"/>
          </a:xfrm>
          <a:prstGeom prst="rect">
            <a:avLst/>
          </a:prstGeom>
          <a:noFill/>
          <a:ln>
            <a:noFill/>
          </a:ln>
        </p:spPr>
      </p:pic>
      <p:pic>
        <p:nvPicPr>
          <p:cNvPr id="440" name="Shape 440"/>
          <p:cNvPicPr preferRelativeResize="0"/>
          <p:nvPr/>
        </p:nvPicPr>
        <p:blipFill rotWithShape="1">
          <a:blip r:embed="rId7">
            <a:alphaModFix/>
          </a:blip>
          <a:srcRect b="0" l="0" r="0" t="0"/>
          <a:stretch/>
        </p:blipFill>
        <p:spPr>
          <a:xfrm>
            <a:off x="6372200" y="3717032"/>
            <a:ext cx="580101" cy="4451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ph type="title"/>
          </p:nvPr>
        </p:nvSpPr>
        <p:spPr>
          <a:xfrm>
            <a:off x="518864" y="242088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Font typeface="Consolas"/>
              <a:buNone/>
            </a:pPr>
            <a:r>
              <a:rPr b="0" i="0" lang="es-AR" sz="5400" u="none" cap="none" strike="noStrike">
                <a:solidFill>
                  <a:schemeClr val="lt2"/>
                </a:solidFill>
                <a:latin typeface="Consolas"/>
                <a:ea typeface="Consolas"/>
                <a:cs typeface="Consolas"/>
                <a:sym typeface="Consolas"/>
              </a:rPr>
              <a:t>Resultados</a:t>
            </a:r>
            <a:endParaRPr b="0" i="0" sz="4800" u="none" cap="none" strike="noStrike">
              <a:solidFill>
                <a:schemeClr val="lt2"/>
              </a:solidFill>
              <a:latin typeface="Consolas"/>
              <a:ea typeface="Consolas"/>
              <a:cs typeface="Consolas"/>
              <a:sym typeface="Consolas"/>
            </a:endParaRPr>
          </a:p>
        </p:txBody>
      </p:sp>
      <p:sp>
        <p:nvSpPr>
          <p:cNvPr id="446" name="Shape 446"/>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pic>
        <p:nvPicPr>
          <p:cNvPr id="447" name="Shape 447"/>
          <p:cNvPicPr preferRelativeResize="0"/>
          <p:nvPr/>
        </p:nvPicPr>
        <p:blipFill/>
        <p:spPr>
          <a:xfrm>
            <a:off x="0" y="-14514"/>
            <a:ext cx="467544" cy="6872514"/>
          </a:xfrm>
          <a:prstGeom prst="rect">
            <a:avLst/>
          </a:prstGeom>
          <a:solidFill>
            <a:srgbClr val="FFFFFF"/>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p:nvPr/>
        </p:nvSpPr>
        <p:spPr>
          <a:xfrm>
            <a:off x="0" y="0"/>
            <a:ext cx="9144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pic>
        <p:nvPicPr>
          <p:cNvPr id="168" name="Shape 168"/>
          <p:cNvPicPr preferRelativeResize="0"/>
          <p:nvPr/>
        </p:nvPicPr>
        <p:blipFill rotWithShape="1">
          <a:blip r:embed="rId3">
            <a:alphaModFix/>
          </a:blip>
          <a:srcRect b="0" l="0" r="0" t="0"/>
          <a:stretch/>
        </p:blipFill>
        <p:spPr>
          <a:xfrm>
            <a:off x="755576" y="692696"/>
            <a:ext cx="7807709" cy="51043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pic>
        <p:nvPicPr>
          <p:cNvPr id="452" name="Shape 452"/>
          <p:cNvPicPr preferRelativeResize="0"/>
          <p:nvPr/>
        </p:nvPicPr>
        <p:blipFill rotWithShape="1">
          <a:blip r:embed="rId3">
            <a:alphaModFix/>
          </a:blip>
          <a:srcRect b="0" l="0" r="0" t="0"/>
          <a:stretch/>
        </p:blipFill>
        <p:spPr>
          <a:xfrm>
            <a:off x="350837" y="2276872"/>
            <a:ext cx="8829675" cy="4333875"/>
          </a:xfrm>
          <a:prstGeom prst="rect">
            <a:avLst/>
          </a:prstGeom>
          <a:noFill/>
          <a:ln>
            <a:noFill/>
          </a:ln>
        </p:spPr>
      </p:pic>
      <p:sp>
        <p:nvSpPr>
          <p:cNvPr id="453" name="Shape 453"/>
          <p:cNvSpPr txBox="1"/>
          <p:nvPr>
            <p:ph type="title"/>
          </p:nvPr>
        </p:nvSpPr>
        <p:spPr>
          <a:xfrm>
            <a:off x="395536" y="4220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Resultados</a:t>
            </a:r>
            <a:endParaRPr b="0" i="0" sz="4000" u="none" cap="none" strike="noStrike">
              <a:solidFill>
                <a:schemeClr val="lt2"/>
              </a:solidFill>
              <a:latin typeface="Consolas"/>
              <a:ea typeface="Consolas"/>
              <a:cs typeface="Consolas"/>
              <a:sym typeface="Consolas"/>
            </a:endParaRPr>
          </a:p>
        </p:txBody>
      </p:sp>
      <p:sp>
        <p:nvSpPr>
          <p:cNvPr id="454" name="Shape 454"/>
          <p:cNvSpPr txBox="1"/>
          <p:nvPr>
            <p:ph idx="1" type="body"/>
          </p:nvPr>
        </p:nvSpPr>
        <p:spPr>
          <a:xfrm>
            <a:off x="1371600" y="634756"/>
            <a:ext cx="7772400" cy="565320"/>
          </a:xfrm>
          <a:prstGeom prst="rect">
            <a:avLst/>
          </a:prstGeom>
          <a:noFill/>
          <a:ln>
            <a:noFill/>
          </a:ln>
        </p:spPr>
        <p:txBody>
          <a:bodyPr anchorCtr="0" anchor="t" bIns="45700" lIns="91425" spcFirstLastPara="1" rIns="91425" wrap="square" tIns="45700">
            <a:noAutofit/>
          </a:bodyPr>
          <a:lstStyle/>
          <a:p>
            <a:pPr indent="-347980" lvl="0" marL="411480" marR="0" rtl="0" algn="r">
              <a:spcBef>
                <a:spcPts val="0"/>
              </a:spcBef>
              <a:spcAft>
                <a:spcPts val="0"/>
              </a:spcAft>
              <a:buClr>
                <a:schemeClr val="lt2"/>
              </a:buClr>
              <a:buFont typeface="Noto Symbol"/>
              <a:buNone/>
            </a:pPr>
            <a:r>
              <a:rPr b="0" i="0" lang="es-AR" sz="3000" u="none" cap="none" strike="noStrike">
                <a:solidFill>
                  <a:schemeClr val="lt1"/>
                </a:solidFill>
                <a:latin typeface="Cantarell"/>
                <a:ea typeface="Cantarell"/>
                <a:cs typeface="Cantarell"/>
                <a:sym typeface="Cantarell"/>
              </a:rPr>
              <a:t>Morfometría Geométrica</a:t>
            </a:r>
            <a:endParaRPr/>
          </a:p>
        </p:txBody>
      </p:sp>
      <p:pic>
        <p:nvPicPr>
          <p:cNvPr id="455" name="Shape 455"/>
          <p:cNvPicPr preferRelativeResize="0"/>
          <p:nvPr/>
        </p:nvPicPr>
        <p:blipFill rotWithShape="1">
          <a:blip r:embed="rId4">
            <a:alphaModFix/>
          </a:blip>
          <a:srcRect b="0" l="0" r="0" t="0"/>
          <a:stretch/>
        </p:blipFill>
        <p:spPr>
          <a:xfrm>
            <a:off x="451661" y="2204864"/>
            <a:ext cx="8728851" cy="4152575"/>
          </a:xfrm>
          <a:prstGeom prst="rect">
            <a:avLst/>
          </a:prstGeom>
          <a:noFill/>
          <a:ln>
            <a:noFill/>
          </a:ln>
        </p:spPr>
      </p:pic>
      <p:sp>
        <p:nvSpPr>
          <p:cNvPr id="456" name="Shape 456"/>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a:t>
            </a:r>
            <a:r>
              <a:rPr b="0" i="0" lang="es-AR" sz="1600" u="none" cap="none" strike="noStrike">
                <a:solidFill>
                  <a:srgbClr val="7F7F7F"/>
                </a:solidFill>
                <a:latin typeface="Impact"/>
                <a:ea typeface="Impact"/>
                <a:cs typeface="Impact"/>
                <a:sym typeface="Impact"/>
              </a:rPr>
              <a:t>RESULTADOS</a:t>
            </a:r>
            <a:r>
              <a:rPr b="0" i="0" lang="es-AR" sz="1600" u="none" cap="none" strike="noStrike">
                <a:solidFill>
                  <a:schemeClr val="lt1"/>
                </a:solidFill>
                <a:latin typeface="Impact"/>
                <a:ea typeface="Impact"/>
                <a:cs typeface="Impact"/>
                <a:sym typeface="Impact"/>
              </a:rPr>
              <a:t> - DISCUSIÓN - CONCLUSIONES</a:t>
            </a:r>
            <a:endParaRPr b="0" i="0" sz="1600" u="none" cap="none" strike="noStrike">
              <a:solidFill>
                <a:schemeClr val="lt1"/>
              </a:solidFill>
              <a:latin typeface="Impact"/>
              <a:ea typeface="Impact"/>
              <a:cs typeface="Impact"/>
              <a:sym typeface="Impact"/>
            </a:endParaRPr>
          </a:p>
        </p:txBody>
      </p:sp>
      <p:sp>
        <p:nvSpPr>
          <p:cNvPr id="457" name="Shape 457"/>
          <p:cNvSpPr txBox="1"/>
          <p:nvPr/>
        </p:nvSpPr>
        <p:spPr>
          <a:xfrm>
            <a:off x="323528" y="1556792"/>
            <a:ext cx="5112568" cy="648072"/>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None/>
            </a:pPr>
            <a:r>
              <a:rPr b="0" i="0" lang="es-AR" sz="2400" u="none" cap="none" strike="noStrike">
                <a:solidFill>
                  <a:schemeClr val="lt1"/>
                </a:solidFill>
                <a:latin typeface="Cantarell"/>
                <a:ea typeface="Cantarell"/>
                <a:cs typeface="Cantarell"/>
                <a:sym typeface="Cantarell"/>
              </a:rPr>
              <a:t>Análisis de Variables Canónicas</a:t>
            </a:r>
            <a:endParaRPr b="0" i="0" sz="2400" u="none" cap="none" strike="noStrike">
              <a:solidFill>
                <a:schemeClr val="lt1"/>
              </a:solidFill>
              <a:latin typeface="Cantarell"/>
              <a:ea typeface="Cantarell"/>
              <a:cs typeface="Cantarell"/>
              <a:sym typeface="Cantare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p:nvPr/>
        </p:nvSpPr>
        <p:spPr>
          <a:xfrm>
            <a:off x="323528" y="0"/>
            <a:ext cx="882047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nvGrpSpPr>
          <p:cNvPr id="463" name="Shape 463"/>
          <p:cNvGrpSpPr/>
          <p:nvPr/>
        </p:nvGrpSpPr>
        <p:grpSpPr>
          <a:xfrm>
            <a:off x="204912" y="1988840"/>
            <a:ext cx="4774444" cy="3600400"/>
            <a:chOff x="1574835" y="840309"/>
            <a:chExt cx="7377117" cy="6007409"/>
          </a:xfrm>
        </p:grpSpPr>
        <p:pic>
          <p:nvPicPr>
            <p:cNvPr id="464" name="Shape 464"/>
            <p:cNvPicPr preferRelativeResize="0"/>
            <p:nvPr/>
          </p:nvPicPr>
          <p:blipFill rotWithShape="1">
            <a:blip r:embed="rId3">
              <a:alphaModFix/>
            </a:blip>
            <a:srcRect b="0" l="0" r="0" t="0"/>
            <a:stretch/>
          </p:blipFill>
          <p:spPr>
            <a:xfrm>
              <a:off x="1574835" y="840309"/>
              <a:ext cx="7377117" cy="6007409"/>
            </a:xfrm>
            <a:prstGeom prst="rect">
              <a:avLst/>
            </a:prstGeom>
            <a:noFill/>
            <a:ln>
              <a:noFill/>
            </a:ln>
          </p:spPr>
        </p:pic>
        <p:sp>
          <p:nvSpPr>
            <p:cNvPr id="465" name="Shape 465"/>
            <p:cNvSpPr/>
            <p:nvPr/>
          </p:nvSpPr>
          <p:spPr>
            <a:xfrm rot="-3236882">
              <a:off x="2331720" y="2267404"/>
              <a:ext cx="3655828" cy="2275934"/>
            </a:xfrm>
            <a:prstGeom prst="ellipse">
              <a:avLst/>
            </a:prstGeom>
            <a:no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66" name="Shape 466"/>
            <p:cNvSpPr/>
            <p:nvPr/>
          </p:nvSpPr>
          <p:spPr>
            <a:xfrm rot="-2707142">
              <a:off x="4155099" y="2789096"/>
              <a:ext cx="3713106" cy="2193364"/>
            </a:xfrm>
            <a:prstGeom prst="ellipse">
              <a:avLst/>
            </a:prstGeom>
            <a:no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67" name="Shape 467"/>
            <p:cNvSpPr/>
            <p:nvPr/>
          </p:nvSpPr>
          <p:spPr>
            <a:xfrm>
              <a:off x="4016102" y="270951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68" name="Shape 468"/>
            <p:cNvSpPr/>
            <p:nvPr/>
          </p:nvSpPr>
          <p:spPr>
            <a:xfrm>
              <a:off x="3600177" y="328260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69" name="Shape 469"/>
            <p:cNvSpPr/>
            <p:nvPr/>
          </p:nvSpPr>
          <p:spPr>
            <a:xfrm>
              <a:off x="5005114" y="372551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0" name="Shape 470"/>
            <p:cNvSpPr/>
            <p:nvPr/>
          </p:nvSpPr>
          <p:spPr>
            <a:xfrm>
              <a:off x="4603477" y="163636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1" name="Shape 471"/>
            <p:cNvSpPr/>
            <p:nvPr/>
          </p:nvSpPr>
          <p:spPr>
            <a:xfrm>
              <a:off x="4305027" y="385569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2" name="Shape 472"/>
            <p:cNvSpPr/>
            <p:nvPr/>
          </p:nvSpPr>
          <p:spPr>
            <a:xfrm>
              <a:off x="3552552" y="429860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3" name="Shape 473"/>
            <p:cNvSpPr/>
            <p:nvPr/>
          </p:nvSpPr>
          <p:spPr>
            <a:xfrm>
              <a:off x="4468539" y="3336577"/>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4" name="Shape 474"/>
            <p:cNvSpPr/>
            <p:nvPr/>
          </p:nvSpPr>
          <p:spPr>
            <a:xfrm>
              <a:off x="3700189" y="499234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5" name="Shape 475"/>
            <p:cNvSpPr/>
            <p:nvPr/>
          </p:nvSpPr>
          <p:spPr>
            <a:xfrm>
              <a:off x="4043089" y="306511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6" name="Shape 476"/>
            <p:cNvSpPr/>
            <p:nvPr/>
          </p:nvSpPr>
          <p:spPr>
            <a:xfrm>
              <a:off x="5562327" y="2987327"/>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7" name="Shape 477"/>
            <p:cNvSpPr/>
            <p:nvPr/>
          </p:nvSpPr>
          <p:spPr>
            <a:xfrm>
              <a:off x="3868464" y="391125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8" name="Shape 478"/>
            <p:cNvSpPr/>
            <p:nvPr/>
          </p:nvSpPr>
          <p:spPr>
            <a:xfrm>
              <a:off x="3470002" y="3012727"/>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79" name="Shape 479"/>
            <p:cNvSpPr/>
            <p:nvPr/>
          </p:nvSpPr>
          <p:spPr>
            <a:xfrm>
              <a:off x="3396977" y="316354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0" name="Shape 480"/>
            <p:cNvSpPr/>
            <p:nvPr/>
          </p:nvSpPr>
          <p:spPr>
            <a:xfrm>
              <a:off x="4049439" y="339690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1" name="Shape 481"/>
            <p:cNvSpPr/>
            <p:nvPr/>
          </p:nvSpPr>
          <p:spPr>
            <a:xfrm>
              <a:off x="4747939" y="490344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2" name="Shape 482"/>
            <p:cNvSpPr/>
            <p:nvPr/>
          </p:nvSpPr>
          <p:spPr>
            <a:xfrm>
              <a:off x="4766989" y="241106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3" name="Shape 483"/>
            <p:cNvSpPr/>
            <p:nvPr/>
          </p:nvSpPr>
          <p:spPr>
            <a:xfrm>
              <a:off x="3750989" y="344294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4" name="Shape 484"/>
            <p:cNvSpPr/>
            <p:nvPr/>
          </p:nvSpPr>
          <p:spPr>
            <a:xfrm>
              <a:off x="3566839" y="368741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5" name="Shape 485"/>
            <p:cNvSpPr/>
            <p:nvPr/>
          </p:nvSpPr>
          <p:spPr>
            <a:xfrm>
              <a:off x="4692377" y="316195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6" name="Shape 486"/>
            <p:cNvSpPr/>
            <p:nvPr/>
          </p:nvSpPr>
          <p:spPr>
            <a:xfrm>
              <a:off x="4003402" y="2733327"/>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7" name="Shape 487"/>
            <p:cNvSpPr/>
            <p:nvPr/>
          </p:nvSpPr>
          <p:spPr>
            <a:xfrm>
              <a:off x="3868464" y="339849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8" name="Shape 488"/>
            <p:cNvSpPr/>
            <p:nvPr/>
          </p:nvSpPr>
          <p:spPr>
            <a:xfrm>
              <a:off x="3617639" y="466690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89" name="Shape 489"/>
            <p:cNvSpPr/>
            <p:nvPr/>
          </p:nvSpPr>
          <p:spPr>
            <a:xfrm>
              <a:off x="4082777" y="357311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0" name="Shape 490"/>
            <p:cNvSpPr/>
            <p:nvPr/>
          </p:nvSpPr>
          <p:spPr>
            <a:xfrm>
              <a:off x="3203302" y="336039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1" name="Shape 491"/>
            <p:cNvSpPr/>
            <p:nvPr/>
          </p:nvSpPr>
          <p:spPr>
            <a:xfrm>
              <a:off x="3676377" y="391125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2" name="Shape 492"/>
            <p:cNvSpPr/>
            <p:nvPr/>
          </p:nvSpPr>
          <p:spPr>
            <a:xfrm>
              <a:off x="5794102" y="191100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3" name="Shape 493"/>
            <p:cNvSpPr/>
            <p:nvPr/>
          </p:nvSpPr>
          <p:spPr>
            <a:xfrm>
              <a:off x="4881289" y="271269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4" name="Shape 494"/>
            <p:cNvSpPr/>
            <p:nvPr/>
          </p:nvSpPr>
          <p:spPr>
            <a:xfrm>
              <a:off x="4527277" y="410334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5" name="Shape 495"/>
            <p:cNvSpPr/>
            <p:nvPr/>
          </p:nvSpPr>
          <p:spPr>
            <a:xfrm>
              <a:off x="4425677" y="2585690"/>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6" name="Shape 496"/>
            <p:cNvSpPr/>
            <p:nvPr/>
          </p:nvSpPr>
          <p:spPr>
            <a:xfrm>
              <a:off x="3770039" y="3273077"/>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7" name="Shape 497"/>
            <p:cNvSpPr/>
            <p:nvPr/>
          </p:nvSpPr>
          <p:spPr>
            <a:xfrm>
              <a:off x="4441552" y="2914302"/>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8" name="Shape 498"/>
            <p:cNvSpPr/>
            <p:nvPr/>
          </p:nvSpPr>
          <p:spPr>
            <a:xfrm>
              <a:off x="2879452" y="3769965"/>
              <a:ext cx="108000" cy="108000"/>
            </a:xfrm>
            <a:prstGeom prst="ellipse">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499" name="Shape 499"/>
            <p:cNvSpPr/>
            <p:nvPr/>
          </p:nvSpPr>
          <p:spPr>
            <a:xfrm>
              <a:off x="6259239" y="3646140"/>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0" name="Shape 500"/>
            <p:cNvSpPr/>
            <p:nvPr/>
          </p:nvSpPr>
          <p:spPr>
            <a:xfrm>
              <a:off x="5827439" y="3974752"/>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1" name="Shape 501"/>
            <p:cNvSpPr/>
            <p:nvPr/>
          </p:nvSpPr>
          <p:spPr>
            <a:xfrm>
              <a:off x="6398939" y="47034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2" name="Shape 502"/>
            <p:cNvSpPr/>
            <p:nvPr/>
          </p:nvSpPr>
          <p:spPr>
            <a:xfrm>
              <a:off x="5905227" y="3038127"/>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3" name="Shape 503"/>
            <p:cNvSpPr/>
            <p:nvPr/>
          </p:nvSpPr>
          <p:spPr>
            <a:xfrm>
              <a:off x="5468664" y="5216177"/>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4" name="Shape 504"/>
            <p:cNvSpPr/>
            <p:nvPr/>
          </p:nvSpPr>
          <p:spPr>
            <a:xfrm>
              <a:off x="5695677" y="40557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5" name="Shape 505"/>
            <p:cNvSpPr/>
            <p:nvPr/>
          </p:nvSpPr>
          <p:spPr>
            <a:xfrm>
              <a:off x="6062389" y="48177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6" name="Shape 506"/>
            <p:cNvSpPr/>
            <p:nvPr/>
          </p:nvSpPr>
          <p:spPr>
            <a:xfrm>
              <a:off x="6067152" y="3581052"/>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7" name="Shape 507"/>
            <p:cNvSpPr/>
            <p:nvPr/>
          </p:nvSpPr>
          <p:spPr>
            <a:xfrm>
              <a:off x="5694089" y="4084290"/>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8" name="Shape 508"/>
            <p:cNvSpPr/>
            <p:nvPr/>
          </p:nvSpPr>
          <p:spPr>
            <a:xfrm>
              <a:off x="6870427" y="32683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09" name="Shape 509"/>
            <p:cNvSpPr/>
            <p:nvPr/>
          </p:nvSpPr>
          <p:spPr>
            <a:xfrm>
              <a:off x="6070327" y="3152427"/>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0" name="Shape 510"/>
            <p:cNvSpPr/>
            <p:nvPr/>
          </p:nvSpPr>
          <p:spPr>
            <a:xfrm>
              <a:off x="6110014" y="385886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1" name="Shape 511"/>
            <p:cNvSpPr/>
            <p:nvPr/>
          </p:nvSpPr>
          <p:spPr>
            <a:xfrm>
              <a:off x="5314677" y="34461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2" name="Shape 512"/>
            <p:cNvSpPr/>
            <p:nvPr/>
          </p:nvSpPr>
          <p:spPr>
            <a:xfrm>
              <a:off x="5876652" y="296986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3" name="Shape 513"/>
            <p:cNvSpPr/>
            <p:nvPr/>
          </p:nvSpPr>
          <p:spPr>
            <a:xfrm>
              <a:off x="6157639" y="4116040"/>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4" name="Shape 514"/>
            <p:cNvSpPr/>
            <p:nvPr/>
          </p:nvSpPr>
          <p:spPr>
            <a:xfrm>
              <a:off x="6622777" y="31413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5" name="Shape 515"/>
            <p:cNvSpPr/>
            <p:nvPr/>
          </p:nvSpPr>
          <p:spPr>
            <a:xfrm>
              <a:off x="7689577" y="2699990"/>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6" name="Shape 516"/>
            <p:cNvSpPr/>
            <p:nvPr/>
          </p:nvSpPr>
          <p:spPr>
            <a:xfrm>
              <a:off x="5995714" y="4054127"/>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7" name="Shape 517"/>
            <p:cNvSpPr/>
            <p:nvPr/>
          </p:nvSpPr>
          <p:spPr>
            <a:xfrm>
              <a:off x="7281589" y="384616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8" name="Shape 518"/>
            <p:cNvSpPr/>
            <p:nvPr/>
          </p:nvSpPr>
          <p:spPr>
            <a:xfrm>
              <a:off x="6864077" y="3816002"/>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19" name="Shape 519"/>
            <p:cNvSpPr/>
            <p:nvPr/>
          </p:nvSpPr>
          <p:spPr>
            <a:xfrm>
              <a:off x="6384652" y="3449290"/>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0" name="Shape 520"/>
            <p:cNvSpPr/>
            <p:nvPr/>
          </p:nvSpPr>
          <p:spPr>
            <a:xfrm>
              <a:off x="4528864" y="3514377"/>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1" name="Shape 521"/>
            <p:cNvSpPr/>
            <p:nvPr/>
          </p:nvSpPr>
          <p:spPr>
            <a:xfrm>
              <a:off x="5609952" y="44113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2" name="Shape 522"/>
            <p:cNvSpPr/>
            <p:nvPr/>
          </p:nvSpPr>
          <p:spPr>
            <a:xfrm>
              <a:off x="6129064" y="36366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3" name="Shape 523"/>
            <p:cNvSpPr/>
            <p:nvPr/>
          </p:nvSpPr>
          <p:spPr>
            <a:xfrm>
              <a:off x="5859189" y="3073052"/>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4" name="Shape 524"/>
            <p:cNvSpPr/>
            <p:nvPr/>
          </p:nvSpPr>
          <p:spPr>
            <a:xfrm>
              <a:off x="5149577" y="46145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5" name="Shape 525"/>
            <p:cNvSpPr/>
            <p:nvPr/>
          </p:nvSpPr>
          <p:spPr>
            <a:xfrm>
              <a:off x="5971902" y="465896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6" name="Shape 526"/>
            <p:cNvSpPr/>
            <p:nvPr/>
          </p:nvSpPr>
          <p:spPr>
            <a:xfrm>
              <a:off x="4082777" y="5482877"/>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7" name="Shape 527"/>
            <p:cNvSpPr/>
            <p:nvPr/>
          </p:nvSpPr>
          <p:spPr>
            <a:xfrm>
              <a:off x="6410052" y="269681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8" name="Shape 528"/>
            <p:cNvSpPr/>
            <p:nvPr/>
          </p:nvSpPr>
          <p:spPr>
            <a:xfrm>
              <a:off x="5498827" y="3619152"/>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29" name="Shape 529"/>
            <p:cNvSpPr/>
            <p:nvPr/>
          </p:nvSpPr>
          <p:spPr>
            <a:xfrm>
              <a:off x="5189264" y="4608165"/>
              <a:ext cx="108000" cy="108000"/>
            </a:xfrm>
            <a:prstGeom prst="ellipse">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30" name="Shape 530"/>
            <p:cNvSpPr/>
            <p:nvPr/>
          </p:nvSpPr>
          <p:spPr>
            <a:xfrm>
              <a:off x="6991120" y="1362692"/>
              <a:ext cx="772682" cy="2852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Font typeface="Cantarell"/>
                <a:buNone/>
              </a:pPr>
              <a:r>
                <a:rPr b="1" i="0" lang="es-AR" sz="1400" u="none" cap="none" strike="noStrike">
                  <a:solidFill>
                    <a:srgbClr val="FF0000"/>
                  </a:solidFill>
                  <a:latin typeface="Cantarell"/>
                  <a:ea typeface="Cantarell"/>
                  <a:cs typeface="Cantarell"/>
                  <a:sym typeface="Cantarell"/>
                </a:rPr>
                <a:t>Oregón</a:t>
              </a:r>
              <a:endParaRPr b="1" i="0" sz="3600" u="none" cap="none" strike="noStrike">
                <a:solidFill>
                  <a:schemeClr val="lt1"/>
                </a:solidFill>
                <a:latin typeface="Cantarell"/>
                <a:ea typeface="Cantarell"/>
                <a:cs typeface="Cantarell"/>
                <a:sym typeface="Cantarell"/>
              </a:endParaRPr>
            </a:p>
          </p:txBody>
        </p:sp>
        <p:sp>
          <p:nvSpPr>
            <p:cNvPr id="531" name="Shape 531"/>
            <p:cNvSpPr/>
            <p:nvPr/>
          </p:nvSpPr>
          <p:spPr>
            <a:xfrm>
              <a:off x="6775098" y="1723403"/>
              <a:ext cx="1351616" cy="31778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FF"/>
                </a:buClr>
                <a:buFont typeface="Cantarell"/>
                <a:buNone/>
              </a:pPr>
              <a:r>
                <a:rPr b="1" i="0" lang="es-AR" sz="1400" u="none" cap="none" strike="noStrike">
                  <a:solidFill>
                    <a:srgbClr val="0000FF"/>
                  </a:solidFill>
                  <a:latin typeface="Cantarell"/>
                  <a:ea typeface="Cantarell"/>
                  <a:cs typeface="Cantarell"/>
                  <a:sym typeface="Cantarell"/>
                </a:rPr>
                <a:t>San Quintín</a:t>
              </a:r>
              <a:endParaRPr b="1" i="0" sz="3600" u="none" cap="none" strike="noStrike">
                <a:solidFill>
                  <a:schemeClr val="lt1"/>
                </a:solidFill>
                <a:latin typeface="Cantarell"/>
                <a:ea typeface="Cantarell"/>
                <a:cs typeface="Cantarell"/>
                <a:sym typeface="Cantarell"/>
              </a:endParaRPr>
            </a:p>
          </p:txBody>
        </p:sp>
        <p:sp>
          <p:nvSpPr>
            <p:cNvPr id="532" name="Shape 532"/>
            <p:cNvSpPr/>
            <p:nvPr/>
          </p:nvSpPr>
          <p:spPr>
            <a:xfrm>
              <a:off x="2830240" y="1436341"/>
              <a:ext cx="5521325" cy="4424363"/>
            </a:xfrm>
            <a:custGeom>
              <a:pathLst>
                <a:path extrusionOk="0" h="9290" w="11592">
                  <a:moveTo>
                    <a:pt x="80" y="0"/>
                  </a:moveTo>
                  <a:lnTo>
                    <a:pt x="80" y="9210"/>
                  </a:lnTo>
                  <a:lnTo>
                    <a:pt x="11592" y="9210"/>
                  </a:lnTo>
                  <a:moveTo>
                    <a:pt x="80" y="9210"/>
                  </a:moveTo>
                  <a:lnTo>
                    <a:pt x="0" y="9210"/>
                  </a:lnTo>
                  <a:moveTo>
                    <a:pt x="80" y="6907"/>
                  </a:moveTo>
                  <a:lnTo>
                    <a:pt x="0" y="6907"/>
                  </a:lnTo>
                  <a:moveTo>
                    <a:pt x="80" y="4605"/>
                  </a:moveTo>
                  <a:lnTo>
                    <a:pt x="0" y="4605"/>
                  </a:lnTo>
                  <a:moveTo>
                    <a:pt x="80" y="2303"/>
                  </a:moveTo>
                  <a:lnTo>
                    <a:pt x="0" y="2303"/>
                  </a:lnTo>
                  <a:moveTo>
                    <a:pt x="80" y="0"/>
                  </a:moveTo>
                  <a:lnTo>
                    <a:pt x="0" y="0"/>
                  </a:lnTo>
                  <a:moveTo>
                    <a:pt x="80" y="9210"/>
                  </a:moveTo>
                  <a:lnTo>
                    <a:pt x="80" y="9290"/>
                  </a:lnTo>
                  <a:moveTo>
                    <a:pt x="2382" y="9210"/>
                  </a:moveTo>
                  <a:lnTo>
                    <a:pt x="2382" y="9290"/>
                  </a:lnTo>
                  <a:moveTo>
                    <a:pt x="4685" y="9210"/>
                  </a:moveTo>
                  <a:lnTo>
                    <a:pt x="4685" y="9290"/>
                  </a:lnTo>
                  <a:moveTo>
                    <a:pt x="6987" y="9210"/>
                  </a:moveTo>
                  <a:lnTo>
                    <a:pt x="6987" y="9290"/>
                  </a:lnTo>
                  <a:moveTo>
                    <a:pt x="9289" y="9210"/>
                  </a:moveTo>
                  <a:lnTo>
                    <a:pt x="9289" y="9290"/>
                  </a:lnTo>
                  <a:moveTo>
                    <a:pt x="11592" y="9210"/>
                  </a:moveTo>
                  <a:lnTo>
                    <a:pt x="11592" y="9290"/>
                  </a:lnTo>
                </a:path>
              </a:pathLst>
            </a:custGeom>
            <a:noFill/>
            <a:ln cap="sq"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Cantarell"/>
                <a:ea typeface="Cantarell"/>
                <a:cs typeface="Cantarell"/>
                <a:sym typeface="Cantarell"/>
              </a:endParaRPr>
            </a:p>
          </p:txBody>
        </p:sp>
        <p:sp>
          <p:nvSpPr>
            <p:cNvPr id="533" name="Shape 533"/>
            <p:cNvSpPr/>
            <p:nvPr/>
          </p:nvSpPr>
          <p:spPr>
            <a:xfrm>
              <a:off x="2398113" y="5695968"/>
              <a:ext cx="451611"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-0.04</a:t>
              </a:r>
              <a:endParaRPr b="1" i="0" sz="2800" u="none" cap="none" strike="noStrike">
                <a:solidFill>
                  <a:schemeClr val="lt1"/>
                </a:solidFill>
                <a:latin typeface="Cantarell"/>
                <a:ea typeface="Cantarell"/>
                <a:cs typeface="Cantarell"/>
                <a:sym typeface="Cantarell"/>
              </a:endParaRPr>
            </a:p>
          </p:txBody>
        </p:sp>
        <p:sp>
          <p:nvSpPr>
            <p:cNvPr id="534" name="Shape 534"/>
            <p:cNvSpPr/>
            <p:nvPr/>
          </p:nvSpPr>
          <p:spPr>
            <a:xfrm>
              <a:off x="2398113" y="4599004"/>
              <a:ext cx="446882"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-0.02</a:t>
              </a:r>
              <a:endParaRPr b="1" i="0" sz="2800" u="none" cap="none" strike="noStrike">
                <a:solidFill>
                  <a:schemeClr val="lt1"/>
                </a:solidFill>
                <a:latin typeface="Cantarell"/>
                <a:ea typeface="Cantarell"/>
                <a:cs typeface="Cantarell"/>
                <a:sym typeface="Cantarell"/>
              </a:endParaRPr>
            </a:p>
          </p:txBody>
        </p:sp>
        <p:sp>
          <p:nvSpPr>
            <p:cNvPr id="535" name="Shape 535"/>
            <p:cNvSpPr/>
            <p:nvPr/>
          </p:nvSpPr>
          <p:spPr>
            <a:xfrm>
              <a:off x="2404463" y="3503629"/>
              <a:ext cx="423237"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 0.00</a:t>
              </a:r>
              <a:endParaRPr b="1" i="0" sz="2800" u="none" cap="none" strike="noStrike">
                <a:solidFill>
                  <a:schemeClr val="lt1"/>
                </a:solidFill>
                <a:latin typeface="Cantarell"/>
                <a:ea typeface="Cantarell"/>
                <a:cs typeface="Cantarell"/>
                <a:sym typeface="Cantarell"/>
              </a:endParaRPr>
            </a:p>
          </p:txBody>
        </p:sp>
        <p:sp>
          <p:nvSpPr>
            <p:cNvPr id="536" name="Shape 536"/>
            <p:cNvSpPr/>
            <p:nvPr/>
          </p:nvSpPr>
          <p:spPr>
            <a:xfrm>
              <a:off x="2404463" y="2406667"/>
              <a:ext cx="420873"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 0.02</a:t>
              </a:r>
              <a:endParaRPr b="1" i="0" sz="2800" u="none" cap="none" strike="noStrike">
                <a:solidFill>
                  <a:schemeClr val="lt1"/>
                </a:solidFill>
                <a:latin typeface="Cantarell"/>
                <a:ea typeface="Cantarell"/>
                <a:cs typeface="Cantarell"/>
                <a:sym typeface="Cantarell"/>
              </a:endParaRPr>
            </a:p>
          </p:txBody>
        </p:sp>
        <p:sp>
          <p:nvSpPr>
            <p:cNvPr id="537" name="Shape 537"/>
            <p:cNvSpPr/>
            <p:nvPr/>
          </p:nvSpPr>
          <p:spPr>
            <a:xfrm>
              <a:off x="2404463" y="1309704"/>
              <a:ext cx="425602"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 0.04</a:t>
              </a:r>
              <a:endParaRPr b="1" i="0" sz="2800" u="none" cap="none" strike="noStrike">
                <a:solidFill>
                  <a:schemeClr val="lt1"/>
                </a:solidFill>
                <a:latin typeface="Cantarell"/>
                <a:ea typeface="Cantarell"/>
                <a:cs typeface="Cantarell"/>
                <a:sym typeface="Cantarell"/>
              </a:endParaRPr>
            </a:p>
          </p:txBody>
        </p:sp>
        <p:sp>
          <p:nvSpPr>
            <p:cNvPr id="538" name="Shape 538"/>
            <p:cNvSpPr/>
            <p:nvPr/>
          </p:nvSpPr>
          <p:spPr>
            <a:xfrm>
              <a:off x="2604488" y="5829318"/>
              <a:ext cx="451611"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-0.04</a:t>
              </a:r>
              <a:endParaRPr b="1" i="0" sz="2800" u="none" cap="none" strike="noStrike">
                <a:solidFill>
                  <a:schemeClr val="lt1"/>
                </a:solidFill>
                <a:latin typeface="Cantarell"/>
                <a:ea typeface="Cantarell"/>
                <a:cs typeface="Cantarell"/>
                <a:sym typeface="Cantarell"/>
              </a:endParaRPr>
            </a:p>
          </p:txBody>
        </p:sp>
        <p:sp>
          <p:nvSpPr>
            <p:cNvPr id="539" name="Shape 539"/>
            <p:cNvSpPr/>
            <p:nvPr/>
          </p:nvSpPr>
          <p:spPr>
            <a:xfrm>
              <a:off x="3701451" y="5829318"/>
              <a:ext cx="446882"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-0.02</a:t>
              </a:r>
              <a:endParaRPr b="1" i="0" sz="2800" u="none" cap="none" strike="noStrike">
                <a:solidFill>
                  <a:schemeClr val="lt1"/>
                </a:solidFill>
                <a:latin typeface="Cantarell"/>
                <a:ea typeface="Cantarell"/>
                <a:cs typeface="Cantarell"/>
                <a:sym typeface="Cantarell"/>
              </a:endParaRPr>
            </a:p>
          </p:txBody>
        </p:sp>
        <p:sp>
          <p:nvSpPr>
            <p:cNvPr id="540" name="Shape 540"/>
            <p:cNvSpPr/>
            <p:nvPr/>
          </p:nvSpPr>
          <p:spPr>
            <a:xfrm>
              <a:off x="4801586" y="5829318"/>
              <a:ext cx="423237"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 0.00</a:t>
              </a:r>
              <a:endParaRPr b="1" i="0" sz="2800" u="none" cap="none" strike="noStrike">
                <a:solidFill>
                  <a:schemeClr val="lt1"/>
                </a:solidFill>
                <a:latin typeface="Cantarell"/>
                <a:ea typeface="Cantarell"/>
                <a:cs typeface="Cantarell"/>
                <a:sym typeface="Cantarell"/>
              </a:endParaRPr>
            </a:p>
          </p:txBody>
        </p:sp>
        <p:sp>
          <p:nvSpPr>
            <p:cNvPr id="541" name="Shape 541"/>
            <p:cNvSpPr/>
            <p:nvPr/>
          </p:nvSpPr>
          <p:spPr>
            <a:xfrm>
              <a:off x="5898549" y="5829318"/>
              <a:ext cx="420873"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 0.02</a:t>
              </a:r>
              <a:endParaRPr b="1" i="0" sz="2800" u="none" cap="none" strike="noStrike">
                <a:solidFill>
                  <a:schemeClr val="lt1"/>
                </a:solidFill>
                <a:latin typeface="Cantarell"/>
                <a:ea typeface="Cantarell"/>
                <a:cs typeface="Cantarell"/>
                <a:sym typeface="Cantarell"/>
              </a:endParaRPr>
            </a:p>
          </p:txBody>
        </p:sp>
        <p:sp>
          <p:nvSpPr>
            <p:cNvPr id="542" name="Shape 542"/>
            <p:cNvSpPr/>
            <p:nvPr/>
          </p:nvSpPr>
          <p:spPr>
            <a:xfrm>
              <a:off x="6993925" y="5829318"/>
              <a:ext cx="425602"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 0.04</a:t>
              </a:r>
              <a:endParaRPr b="1" i="0" sz="2800" u="none" cap="none" strike="noStrike">
                <a:solidFill>
                  <a:schemeClr val="lt1"/>
                </a:solidFill>
                <a:latin typeface="Cantarell"/>
                <a:ea typeface="Cantarell"/>
                <a:cs typeface="Cantarell"/>
                <a:sym typeface="Cantarell"/>
              </a:endParaRPr>
            </a:p>
          </p:txBody>
        </p:sp>
        <p:sp>
          <p:nvSpPr>
            <p:cNvPr id="543" name="Shape 543"/>
            <p:cNvSpPr/>
            <p:nvPr/>
          </p:nvSpPr>
          <p:spPr>
            <a:xfrm>
              <a:off x="8090887" y="5829318"/>
              <a:ext cx="430331" cy="2496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Cantarell"/>
                <a:buNone/>
              </a:pPr>
              <a:r>
                <a:rPr b="1" i="0" lang="es-AR" sz="1100" u="none" cap="none" strike="noStrike">
                  <a:solidFill>
                    <a:srgbClr val="000000"/>
                  </a:solidFill>
                  <a:latin typeface="Cantarell"/>
                  <a:ea typeface="Cantarell"/>
                  <a:cs typeface="Cantarell"/>
                  <a:sym typeface="Cantarell"/>
                </a:rPr>
                <a:t> 0.06</a:t>
              </a:r>
              <a:endParaRPr b="1" i="0" sz="2800" u="none" cap="none" strike="noStrike">
                <a:solidFill>
                  <a:schemeClr val="lt1"/>
                </a:solidFill>
                <a:latin typeface="Cantarell"/>
                <a:ea typeface="Cantarell"/>
                <a:cs typeface="Cantarell"/>
                <a:sym typeface="Cantarell"/>
              </a:endParaRPr>
            </a:p>
          </p:txBody>
        </p:sp>
        <p:sp>
          <p:nvSpPr>
            <p:cNvPr id="544" name="Shape 544"/>
            <p:cNvSpPr/>
            <p:nvPr/>
          </p:nvSpPr>
          <p:spPr>
            <a:xfrm>
              <a:off x="2843808" y="6095653"/>
              <a:ext cx="5544616" cy="44655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Font typeface="Cantarell"/>
                <a:buNone/>
              </a:pPr>
              <a:r>
                <a:rPr b="0" i="0" lang="es-AR" sz="1600" u="none" cap="none" strike="noStrike">
                  <a:solidFill>
                    <a:srgbClr val="000000"/>
                  </a:solidFill>
                  <a:latin typeface="Cantarell"/>
                  <a:ea typeface="Cantarell"/>
                  <a:cs typeface="Cantarell"/>
                  <a:sym typeface="Cantarell"/>
                </a:rPr>
                <a:t>CP 1 (36,44%)</a:t>
              </a:r>
              <a:endParaRPr b="0" i="0" sz="1600" u="none" cap="none" strike="noStrike">
                <a:solidFill>
                  <a:schemeClr val="lt1"/>
                </a:solidFill>
                <a:latin typeface="Cantarell"/>
                <a:ea typeface="Cantarell"/>
                <a:cs typeface="Cantarell"/>
                <a:sym typeface="Cantarell"/>
              </a:endParaRPr>
            </a:p>
          </p:txBody>
        </p:sp>
        <p:sp>
          <p:nvSpPr>
            <p:cNvPr id="545" name="Shape 545"/>
            <p:cNvSpPr/>
            <p:nvPr/>
          </p:nvSpPr>
          <p:spPr>
            <a:xfrm rot="-5400000">
              <a:off x="-223490" y="3402260"/>
              <a:ext cx="4392490" cy="41352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Font typeface="Cantarell"/>
                <a:buNone/>
              </a:pPr>
              <a:r>
                <a:rPr b="0" i="0" lang="es-AR" sz="1600" u="none" cap="none" strike="noStrike">
                  <a:solidFill>
                    <a:srgbClr val="000000"/>
                  </a:solidFill>
                  <a:latin typeface="Cantarell"/>
                  <a:ea typeface="Cantarell"/>
                  <a:cs typeface="Cantarell"/>
                  <a:sym typeface="Cantarell"/>
                </a:rPr>
                <a:t>CP 2 (16,42%)</a:t>
              </a:r>
              <a:endParaRPr b="0" i="0" sz="1600" u="none" cap="none" strike="noStrike">
                <a:solidFill>
                  <a:schemeClr val="lt1"/>
                </a:solidFill>
                <a:latin typeface="Cantarell"/>
                <a:ea typeface="Cantarell"/>
                <a:cs typeface="Cantarell"/>
                <a:sym typeface="Cantarell"/>
              </a:endParaRPr>
            </a:p>
          </p:txBody>
        </p:sp>
      </p:grpSp>
      <p:sp>
        <p:nvSpPr>
          <p:cNvPr id="546" name="Shape 546"/>
          <p:cNvSpPr txBox="1"/>
          <p:nvPr>
            <p:ph idx="1" type="body"/>
          </p:nvPr>
        </p:nvSpPr>
        <p:spPr>
          <a:xfrm>
            <a:off x="327992" y="1052736"/>
            <a:ext cx="7772400" cy="720080"/>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Font typeface="Noto Symbol"/>
              <a:buNone/>
            </a:pPr>
            <a:r>
              <a:rPr b="0" i="0" lang="es-AR" sz="2800" u="none" cap="none" strike="noStrike">
                <a:solidFill>
                  <a:schemeClr val="lt1"/>
                </a:solidFill>
                <a:latin typeface="Cantarell"/>
                <a:ea typeface="Cantarell"/>
                <a:cs typeface="Cantarell"/>
                <a:sym typeface="Cantarell"/>
              </a:rPr>
              <a:t>Oregón – San Quintín</a:t>
            </a:r>
            <a:endParaRPr b="0" i="0" sz="2800" u="none" cap="none" strike="noStrike">
              <a:solidFill>
                <a:schemeClr val="lt1"/>
              </a:solidFill>
              <a:latin typeface="Cantarell"/>
              <a:ea typeface="Cantarell"/>
              <a:cs typeface="Cantarell"/>
              <a:sym typeface="Cantarell"/>
            </a:endParaRPr>
          </a:p>
        </p:txBody>
      </p:sp>
      <p:sp>
        <p:nvSpPr>
          <p:cNvPr id="547" name="Shape 547"/>
          <p:cNvSpPr txBox="1"/>
          <p:nvPr>
            <p:ph type="title"/>
          </p:nvPr>
        </p:nvSpPr>
        <p:spPr>
          <a:xfrm>
            <a:off x="395536" y="4220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Resultados</a:t>
            </a:r>
            <a:endParaRPr b="0" i="0" sz="4000" u="none" cap="none" strike="noStrike">
              <a:solidFill>
                <a:schemeClr val="lt2"/>
              </a:solidFill>
              <a:latin typeface="Consolas"/>
              <a:ea typeface="Consolas"/>
              <a:cs typeface="Consolas"/>
              <a:sym typeface="Consolas"/>
            </a:endParaRPr>
          </a:p>
        </p:txBody>
      </p:sp>
      <p:sp>
        <p:nvSpPr>
          <p:cNvPr id="548" name="Shape 548"/>
          <p:cNvSpPr txBox="1"/>
          <p:nvPr/>
        </p:nvSpPr>
        <p:spPr>
          <a:xfrm>
            <a:off x="1371600" y="634756"/>
            <a:ext cx="7772400" cy="565320"/>
          </a:xfrm>
          <a:prstGeom prst="rect">
            <a:avLst/>
          </a:prstGeom>
          <a:noFill/>
          <a:ln>
            <a:noFill/>
          </a:ln>
        </p:spPr>
        <p:txBody>
          <a:bodyPr anchorCtr="0" anchor="t" bIns="45700" lIns="91425" spcFirstLastPara="1" rIns="91425" wrap="square" tIns="45700">
            <a:noAutofit/>
          </a:bodyPr>
          <a:lstStyle/>
          <a:p>
            <a:pPr indent="-347980" lvl="0" marL="411480" marR="0" rtl="0" algn="r">
              <a:lnSpc>
                <a:spcPct val="100000"/>
              </a:lnSpc>
              <a:spcBef>
                <a:spcPts val="0"/>
              </a:spcBef>
              <a:spcAft>
                <a:spcPts val="0"/>
              </a:spcAft>
              <a:buClr>
                <a:schemeClr val="lt2"/>
              </a:buClr>
              <a:buFont typeface="Noto Symbol"/>
              <a:buNone/>
            </a:pPr>
            <a:r>
              <a:rPr b="0" i="0" lang="es-AR" sz="3000" u="none" cap="none" strike="noStrike">
                <a:solidFill>
                  <a:schemeClr val="lt1"/>
                </a:solidFill>
                <a:latin typeface="Cantarell"/>
                <a:ea typeface="Cantarell"/>
                <a:cs typeface="Cantarell"/>
                <a:sym typeface="Cantarell"/>
              </a:rPr>
              <a:t>Morfometría Geométrica</a:t>
            </a:r>
            <a:endParaRPr b="0" i="0" sz="3000" u="none" cap="none" strike="noStrike">
              <a:solidFill>
                <a:schemeClr val="lt1"/>
              </a:solidFill>
              <a:latin typeface="Cantarell"/>
              <a:ea typeface="Cantarell"/>
              <a:cs typeface="Cantarell"/>
              <a:sym typeface="Cantarell"/>
            </a:endParaRPr>
          </a:p>
        </p:txBody>
      </p:sp>
      <p:sp>
        <p:nvSpPr>
          <p:cNvPr id="549" name="Shape 549"/>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a:t>
            </a:r>
            <a:r>
              <a:rPr b="0" i="0" lang="es-AR" sz="1600" u="none" cap="none" strike="noStrike">
                <a:solidFill>
                  <a:srgbClr val="7F7F7F"/>
                </a:solidFill>
                <a:latin typeface="Impact"/>
                <a:ea typeface="Impact"/>
                <a:cs typeface="Impact"/>
                <a:sym typeface="Impact"/>
              </a:rPr>
              <a:t>RESULTADOS</a:t>
            </a:r>
            <a:r>
              <a:rPr b="0" i="0" lang="es-AR" sz="1600" u="none" cap="none" strike="noStrike">
                <a:solidFill>
                  <a:schemeClr val="lt1"/>
                </a:solidFill>
                <a:latin typeface="Impact"/>
                <a:ea typeface="Impact"/>
                <a:cs typeface="Impact"/>
                <a:sym typeface="Impact"/>
              </a:rPr>
              <a:t> - DISCUSIÓN - CONCLUSIONES</a:t>
            </a:r>
            <a:endParaRPr b="0" i="0" sz="1600" u="none" cap="none" strike="noStrike">
              <a:solidFill>
                <a:schemeClr val="lt1"/>
              </a:solidFill>
              <a:latin typeface="Impact"/>
              <a:ea typeface="Impact"/>
              <a:cs typeface="Impact"/>
              <a:sym typeface="Impact"/>
            </a:endParaRPr>
          </a:p>
        </p:txBody>
      </p:sp>
      <p:sp>
        <p:nvSpPr>
          <p:cNvPr id="550" name="Shape 550"/>
          <p:cNvSpPr txBox="1"/>
          <p:nvPr/>
        </p:nvSpPr>
        <p:spPr>
          <a:xfrm>
            <a:off x="5601662" y="2060849"/>
            <a:ext cx="3096344" cy="936104"/>
          </a:xfrm>
          <a:prstGeom prst="rect">
            <a:avLst/>
          </a:prstGeom>
          <a:noFill/>
          <a:ln>
            <a:noFill/>
          </a:ln>
        </p:spPr>
        <p:txBody>
          <a:bodyPr anchorCtr="0" anchor="t" bIns="45700" lIns="91425" spcFirstLastPara="1" rIns="91425" wrap="square" tIns="45700">
            <a:noAutofit/>
          </a:bodyPr>
          <a:lstStyle/>
          <a:p>
            <a:pPr indent="-347980" lvl="0" marL="411480" marR="0" rtl="0" algn="ctr">
              <a:lnSpc>
                <a:spcPct val="100000"/>
              </a:lnSpc>
              <a:spcBef>
                <a:spcPts val="0"/>
              </a:spcBef>
              <a:spcAft>
                <a:spcPts val="0"/>
              </a:spcAft>
              <a:buNone/>
            </a:pPr>
            <a:r>
              <a:rPr b="0" i="0" lang="es-AR" sz="2400" u="none" cap="none" strike="noStrike">
                <a:solidFill>
                  <a:schemeClr val="lt1"/>
                </a:solidFill>
                <a:latin typeface="Cantarell"/>
                <a:ea typeface="Cantarell"/>
                <a:cs typeface="Cantarell"/>
                <a:sym typeface="Cantarell"/>
              </a:rPr>
              <a:t>Análisis de Función </a:t>
            </a:r>
            <a:endParaRPr/>
          </a:p>
          <a:p>
            <a:pPr indent="-347980" lvl="0" marL="411480" marR="0" rtl="0" algn="ctr">
              <a:lnSpc>
                <a:spcPct val="100000"/>
              </a:lnSpc>
              <a:spcBef>
                <a:spcPts val="700"/>
              </a:spcBef>
              <a:spcAft>
                <a:spcPts val="0"/>
              </a:spcAft>
              <a:buNone/>
            </a:pPr>
            <a:r>
              <a:rPr b="0" i="0" lang="es-AR" sz="2400" u="none" cap="none" strike="noStrike">
                <a:solidFill>
                  <a:schemeClr val="lt1"/>
                </a:solidFill>
                <a:latin typeface="Cantarell"/>
                <a:ea typeface="Cantarell"/>
                <a:cs typeface="Cantarell"/>
                <a:sym typeface="Cantarell"/>
              </a:rPr>
              <a:t>Discriminante</a:t>
            </a:r>
            <a:endParaRPr b="0" i="0" sz="2400" u="none" cap="none" strike="noStrike">
              <a:solidFill>
                <a:schemeClr val="lt1"/>
              </a:solidFill>
              <a:latin typeface="Cantarell"/>
              <a:ea typeface="Cantarell"/>
              <a:cs typeface="Cantarell"/>
              <a:sym typeface="Cantarell"/>
            </a:endParaRPr>
          </a:p>
        </p:txBody>
      </p:sp>
      <p:graphicFrame>
        <p:nvGraphicFramePr>
          <p:cNvPr id="551" name="Shape 551"/>
          <p:cNvGraphicFramePr/>
          <p:nvPr/>
        </p:nvGraphicFramePr>
        <p:xfrm>
          <a:off x="5097606" y="3573017"/>
          <a:ext cx="3000000" cy="3000000"/>
        </p:xfrm>
        <a:graphic>
          <a:graphicData uri="http://schemas.openxmlformats.org/drawingml/2006/table">
            <a:tbl>
              <a:tblPr>
                <a:noFill/>
                <a:tableStyleId>{9621AC35-D8BC-47C3-BB61-CAC9C63B8083}</a:tableStyleId>
              </a:tblPr>
              <a:tblGrid>
                <a:gridCol w="1279325"/>
                <a:gridCol w="892525"/>
                <a:gridCol w="936100"/>
                <a:gridCol w="830925"/>
              </a:tblGrid>
              <a:tr h="443975">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Asignación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Oregón</a:t>
                      </a:r>
                      <a:endParaRPr b="1" i="0" sz="1400" u="none" cap="none" strike="noStrike">
                        <a:solidFill>
                          <a:srgbClr val="FFFFF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San Quintín</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r>
              <a:tr h="381325">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Oregón</a:t>
                      </a:r>
                      <a:endParaRPr b="1" i="0" sz="1400" u="none" cap="none" strike="noStrike">
                        <a:solidFill>
                          <a:srgbClr val="FFFFF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31</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1</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800" u="none" cap="none" strike="noStrike">
                          <a:solidFill>
                            <a:srgbClr val="FFFFFF"/>
                          </a:solidFill>
                          <a:latin typeface="Calibri"/>
                          <a:ea typeface="Calibri"/>
                          <a:cs typeface="Calibri"/>
                          <a:sym typeface="Calibri"/>
                        </a:rPr>
                        <a:t>96.8 %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6850">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San Quintín</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400" u="none" cap="none" strike="noStrike">
                          <a:solidFill>
                            <a:srgbClr val="FFFFFF"/>
                          </a:solidFill>
                          <a:latin typeface="Calibri"/>
                          <a:ea typeface="Calibri"/>
                          <a:cs typeface="Calibri"/>
                          <a:sym typeface="Calibri"/>
                        </a:rPr>
                        <a:t>31</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i="0" lang="es-AR" sz="1800" u="none" cap="none" strike="noStrike">
                          <a:solidFill>
                            <a:srgbClr val="FFFFFF"/>
                          </a:solidFill>
                          <a:latin typeface="Calibri"/>
                          <a:ea typeface="Calibri"/>
                          <a:cs typeface="Calibri"/>
                          <a:sym typeface="Calibri"/>
                        </a:rPr>
                        <a:t>100 %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52" name="Shape 552"/>
          <p:cNvSpPr/>
          <p:nvPr/>
        </p:nvSpPr>
        <p:spPr>
          <a:xfrm>
            <a:off x="6177726" y="3068961"/>
            <a:ext cx="187220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000" u="none" cap="none" strike="noStrike">
                <a:solidFill>
                  <a:srgbClr val="FF0000"/>
                </a:solidFill>
                <a:latin typeface="Cantarell"/>
                <a:ea typeface="Cantarell"/>
                <a:cs typeface="Cantarell"/>
                <a:sym typeface="Cantarell"/>
              </a:rPr>
              <a:t>P &lt; 0.001</a:t>
            </a:r>
            <a:endParaRPr b="1" i="0" sz="2000" u="none" cap="none" strike="noStrike">
              <a:solidFill>
                <a:srgbClr val="FF0000"/>
              </a:solidFill>
              <a:latin typeface="Cantarell"/>
              <a:ea typeface="Cantarell"/>
              <a:cs typeface="Cantarell"/>
              <a:sym typeface="Cantarell"/>
            </a:endParaRPr>
          </a:p>
        </p:txBody>
      </p:sp>
      <p:sp>
        <p:nvSpPr>
          <p:cNvPr id="553" name="Shape 553"/>
          <p:cNvSpPr txBox="1"/>
          <p:nvPr/>
        </p:nvSpPr>
        <p:spPr>
          <a:xfrm>
            <a:off x="323528" y="1628800"/>
            <a:ext cx="5112568" cy="648072"/>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None/>
            </a:pPr>
            <a:r>
              <a:rPr b="0" i="0" lang="es-AR" sz="2400" u="none" cap="none" strike="noStrike">
                <a:solidFill>
                  <a:schemeClr val="lt1"/>
                </a:solidFill>
                <a:latin typeface="Cantarell"/>
                <a:ea typeface="Cantarell"/>
                <a:cs typeface="Cantarell"/>
                <a:sym typeface="Cantarell"/>
              </a:rPr>
              <a:t>Componentes Principales</a:t>
            </a:r>
            <a:endParaRPr b="0" i="0" sz="2400" u="none" cap="none" strike="noStrike">
              <a:solidFill>
                <a:schemeClr val="lt1"/>
              </a:solidFill>
              <a:latin typeface="Cantarell"/>
              <a:ea typeface="Cantarell"/>
              <a:cs typeface="Cantarell"/>
              <a:sym typeface="Cantarell"/>
            </a:endParaRPr>
          </a:p>
        </p:txBody>
      </p:sp>
      <p:grpSp>
        <p:nvGrpSpPr>
          <p:cNvPr id="554" name="Shape 554"/>
          <p:cNvGrpSpPr/>
          <p:nvPr/>
        </p:nvGrpSpPr>
        <p:grpSpPr>
          <a:xfrm>
            <a:off x="4716016" y="5441686"/>
            <a:ext cx="4042316" cy="1430998"/>
            <a:chOff x="-324544" y="5445224"/>
            <a:chExt cx="4780217" cy="1755974"/>
          </a:xfrm>
        </p:grpSpPr>
        <p:sp>
          <p:nvSpPr>
            <p:cNvPr id="555" name="Shape 555"/>
            <p:cNvSpPr/>
            <p:nvPr/>
          </p:nvSpPr>
          <p:spPr>
            <a:xfrm>
              <a:off x="-184687" y="5445224"/>
              <a:ext cx="4640360" cy="1521685"/>
            </a:xfrm>
            <a:custGeom>
              <a:pathLst>
                <a:path extrusionOk="0" h="6964" w="21229">
                  <a:moveTo>
                    <a:pt x="19180" y="3279"/>
                  </a:moveTo>
                  <a:lnTo>
                    <a:pt x="18922" y="3296"/>
                  </a:lnTo>
                  <a:lnTo>
                    <a:pt x="18590" y="3304"/>
                  </a:lnTo>
                  <a:lnTo>
                    <a:pt x="18238" y="3295"/>
                  </a:lnTo>
                  <a:lnTo>
                    <a:pt x="17767" y="3277"/>
                  </a:lnTo>
                  <a:lnTo>
                    <a:pt x="17284" y="3284"/>
                  </a:lnTo>
                  <a:lnTo>
                    <a:pt x="16782" y="3256"/>
                  </a:lnTo>
                  <a:lnTo>
                    <a:pt x="16299" y="3253"/>
                  </a:lnTo>
                  <a:lnTo>
                    <a:pt x="15897" y="3241"/>
                  </a:lnTo>
                  <a:lnTo>
                    <a:pt x="15533" y="3215"/>
                  </a:lnTo>
                  <a:lnTo>
                    <a:pt x="15236" y="3186"/>
                  </a:lnTo>
                  <a:lnTo>
                    <a:pt x="14921" y="3174"/>
                  </a:lnTo>
                  <a:lnTo>
                    <a:pt x="14631" y="3170"/>
                  </a:lnTo>
                  <a:lnTo>
                    <a:pt x="14335" y="3166"/>
                  </a:lnTo>
                  <a:lnTo>
                    <a:pt x="14019" y="3143"/>
                  </a:lnTo>
                  <a:lnTo>
                    <a:pt x="13721" y="3123"/>
                  </a:lnTo>
                  <a:lnTo>
                    <a:pt x="13438" y="3107"/>
                  </a:lnTo>
                  <a:lnTo>
                    <a:pt x="13126" y="3070"/>
                  </a:lnTo>
                  <a:lnTo>
                    <a:pt x="12776" y="3041"/>
                  </a:lnTo>
                  <a:lnTo>
                    <a:pt x="12450" y="3005"/>
                  </a:lnTo>
                  <a:lnTo>
                    <a:pt x="12086" y="2959"/>
                  </a:lnTo>
                  <a:lnTo>
                    <a:pt x="11655" y="2915"/>
                  </a:lnTo>
                  <a:lnTo>
                    <a:pt x="11284" y="2840"/>
                  </a:lnTo>
                  <a:lnTo>
                    <a:pt x="10895" y="2814"/>
                  </a:lnTo>
                  <a:lnTo>
                    <a:pt x="10494" y="2792"/>
                  </a:lnTo>
                  <a:lnTo>
                    <a:pt x="10134" y="2789"/>
                  </a:lnTo>
                  <a:lnTo>
                    <a:pt x="9783" y="2769"/>
                  </a:lnTo>
                  <a:lnTo>
                    <a:pt x="9403" y="2779"/>
                  </a:lnTo>
                  <a:lnTo>
                    <a:pt x="9033" y="2755"/>
                  </a:lnTo>
                  <a:lnTo>
                    <a:pt x="8655" y="2759"/>
                  </a:lnTo>
                  <a:lnTo>
                    <a:pt x="8289" y="2744"/>
                  </a:lnTo>
                  <a:lnTo>
                    <a:pt x="7964" y="2752"/>
                  </a:lnTo>
                  <a:lnTo>
                    <a:pt x="7651" y="2767"/>
                  </a:lnTo>
                  <a:lnTo>
                    <a:pt x="7333" y="2774"/>
                  </a:lnTo>
                  <a:lnTo>
                    <a:pt x="7028" y="2787"/>
                  </a:lnTo>
                  <a:lnTo>
                    <a:pt x="6730" y="2792"/>
                  </a:lnTo>
                  <a:lnTo>
                    <a:pt x="6440" y="2796"/>
                  </a:lnTo>
                  <a:lnTo>
                    <a:pt x="6114" y="2819"/>
                  </a:lnTo>
                  <a:moveTo>
                    <a:pt x="263" y="3669"/>
                  </a:moveTo>
                  <a:lnTo>
                    <a:pt x="378" y="3548"/>
                  </a:lnTo>
                  <a:lnTo>
                    <a:pt x="553" y="3416"/>
                  </a:lnTo>
                  <a:lnTo>
                    <a:pt x="842" y="3249"/>
                  </a:lnTo>
                  <a:lnTo>
                    <a:pt x="1218" y="3041"/>
                  </a:lnTo>
                  <a:lnTo>
                    <a:pt x="1773" y="2812"/>
                  </a:lnTo>
                  <a:lnTo>
                    <a:pt x="2562" y="2603"/>
                  </a:lnTo>
                  <a:lnTo>
                    <a:pt x="3095" y="2429"/>
                  </a:lnTo>
                  <a:lnTo>
                    <a:pt x="3520" y="2284"/>
                  </a:lnTo>
                  <a:lnTo>
                    <a:pt x="3918" y="2162"/>
                  </a:lnTo>
                  <a:lnTo>
                    <a:pt x="4325" y="2059"/>
                  </a:lnTo>
                  <a:lnTo>
                    <a:pt x="4700" y="1962"/>
                  </a:lnTo>
                  <a:lnTo>
                    <a:pt x="4991" y="1900"/>
                  </a:lnTo>
                  <a:lnTo>
                    <a:pt x="5373" y="1839"/>
                  </a:lnTo>
                  <a:lnTo>
                    <a:pt x="5584" y="1808"/>
                  </a:lnTo>
                  <a:lnTo>
                    <a:pt x="5727" y="1787"/>
                  </a:lnTo>
                  <a:lnTo>
                    <a:pt x="5907" y="1764"/>
                  </a:lnTo>
                  <a:lnTo>
                    <a:pt x="6166" y="1736"/>
                  </a:lnTo>
                  <a:lnTo>
                    <a:pt x="6441" y="1701"/>
                  </a:lnTo>
                  <a:lnTo>
                    <a:pt x="6667" y="1710"/>
                  </a:lnTo>
                  <a:lnTo>
                    <a:pt x="7049" y="1721"/>
                  </a:lnTo>
                  <a:lnTo>
                    <a:pt x="8104" y="1772"/>
                  </a:lnTo>
                  <a:lnTo>
                    <a:pt x="8837" y="1796"/>
                  </a:lnTo>
                  <a:lnTo>
                    <a:pt x="9512" y="1808"/>
                  </a:lnTo>
                  <a:lnTo>
                    <a:pt x="10185" y="1828"/>
                  </a:lnTo>
                  <a:lnTo>
                    <a:pt x="10766" y="1848"/>
                  </a:lnTo>
                  <a:lnTo>
                    <a:pt x="11763" y="1925"/>
                  </a:lnTo>
                  <a:lnTo>
                    <a:pt x="12877" y="2013"/>
                  </a:lnTo>
                  <a:lnTo>
                    <a:pt x="13226" y="2030"/>
                  </a:lnTo>
                  <a:lnTo>
                    <a:pt x="13581" y="2091"/>
                  </a:lnTo>
                  <a:lnTo>
                    <a:pt x="14153" y="2197"/>
                  </a:lnTo>
                  <a:lnTo>
                    <a:pt x="14941" y="2343"/>
                  </a:lnTo>
                  <a:lnTo>
                    <a:pt x="15505" y="2481"/>
                  </a:lnTo>
                  <a:lnTo>
                    <a:pt x="16164" y="2617"/>
                  </a:lnTo>
                  <a:lnTo>
                    <a:pt x="16329" y="2632"/>
                  </a:lnTo>
                  <a:lnTo>
                    <a:pt x="16830" y="2695"/>
                  </a:lnTo>
                  <a:lnTo>
                    <a:pt x="17191" y="2741"/>
                  </a:lnTo>
                  <a:lnTo>
                    <a:pt x="17905" y="2829"/>
                  </a:lnTo>
                  <a:lnTo>
                    <a:pt x="18258" y="2858"/>
                  </a:lnTo>
                  <a:lnTo>
                    <a:pt x="18485" y="2879"/>
                  </a:lnTo>
                  <a:lnTo>
                    <a:pt x="18667" y="2911"/>
                  </a:lnTo>
                  <a:lnTo>
                    <a:pt x="18844" y="2962"/>
                  </a:lnTo>
                  <a:lnTo>
                    <a:pt x="18924" y="2997"/>
                  </a:lnTo>
                  <a:lnTo>
                    <a:pt x="18959" y="3015"/>
                  </a:lnTo>
                  <a:lnTo>
                    <a:pt x="19057" y="3078"/>
                  </a:lnTo>
                  <a:lnTo>
                    <a:pt x="19111" y="3132"/>
                  </a:lnTo>
                  <a:lnTo>
                    <a:pt x="19159" y="3215"/>
                  </a:lnTo>
                  <a:lnTo>
                    <a:pt x="19170" y="3252"/>
                  </a:lnTo>
                  <a:lnTo>
                    <a:pt x="19174" y="3307"/>
                  </a:lnTo>
                  <a:lnTo>
                    <a:pt x="19140" y="3392"/>
                  </a:lnTo>
                  <a:lnTo>
                    <a:pt x="19097" y="3477"/>
                  </a:lnTo>
                  <a:lnTo>
                    <a:pt x="19031" y="3571"/>
                  </a:lnTo>
                  <a:lnTo>
                    <a:pt x="18922" y="3667"/>
                  </a:lnTo>
                  <a:lnTo>
                    <a:pt x="18849" y="3706"/>
                  </a:lnTo>
                  <a:lnTo>
                    <a:pt x="18740" y="3737"/>
                  </a:lnTo>
                  <a:lnTo>
                    <a:pt x="18602" y="3760"/>
                  </a:lnTo>
                  <a:lnTo>
                    <a:pt x="18477" y="3763"/>
                  </a:lnTo>
                  <a:lnTo>
                    <a:pt x="18309" y="3769"/>
                  </a:lnTo>
                  <a:lnTo>
                    <a:pt x="18058" y="3772"/>
                  </a:lnTo>
                  <a:lnTo>
                    <a:pt x="17825" y="3799"/>
                  </a:lnTo>
                  <a:lnTo>
                    <a:pt x="17520" y="3844"/>
                  </a:lnTo>
                  <a:lnTo>
                    <a:pt x="16160" y="4037"/>
                  </a:lnTo>
                  <a:lnTo>
                    <a:pt x="15625" y="4166"/>
                  </a:lnTo>
                  <a:lnTo>
                    <a:pt x="15096" y="4339"/>
                  </a:lnTo>
                  <a:lnTo>
                    <a:pt x="14523" y="4520"/>
                  </a:lnTo>
                  <a:lnTo>
                    <a:pt x="14081" y="4663"/>
                  </a:lnTo>
                  <a:lnTo>
                    <a:pt x="13545" y="4778"/>
                  </a:lnTo>
                  <a:lnTo>
                    <a:pt x="13315" y="4784"/>
                  </a:lnTo>
                  <a:lnTo>
                    <a:pt x="12670" y="4819"/>
                  </a:lnTo>
                  <a:lnTo>
                    <a:pt x="11959" y="4906"/>
                  </a:lnTo>
                  <a:lnTo>
                    <a:pt x="10617" y="5076"/>
                  </a:lnTo>
                  <a:lnTo>
                    <a:pt x="9163" y="5235"/>
                  </a:lnTo>
                  <a:lnTo>
                    <a:pt x="8225" y="5322"/>
                  </a:lnTo>
                  <a:lnTo>
                    <a:pt x="7453" y="5381"/>
                  </a:lnTo>
                  <a:lnTo>
                    <a:pt x="6548" y="5398"/>
                  </a:lnTo>
                  <a:lnTo>
                    <a:pt x="6141" y="5398"/>
                  </a:lnTo>
                  <a:lnTo>
                    <a:pt x="6023" y="5408"/>
                  </a:lnTo>
                  <a:lnTo>
                    <a:pt x="6034" y="5444"/>
                  </a:lnTo>
                  <a:lnTo>
                    <a:pt x="6098" y="5484"/>
                  </a:lnTo>
                  <a:lnTo>
                    <a:pt x="6433" y="5659"/>
                  </a:lnTo>
                  <a:lnTo>
                    <a:pt x="6824" y="5852"/>
                  </a:lnTo>
                  <a:lnTo>
                    <a:pt x="6933" y="5937"/>
                  </a:lnTo>
                  <a:lnTo>
                    <a:pt x="6993" y="6007"/>
                  </a:lnTo>
                  <a:lnTo>
                    <a:pt x="7016" y="6079"/>
                  </a:lnTo>
                  <a:lnTo>
                    <a:pt x="7015" y="6162"/>
                  </a:lnTo>
                  <a:lnTo>
                    <a:pt x="6986" y="6246"/>
                  </a:lnTo>
                  <a:lnTo>
                    <a:pt x="6947" y="6331"/>
                  </a:lnTo>
                  <a:lnTo>
                    <a:pt x="6934" y="6359"/>
                  </a:lnTo>
                  <a:lnTo>
                    <a:pt x="6920" y="6387"/>
                  </a:lnTo>
                  <a:lnTo>
                    <a:pt x="6894" y="6443"/>
                  </a:lnTo>
                  <a:lnTo>
                    <a:pt x="6865" y="6491"/>
                  </a:lnTo>
                  <a:lnTo>
                    <a:pt x="6873" y="6481"/>
                  </a:lnTo>
                  <a:lnTo>
                    <a:pt x="6827" y="6538"/>
                  </a:lnTo>
                  <a:lnTo>
                    <a:pt x="6772" y="6596"/>
                  </a:lnTo>
                  <a:lnTo>
                    <a:pt x="6708" y="6653"/>
                  </a:lnTo>
                  <a:lnTo>
                    <a:pt x="6633" y="6702"/>
                  </a:lnTo>
                  <a:lnTo>
                    <a:pt x="6549" y="6760"/>
                  </a:lnTo>
                  <a:lnTo>
                    <a:pt x="6447" y="6837"/>
                  </a:lnTo>
                  <a:lnTo>
                    <a:pt x="6360" y="6895"/>
                  </a:lnTo>
                  <a:lnTo>
                    <a:pt x="6281" y="6943"/>
                  </a:lnTo>
                  <a:lnTo>
                    <a:pt x="6245" y="6953"/>
                  </a:lnTo>
                  <a:lnTo>
                    <a:pt x="6226" y="6954"/>
                  </a:lnTo>
                  <a:lnTo>
                    <a:pt x="6208" y="6964"/>
                  </a:lnTo>
                  <a:lnTo>
                    <a:pt x="6190" y="6964"/>
                  </a:lnTo>
                  <a:lnTo>
                    <a:pt x="6160" y="6947"/>
                  </a:lnTo>
                  <a:lnTo>
                    <a:pt x="6096" y="6851"/>
                  </a:lnTo>
                  <a:lnTo>
                    <a:pt x="5940" y="6569"/>
                  </a:lnTo>
                  <a:lnTo>
                    <a:pt x="5802" y="6233"/>
                  </a:lnTo>
                  <a:lnTo>
                    <a:pt x="5649" y="5864"/>
                  </a:lnTo>
                  <a:lnTo>
                    <a:pt x="5580" y="5645"/>
                  </a:lnTo>
                  <a:lnTo>
                    <a:pt x="5464" y="5542"/>
                  </a:lnTo>
                  <a:lnTo>
                    <a:pt x="5090" y="5445"/>
                  </a:lnTo>
                  <a:lnTo>
                    <a:pt x="4855" y="5421"/>
                  </a:lnTo>
                  <a:lnTo>
                    <a:pt x="4649" y="5395"/>
                  </a:lnTo>
                  <a:lnTo>
                    <a:pt x="4443" y="5378"/>
                  </a:lnTo>
                  <a:lnTo>
                    <a:pt x="4033" y="5296"/>
                  </a:lnTo>
                  <a:lnTo>
                    <a:pt x="3363" y="5148"/>
                  </a:lnTo>
                  <a:lnTo>
                    <a:pt x="2898" y="5046"/>
                  </a:lnTo>
                  <a:lnTo>
                    <a:pt x="2755" y="5018"/>
                  </a:lnTo>
                  <a:lnTo>
                    <a:pt x="2420" y="4972"/>
                  </a:lnTo>
                  <a:lnTo>
                    <a:pt x="1952" y="4948"/>
                  </a:lnTo>
                  <a:lnTo>
                    <a:pt x="1592" y="4875"/>
                  </a:lnTo>
                  <a:lnTo>
                    <a:pt x="1357" y="4821"/>
                  </a:lnTo>
                  <a:lnTo>
                    <a:pt x="1012" y="4752"/>
                  </a:lnTo>
                  <a:lnTo>
                    <a:pt x="664" y="4676"/>
                  </a:lnTo>
                  <a:lnTo>
                    <a:pt x="321" y="4549"/>
                  </a:lnTo>
                  <a:lnTo>
                    <a:pt x="172" y="4482"/>
                  </a:lnTo>
                  <a:lnTo>
                    <a:pt x="83" y="4416"/>
                  </a:lnTo>
                  <a:lnTo>
                    <a:pt x="127" y="4410"/>
                  </a:lnTo>
                  <a:lnTo>
                    <a:pt x="306" y="4445"/>
                  </a:lnTo>
                  <a:lnTo>
                    <a:pt x="541" y="4511"/>
                  </a:lnTo>
                  <a:lnTo>
                    <a:pt x="712" y="4580"/>
                  </a:lnTo>
                  <a:lnTo>
                    <a:pt x="881" y="4626"/>
                  </a:lnTo>
                  <a:lnTo>
                    <a:pt x="1082" y="4672"/>
                  </a:lnTo>
                  <a:lnTo>
                    <a:pt x="1235" y="4689"/>
                  </a:lnTo>
                  <a:lnTo>
                    <a:pt x="1391" y="4708"/>
                  </a:lnTo>
                  <a:lnTo>
                    <a:pt x="1495" y="4694"/>
                  </a:lnTo>
                  <a:lnTo>
                    <a:pt x="1535" y="4655"/>
                  </a:lnTo>
                  <a:lnTo>
                    <a:pt x="1538" y="4609"/>
                  </a:lnTo>
                  <a:lnTo>
                    <a:pt x="1466" y="4556"/>
                  </a:lnTo>
                  <a:lnTo>
                    <a:pt x="1369" y="4506"/>
                  </a:lnTo>
                  <a:lnTo>
                    <a:pt x="1264" y="4466"/>
                  </a:lnTo>
                  <a:lnTo>
                    <a:pt x="1179" y="4426"/>
                  </a:lnTo>
                  <a:lnTo>
                    <a:pt x="919" y="4303"/>
                  </a:lnTo>
                  <a:lnTo>
                    <a:pt x="637" y="4161"/>
                  </a:lnTo>
                  <a:lnTo>
                    <a:pt x="449" y="4051"/>
                  </a:lnTo>
                  <a:lnTo>
                    <a:pt x="319" y="3953"/>
                  </a:lnTo>
                  <a:lnTo>
                    <a:pt x="274" y="3910"/>
                  </a:lnTo>
                  <a:lnTo>
                    <a:pt x="252" y="3872"/>
                  </a:lnTo>
                  <a:lnTo>
                    <a:pt x="222" y="3835"/>
                  </a:lnTo>
                  <a:lnTo>
                    <a:pt x="216" y="3777"/>
                  </a:lnTo>
                  <a:lnTo>
                    <a:pt x="223" y="3734"/>
                  </a:lnTo>
                  <a:lnTo>
                    <a:pt x="263" y="3669"/>
                  </a:lnTo>
                  <a:moveTo>
                    <a:pt x="266" y="3660"/>
                  </a:moveTo>
                  <a:lnTo>
                    <a:pt x="200" y="3704"/>
                  </a:lnTo>
                  <a:lnTo>
                    <a:pt x="140" y="3755"/>
                  </a:lnTo>
                  <a:lnTo>
                    <a:pt x="104" y="3786"/>
                  </a:lnTo>
                  <a:lnTo>
                    <a:pt x="63" y="3834"/>
                  </a:lnTo>
                  <a:lnTo>
                    <a:pt x="26" y="3898"/>
                  </a:lnTo>
                  <a:lnTo>
                    <a:pt x="0" y="4011"/>
                  </a:lnTo>
                  <a:lnTo>
                    <a:pt x="54" y="4088"/>
                  </a:lnTo>
                  <a:lnTo>
                    <a:pt x="112" y="4122"/>
                  </a:lnTo>
                  <a:lnTo>
                    <a:pt x="157" y="4140"/>
                  </a:lnTo>
                  <a:lnTo>
                    <a:pt x="226" y="4163"/>
                  </a:lnTo>
                  <a:lnTo>
                    <a:pt x="479" y="4298"/>
                  </a:lnTo>
                  <a:lnTo>
                    <a:pt x="750" y="4440"/>
                  </a:lnTo>
                  <a:lnTo>
                    <a:pt x="946" y="4528"/>
                  </a:lnTo>
                  <a:lnTo>
                    <a:pt x="1004" y="4559"/>
                  </a:lnTo>
                  <a:lnTo>
                    <a:pt x="1124" y="4605"/>
                  </a:lnTo>
                  <a:lnTo>
                    <a:pt x="1203" y="4627"/>
                  </a:lnTo>
                  <a:moveTo>
                    <a:pt x="159" y="4131"/>
                  </a:moveTo>
                  <a:lnTo>
                    <a:pt x="102" y="4157"/>
                  </a:lnTo>
                  <a:lnTo>
                    <a:pt x="54" y="4181"/>
                  </a:lnTo>
                  <a:lnTo>
                    <a:pt x="37" y="4218"/>
                  </a:lnTo>
                  <a:lnTo>
                    <a:pt x="4" y="4282"/>
                  </a:lnTo>
                  <a:lnTo>
                    <a:pt x="18" y="4331"/>
                  </a:lnTo>
                  <a:lnTo>
                    <a:pt x="38" y="4354"/>
                  </a:lnTo>
                  <a:lnTo>
                    <a:pt x="65" y="4385"/>
                  </a:lnTo>
                  <a:lnTo>
                    <a:pt x="94" y="4406"/>
                  </a:lnTo>
                  <a:moveTo>
                    <a:pt x="1732" y="3180"/>
                  </a:moveTo>
                  <a:lnTo>
                    <a:pt x="1666" y="3222"/>
                  </a:lnTo>
                  <a:lnTo>
                    <a:pt x="1596" y="3273"/>
                  </a:lnTo>
                  <a:lnTo>
                    <a:pt x="1536" y="3325"/>
                  </a:lnTo>
                  <a:lnTo>
                    <a:pt x="1485" y="3394"/>
                  </a:lnTo>
                  <a:lnTo>
                    <a:pt x="1457" y="3456"/>
                  </a:lnTo>
                  <a:lnTo>
                    <a:pt x="1454" y="3516"/>
                  </a:lnTo>
                  <a:lnTo>
                    <a:pt x="1471" y="3576"/>
                  </a:lnTo>
                  <a:lnTo>
                    <a:pt x="1505" y="3618"/>
                  </a:lnTo>
                  <a:lnTo>
                    <a:pt x="1547" y="3643"/>
                  </a:lnTo>
                  <a:lnTo>
                    <a:pt x="1616" y="3668"/>
                  </a:lnTo>
                  <a:lnTo>
                    <a:pt x="1660" y="3668"/>
                  </a:lnTo>
                  <a:lnTo>
                    <a:pt x="1752" y="3658"/>
                  </a:lnTo>
                  <a:lnTo>
                    <a:pt x="1857" y="3615"/>
                  </a:lnTo>
                  <a:lnTo>
                    <a:pt x="1919" y="3573"/>
                  </a:lnTo>
                  <a:lnTo>
                    <a:pt x="1947" y="3547"/>
                  </a:lnTo>
                  <a:lnTo>
                    <a:pt x="1975" y="3522"/>
                  </a:lnTo>
                  <a:lnTo>
                    <a:pt x="2036" y="3464"/>
                  </a:lnTo>
                  <a:lnTo>
                    <a:pt x="2072" y="3405"/>
                  </a:lnTo>
                  <a:lnTo>
                    <a:pt x="2096" y="3355"/>
                  </a:lnTo>
                  <a:lnTo>
                    <a:pt x="2117" y="3298"/>
                  </a:lnTo>
                  <a:lnTo>
                    <a:pt x="2107" y="3247"/>
                  </a:lnTo>
                  <a:lnTo>
                    <a:pt x="2077" y="3204"/>
                  </a:lnTo>
                  <a:lnTo>
                    <a:pt x="2039" y="3178"/>
                  </a:lnTo>
                  <a:lnTo>
                    <a:pt x="1957" y="3151"/>
                  </a:lnTo>
                  <a:lnTo>
                    <a:pt x="1893" y="3141"/>
                  </a:lnTo>
                  <a:lnTo>
                    <a:pt x="1828" y="3148"/>
                  </a:lnTo>
                  <a:lnTo>
                    <a:pt x="1732" y="3180"/>
                  </a:lnTo>
                  <a:moveTo>
                    <a:pt x="18087" y="2844"/>
                  </a:moveTo>
                  <a:lnTo>
                    <a:pt x="18301" y="2744"/>
                  </a:lnTo>
                  <a:lnTo>
                    <a:pt x="18484" y="2626"/>
                  </a:lnTo>
                  <a:lnTo>
                    <a:pt x="18628" y="2518"/>
                  </a:lnTo>
                  <a:lnTo>
                    <a:pt x="18749" y="2364"/>
                  </a:lnTo>
                  <a:lnTo>
                    <a:pt x="19017" y="2074"/>
                  </a:lnTo>
                  <a:lnTo>
                    <a:pt x="19300" y="1784"/>
                  </a:lnTo>
                  <a:lnTo>
                    <a:pt x="19600" y="1521"/>
                  </a:lnTo>
                  <a:lnTo>
                    <a:pt x="19859" y="1306"/>
                  </a:lnTo>
                  <a:lnTo>
                    <a:pt x="20213" y="1097"/>
                  </a:lnTo>
                  <a:lnTo>
                    <a:pt x="20497" y="965"/>
                  </a:lnTo>
                  <a:lnTo>
                    <a:pt x="20827" y="821"/>
                  </a:lnTo>
                  <a:lnTo>
                    <a:pt x="20920" y="807"/>
                  </a:lnTo>
                  <a:lnTo>
                    <a:pt x="21032" y="821"/>
                  </a:lnTo>
                  <a:lnTo>
                    <a:pt x="21126" y="872"/>
                  </a:lnTo>
                  <a:lnTo>
                    <a:pt x="21156" y="954"/>
                  </a:lnTo>
                  <a:lnTo>
                    <a:pt x="21150" y="1083"/>
                  </a:lnTo>
                  <a:lnTo>
                    <a:pt x="21134" y="1195"/>
                  </a:lnTo>
                  <a:lnTo>
                    <a:pt x="21119" y="1307"/>
                  </a:lnTo>
                  <a:lnTo>
                    <a:pt x="21095" y="1447"/>
                  </a:lnTo>
                  <a:lnTo>
                    <a:pt x="21037" y="1654"/>
                  </a:lnTo>
                  <a:lnTo>
                    <a:pt x="20954" y="1937"/>
                  </a:lnTo>
                  <a:lnTo>
                    <a:pt x="20854" y="2230"/>
                  </a:lnTo>
                  <a:lnTo>
                    <a:pt x="20763" y="2486"/>
                  </a:lnTo>
                  <a:lnTo>
                    <a:pt x="20661" y="2855"/>
                  </a:lnTo>
                  <a:lnTo>
                    <a:pt x="20607" y="3062"/>
                  </a:lnTo>
                  <a:lnTo>
                    <a:pt x="20582" y="3259"/>
                  </a:lnTo>
                  <a:lnTo>
                    <a:pt x="20602" y="3435"/>
                  </a:lnTo>
                  <a:lnTo>
                    <a:pt x="20699" y="3662"/>
                  </a:lnTo>
                  <a:lnTo>
                    <a:pt x="20819" y="3962"/>
                  </a:lnTo>
                  <a:lnTo>
                    <a:pt x="20930" y="4253"/>
                  </a:lnTo>
                  <a:lnTo>
                    <a:pt x="21003" y="4556"/>
                  </a:lnTo>
                  <a:lnTo>
                    <a:pt x="21094" y="4858"/>
                  </a:lnTo>
                  <a:lnTo>
                    <a:pt x="21173" y="5123"/>
                  </a:lnTo>
                  <a:lnTo>
                    <a:pt x="21229" y="5324"/>
                  </a:lnTo>
                  <a:lnTo>
                    <a:pt x="21227" y="5445"/>
                  </a:lnTo>
                  <a:lnTo>
                    <a:pt x="21203" y="5512"/>
                  </a:lnTo>
                  <a:lnTo>
                    <a:pt x="21169" y="5551"/>
                  </a:lnTo>
                  <a:lnTo>
                    <a:pt x="21126" y="5591"/>
                  </a:lnTo>
                  <a:lnTo>
                    <a:pt x="21038" y="5624"/>
                  </a:lnTo>
                  <a:lnTo>
                    <a:pt x="20885" y="5634"/>
                  </a:lnTo>
                  <a:lnTo>
                    <a:pt x="20728" y="5578"/>
                  </a:lnTo>
                  <a:lnTo>
                    <a:pt x="20451" y="5437"/>
                  </a:lnTo>
                  <a:lnTo>
                    <a:pt x="20181" y="5284"/>
                  </a:lnTo>
                  <a:lnTo>
                    <a:pt x="19753" y="5000"/>
                  </a:lnTo>
                  <a:lnTo>
                    <a:pt x="19473" y="4780"/>
                  </a:lnTo>
                  <a:lnTo>
                    <a:pt x="19009" y="4359"/>
                  </a:lnTo>
                  <a:lnTo>
                    <a:pt x="18761" y="4151"/>
                  </a:lnTo>
                  <a:lnTo>
                    <a:pt x="18521" y="3951"/>
                  </a:lnTo>
                  <a:lnTo>
                    <a:pt x="18351" y="3863"/>
                  </a:lnTo>
                  <a:lnTo>
                    <a:pt x="18224" y="3811"/>
                  </a:lnTo>
                  <a:lnTo>
                    <a:pt x="18079" y="3771"/>
                  </a:lnTo>
                  <a:moveTo>
                    <a:pt x="4540" y="2818"/>
                  </a:moveTo>
                  <a:lnTo>
                    <a:pt x="4634" y="2902"/>
                  </a:lnTo>
                  <a:lnTo>
                    <a:pt x="4723" y="3001"/>
                  </a:lnTo>
                  <a:lnTo>
                    <a:pt x="4854" y="3162"/>
                  </a:lnTo>
                  <a:lnTo>
                    <a:pt x="4977" y="3313"/>
                  </a:lnTo>
                  <a:lnTo>
                    <a:pt x="5053" y="3402"/>
                  </a:lnTo>
                  <a:lnTo>
                    <a:pt x="5122" y="3460"/>
                  </a:lnTo>
                  <a:lnTo>
                    <a:pt x="5165" y="3488"/>
                  </a:lnTo>
                  <a:lnTo>
                    <a:pt x="5209" y="3507"/>
                  </a:lnTo>
                  <a:lnTo>
                    <a:pt x="5266" y="3548"/>
                  </a:lnTo>
                  <a:lnTo>
                    <a:pt x="5307" y="3544"/>
                  </a:lnTo>
                  <a:lnTo>
                    <a:pt x="5313" y="3559"/>
                  </a:lnTo>
                  <a:lnTo>
                    <a:pt x="5294" y="3584"/>
                  </a:lnTo>
                  <a:lnTo>
                    <a:pt x="5251" y="3604"/>
                  </a:lnTo>
                  <a:lnTo>
                    <a:pt x="5192" y="3642"/>
                  </a:lnTo>
                  <a:lnTo>
                    <a:pt x="5141" y="3688"/>
                  </a:lnTo>
                  <a:lnTo>
                    <a:pt x="5057" y="3805"/>
                  </a:lnTo>
                  <a:lnTo>
                    <a:pt x="4975" y="3988"/>
                  </a:lnTo>
                  <a:lnTo>
                    <a:pt x="4899" y="4181"/>
                  </a:lnTo>
                  <a:lnTo>
                    <a:pt x="4861" y="4402"/>
                  </a:lnTo>
                  <a:lnTo>
                    <a:pt x="4837" y="4566"/>
                  </a:lnTo>
                  <a:lnTo>
                    <a:pt x="4801" y="4746"/>
                  </a:lnTo>
                  <a:lnTo>
                    <a:pt x="4719" y="4848"/>
                  </a:lnTo>
                  <a:lnTo>
                    <a:pt x="4592" y="4976"/>
                  </a:lnTo>
                  <a:lnTo>
                    <a:pt x="4507" y="5021"/>
                  </a:lnTo>
                  <a:lnTo>
                    <a:pt x="4333" y="5065"/>
                  </a:lnTo>
                  <a:lnTo>
                    <a:pt x="4141" y="5091"/>
                  </a:lnTo>
                  <a:lnTo>
                    <a:pt x="3973" y="5099"/>
                  </a:lnTo>
                  <a:lnTo>
                    <a:pt x="3854" y="5107"/>
                  </a:lnTo>
                  <a:lnTo>
                    <a:pt x="3691" y="5088"/>
                  </a:lnTo>
                  <a:moveTo>
                    <a:pt x="13182" y="2015"/>
                  </a:moveTo>
                  <a:lnTo>
                    <a:pt x="13243" y="2019"/>
                  </a:lnTo>
                  <a:lnTo>
                    <a:pt x="13361" y="1950"/>
                  </a:lnTo>
                  <a:lnTo>
                    <a:pt x="13500" y="1804"/>
                  </a:lnTo>
                  <a:lnTo>
                    <a:pt x="13711" y="1563"/>
                  </a:lnTo>
                  <a:lnTo>
                    <a:pt x="13916" y="1322"/>
                  </a:lnTo>
                  <a:lnTo>
                    <a:pt x="14092" y="1095"/>
                  </a:lnTo>
                  <a:lnTo>
                    <a:pt x="14219" y="977"/>
                  </a:lnTo>
                  <a:lnTo>
                    <a:pt x="14452" y="782"/>
                  </a:lnTo>
                  <a:lnTo>
                    <a:pt x="14600" y="690"/>
                  </a:lnTo>
                  <a:lnTo>
                    <a:pt x="14696" y="641"/>
                  </a:lnTo>
                  <a:lnTo>
                    <a:pt x="14758" y="615"/>
                  </a:lnTo>
                  <a:lnTo>
                    <a:pt x="14836" y="604"/>
                  </a:lnTo>
                  <a:lnTo>
                    <a:pt x="14878" y="671"/>
                  </a:lnTo>
                  <a:lnTo>
                    <a:pt x="14943" y="841"/>
                  </a:lnTo>
                  <a:lnTo>
                    <a:pt x="14975" y="927"/>
                  </a:lnTo>
                  <a:lnTo>
                    <a:pt x="15025" y="1001"/>
                  </a:lnTo>
                  <a:lnTo>
                    <a:pt x="15066" y="1076"/>
                  </a:lnTo>
                  <a:lnTo>
                    <a:pt x="15116" y="1141"/>
                  </a:lnTo>
                  <a:lnTo>
                    <a:pt x="15166" y="1224"/>
                  </a:lnTo>
                  <a:lnTo>
                    <a:pt x="15256" y="1392"/>
                  </a:lnTo>
                  <a:lnTo>
                    <a:pt x="15331" y="1490"/>
                  </a:lnTo>
                  <a:lnTo>
                    <a:pt x="15398" y="1590"/>
                  </a:lnTo>
                  <a:lnTo>
                    <a:pt x="15473" y="1706"/>
                  </a:lnTo>
                  <a:lnTo>
                    <a:pt x="15567" y="1803"/>
                  </a:lnTo>
                  <a:lnTo>
                    <a:pt x="15705" y="1958"/>
                  </a:lnTo>
                  <a:lnTo>
                    <a:pt x="15802" y="2065"/>
                  </a:lnTo>
                  <a:lnTo>
                    <a:pt x="15892" y="2147"/>
                  </a:lnTo>
                  <a:lnTo>
                    <a:pt x="15911" y="2154"/>
                  </a:lnTo>
                  <a:lnTo>
                    <a:pt x="15993" y="2246"/>
                  </a:lnTo>
                  <a:lnTo>
                    <a:pt x="16088" y="2339"/>
                  </a:lnTo>
                  <a:lnTo>
                    <a:pt x="16165" y="2434"/>
                  </a:lnTo>
                  <a:lnTo>
                    <a:pt x="16296" y="2585"/>
                  </a:lnTo>
                  <a:lnTo>
                    <a:pt x="16286" y="2615"/>
                  </a:lnTo>
                  <a:moveTo>
                    <a:pt x="13489" y="4801"/>
                  </a:moveTo>
                  <a:lnTo>
                    <a:pt x="13461" y="4774"/>
                  </a:lnTo>
                  <a:lnTo>
                    <a:pt x="13527" y="4845"/>
                  </a:lnTo>
                  <a:lnTo>
                    <a:pt x="13594" y="4953"/>
                  </a:lnTo>
                  <a:lnTo>
                    <a:pt x="13651" y="5042"/>
                  </a:lnTo>
                  <a:lnTo>
                    <a:pt x="13737" y="5214"/>
                  </a:lnTo>
                  <a:lnTo>
                    <a:pt x="13896" y="5482"/>
                  </a:lnTo>
                  <a:lnTo>
                    <a:pt x="14036" y="5723"/>
                  </a:lnTo>
                  <a:lnTo>
                    <a:pt x="14088" y="5868"/>
                  </a:lnTo>
                  <a:lnTo>
                    <a:pt x="14124" y="5912"/>
                  </a:lnTo>
                  <a:lnTo>
                    <a:pt x="14182" y="5917"/>
                  </a:lnTo>
                  <a:lnTo>
                    <a:pt x="14211" y="5877"/>
                  </a:lnTo>
                  <a:lnTo>
                    <a:pt x="14273" y="5751"/>
                  </a:lnTo>
                  <a:lnTo>
                    <a:pt x="14448" y="5492"/>
                  </a:lnTo>
                  <a:lnTo>
                    <a:pt x="14633" y="5238"/>
                  </a:lnTo>
                  <a:lnTo>
                    <a:pt x="14834" y="5028"/>
                  </a:lnTo>
                  <a:lnTo>
                    <a:pt x="15123" y="4777"/>
                  </a:lnTo>
                  <a:lnTo>
                    <a:pt x="15485" y="4506"/>
                  </a:lnTo>
                  <a:lnTo>
                    <a:pt x="15913" y="4259"/>
                  </a:lnTo>
                  <a:lnTo>
                    <a:pt x="16170" y="4116"/>
                  </a:lnTo>
                  <a:lnTo>
                    <a:pt x="16304" y="4054"/>
                  </a:lnTo>
                  <a:lnTo>
                    <a:pt x="16342" y="4020"/>
                  </a:lnTo>
                  <a:moveTo>
                    <a:pt x="5380" y="3938"/>
                  </a:moveTo>
                  <a:lnTo>
                    <a:pt x="5409" y="3996"/>
                  </a:lnTo>
                  <a:lnTo>
                    <a:pt x="5438" y="4028"/>
                  </a:lnTo>
                  <a:lnTo>
                    <a:pt x="5499" y="4031"/>
                  </a:lnTo>
                  <a:lnTo>
                    <a:pt x="5589" y="4026"/>
                  </a:lnTo>
                  <a:lnTo>
                    <a:pt x="5701" y="4022"/>
                  </a:lnTo>
                  <a:lnTo>
                    <a:pt x="5874" y="4027"/>
                  </a:lnTo>
                  <a:lnTo>
                    <a:pt x="6453" y="4070"/>
                  </a:lnTo>
                  <a:lnTo>
                    <a:pt x="6987" y="4147"/>
                  </a:lnTo>
                  <a:lnTo>
                    <a:pt x="7653" y="4268"/>
                  </a:lnTo>
                  <a:lnTo>
                    <a:pt x="8096" y="4378"/>
                  </a:lnTo>
                  <a:lnTo>
                    <a:pt x="8594" y="4512"/>
                  </a:lnTo>
                  <a:lnTo>
                    <a:pt x="9013" y="4660"/>
                  </a:lnTo>
                  <a:lnTo>
                    <a:pt x="9100" y="4766"/>
                  </a:lnTo>
                  <a:lnTo>
                    <a:pt x="9068" y="4823"/>
                  </a:lnTo>
                  <a:lnTo>
                    <a:pt x="8959" y="4901"/>
                  </a:lnTo>
                  <a:lnTo>
                    <a:pt x="8843" y="4934"/>
                  </a:lnTo>
                  <a:lnTo>
                    <a:pt x="8633" y="4998"/>
                  </a:lnTo>
                  <a:lnTo>
                    <a:pt x="8308" y="5077"/>
                  </a:lnTo>
                  <a:lnTo>
                    <a:pt x="8083" y="5143"/>
                  </a:lnTo>
                  <a:lnTo>
                    <a:pt x="7946" y="5196"/>
                  </a:lnTo>
                  <a:lnTo>
                    <a:pt x="7806" y="5231"/>
                  </a:lnTo>
                  <a:lnTo>
                    <a:pt x="7658" y="5266"/>
                  </a:lnTo>
                  <a:lnTo>
                    <a:pt x="7395" y="5290"/>
                  </a:lnTo>
                  <a:lnTo>
                    <a:pt x="7156" y="5286"/>
                  </a:lnTo>
                  <a:lnTo>
                    <a:pt x="6847" y="5251"/>
                  </a:lnTo>
                  <a:lnTo>
                    <a:pt x="6604" y="5242"/>
                  </a:lnTo>
                  <a:lnTo>
                    <a:pt x="6331" y="5181"/>
                  </a:lnTo>
                  <a:lnTo>
                    <a:pt x="6010" y="5100"/>
                  </a:lnTo>
                  <a:lnTo>
                    <a:pt x="5753" y="4977"/>
                  </a:lnTo>
                  <a:lnTo>
                    <a:pt x="5666" y="4929"/>
                  </a:lnTo>
                  <a:lnTo>
                    <a:pt x="5553" y="4884"/>
                  </a:lnTo>
                  <a:lnTo>
                    <a:pt x="5459" y="4863"/>
                  </a:lnTo>
                  <a:lnTo>
                    <a:pt x="5416" y="4865"/>
                  </a:lnTo>
                  <a:lnTo>
                    <a:pt x="5367" y="4896"/>
                  </a:lnTo>
                  <a:moveTo>
                    <a:pt x="6374" y="1723"/>
                  </a:moveTo>
                  <a:lnTo>
                    <a:pt x="6452" y="1684"/>
                  </a:lnTo>
                  <a:lnTo>
                    <a:pt x="6639" y="1553"/>
                  </a:lnTo>
                  <a:lnTo>
                    <a:pt x="6865" y="1389"/>
                  </a:lnTo>
                  <a:lnTo>
                    <a:pt x="7177" y="1088"/>
                  </a:lnTo>
                  <a:lnTo>
                    <a:pt x="7558" y="704"/>
                  </a:lnTo>
                  <a:lnTo>
                    <a:pt x="7950" y="391"/>
                  </a:lnTo>
                  <a:lnTo>
                    <a:pt x="8211" y="161"/>
                  </a:lnTo>
                  <a:lnTo>
                    <a:pt x="8298" y="89"/>
                  </a:lnTo>
                  <a:lnTo>
                    <a:pt x="8357" y="30"/>
                  </a:lnTo>
                  <a:lnTo>
                    <a:pt x="8395" y="0"/>
                  </a:lnTo>
                  <a:lnTo>
                    <a:pt x="8384" y="69"/>
                  </a:lnTo>
                  <a:lnTo>
                    <a:pt x="8387" y="102"/>
                  </a:lnTo>
                  <a:lnTo>
                    <a:pt x="8426" y="122"/>
                  </a:lnTo>
                  <a:lnTo>
                    <a:pt x="8499" y="137"/>
                  </a:lnTo>
                  <a:lnTo>
                    <a:pt x="8507" y="195"/>
                  </a:lnTo>
                  <a:lnTo>
                    <a:pt x="8544" y="233"/>
                  </a:lnTo>
                  <a:lnTo>
                    <a:pt x="8583" y="252"/>
                  </a:lnTo>
                  <a:lnTo>
                    <a:pt x="8651" y="260"/>
                  </a:lnTo>
                  <a:lnTo>
                    <a:pt x="8661" y="309"/>
                  </a:lnTo>
                  <a:lnTo>
                    <a:pt x="8698" y="346"/>
                  </a:lnTo>
                  <a:lnTo>
                    <a:pt x="8745" y="382"/>
                  </a:lnTo>
                  <a:lnTo>
                    <a:pt x="8811" y="406"/>
                  </a:lnTo>
                  <a:lnTo>
                    <a:pt x="8845" y="410"/>
                  </a:lnTo>
                  <a:lnTo>
                    <a:pt x="8855" y="468"/>
                  </a:lnTo>
                  <a:lnTo>
                    <a:pt x="8903" y="503"/>
                  </a:lnTo>
                  <a:lnTo>
                    <a:pt x="8945" y="514"/>
                  </a:lnTo>
                  <a:lnTo>
                    <a:pt x="8971" y="519"/>
                  </a:lnTo>
                  <a:lnTo>
                    <a:pt x="9006" y="523"/>
                  </a:lnTo>
                  <a:lnTo>
                    <a:pt x="9007" y="590"/>
                  </a:lnTo>
                  <a:lnTo>
                    <a:pt x="9045" y="635"/>
                  </a:lnTo>
                  <a:lnTo>
                    <a:pt x="9114" y="660"/>
                  </a:lnTo>
                  <a:lnTo>
                    <a:pt x="9176" y="660"/>
                  </a:lnTo>
                  <a:lnTo>
                    <a:pt x="9198" y="708"/>
                  </a:lnTo>
                  <a:lnTo>
                    <a:pt x="9229" y="755"/>
                  </a:lnTo>
                  <a:lnTo>
                    <a:pt x="9290" y="781"/>
                  </a:lnTo>
                  <a:lnTo>
                    <a:pt x="9362" y="780"/>
                  </a:lnTo>
                  <a:lnTo>
                    <a:pt x="9376" y="829"/>
                  </a:lnTo>
                  <a:lnTo>
                    <a:pt x="9427" y="865"/>
                  </a:lnTo>
                  <a:lnTo>
                    <a:pt x="9526" y="886"/>
                  </a:lnTo>
                  <a:lnTo>
                    <a:pt x="9523" y="920"/>
                  </a:lnTo>
                  <a:lnTo>
                    <a:pt x="9538" y="961"/>
                  </a:lnTo>
                  <a:lnTo>
                    <a:pt x="9600" y="987"/>
                  </a:lnTo>
                  <a:lnTo>
                    <a:pt x="9656" y="989"/>
                  </a:lnTo>
                  <a:lnTo>
                    <a:pt x="9692" y="993"/>
                  </a:lnTo>
                  <a:lnTo>
                    <a:pt x="9689" y="1045"/>
                  </a:lnTo>
                  <a:lnTo>
                    <a:pt x="9713" y="1093"/>
                  </a:lnTo>
                  <a:lnTo>
                    <a:pt x="9731" y="1116"/>
                  </a:lnTo>
                  <a:lnTo>
                    <a:pt x="9767" y="1138"/>
                  </a:lnTo>
                  <a:lnTo>
                    <a:pt x="9831" y="1156"/>
                  </a:lnTo>
                  <a:lnTo>
                    <a:pt x="9847" y="1214"/>
                  </a:lnTo>
                  <a:lnTo>
                    <a:pt x="9883" y="1244"/>
                  </a:lnTo>
                  <a:lnTo>
                    <a:pt x="9919" y="1266"/>
                  </a:lnTo>
                  <a:lnTo>
                    <a:pt x="9975" y="1277"/>
                  </a:lnTo>
                  <a:lnTo>
                    <a:pt x="9992" y="1327"/>
                  </a:lnTo>
                  <a:lnTo>
                    <a:pt x="10019" y="1375"/>
                  </a:lnTo>
                  <a:lnTo>
                    <a:pt x="10075" y="1404"/>
                  </a:lnTo>
                  <a:lnTo>
                    <a:pt x="10141" y="1423"/>
                  </a:lnTo>
                  <a:lnTo>
                    <a:pt x="10159" y="1464"/>
                  </a:lnTo>
                  <a:lnTo>
                    <a:pt x="10177" y="1488"/>
                  </a:lnTo>
                  <a:lnTo>
                    <a:pt x="10215" y="1510"/>
                  </a:lnTo>
                  <a:lnTo>
                    <a:pt x="10282" y="1539"/>
                  </a:lnTo>
                  <a:lnTo>
                    <a:pt x="10349" y="1550"/>
                  </a:lnTo>
                  <a:lnTo>
                    <a:pt x="10367" y="1600"/>
                  </a:lnTo>
                  <a:lnTo>
                    <a:pt x="10406" y="1631"/>
                  </a:lnTo>
                  <a:lnTo>
                    <a:pt x="10463" y="1644"/>
                  </a:lnTo>
                  <a:lnTo>
                    <a:pt x="10502" y="1649"/>
                  </a:lnTo>
                  <a:lnTo>
                    <a:pt x="10512" y="1692"/>
                  </a:lnTo>
                  <a:lnTo>
                    <a:pt x="10551" y="1715"/>
                  </a:lnTo>
                  <a:lnTo>
                    <a:pt x="10599" y="1737"/>
                  </a:lnTo>
                  <a:lnTo>
                    <a:pt x="10648" y="1751"/>
                  </a:lnTo>
                  <a:lnTo>
                    <a:pt x="10668" y="1793"/>
                  </a:lnTo>
                  <a:lnTo>
                    <a:pt x="10698" y="1826"/>
                  </a:lnTo>
                  <a:lnTo>
                    <a:pt x="10727" y="1842"/>
                  </a:lnTo>
                  <a:lnTo>
                    <a:pt x="10747" y="1849"/>
                  </a:lnTo>
                </a:path>
              </a:pathLst>
            </a:custGeom>
            <a:no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56" name="Shape 556"/>
            <p:cNvSpPr/>
            <p:nvPr/>
          </p:nvSpPr>
          <p:spPr>
            <a:xfrm>
              <a:off x="-145241" y="6224594"/>
              <a:ext cx="38251"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57" name="Shape 557"/>
            <p:cNvSpPr/>
            <p:nvPr/>
          </p:nvSpPr>
          <p:spPr>
            <a:xfrm>
              <a:off x="1200726" y="5795462"/>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58" name="Shape 558"/>
            <p:cNvSpPr/>
            <p:nvPr/>
          </p:nvSpPr>
          <p:spPr>
            <a:xfrm>
              <a:off x="2142665" y="5830128"/>
              <a:ext cx="39447" cy="38251"/>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59" name="Shape 559"/>
            <p:cNvSpPr/>
            <p:nvPr/>
          </p:nvSpPr>
          <p:spPr>
            <a:xfrm>
              <a:off x="2693723" y="5865988"/>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0" name="Shape 560"/>
            <p:cNvSpPr/>
            <p:nvPr/>
          </p:nvSpPr>
          <p:spPr>
            <a:xfrm>
              <a:off x="3353558" y="5998672"/>
              <a:ext cx="38251"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1" name="Shape 561"/>
            <p:cNvSpPr/>
            <p:nvPr/>
          </p:nvSpPr>
          <p:spPr>
            <a:xfrm>
              <a:off x="3751610" y="6048877"/>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2" name="Shape 562"/>
            <p:cNvSpPr/>
            <p:nvPr/>
          </p:nvSpPr>
          <p:spPr>
            <a:xfrm>
              <a:off x="3988290" y="6142114"/>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3" name="Shape 563"/>
            <p:cNvSpPr/>
            <p:nvPr/>
          </p:nvSpPr>
          <p:spPr>
            <a:xfrm>
              <a:off x="3749220" y="6248501"/>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4" name="Shape 564"/>
            <p:cNvSpPr/>
            <p:nvPr/>
          </p:nvSpPr>
          <p:spPr>
            <a:xfrm>
              <a:off x="3371488" y="6303487"/>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5" name="Shape 565"/>
            <p:cNvSpPr/>
            <p:nvPr/>
          </p:nvSpPr>
          <p:spPr>
            <a:xfrm>
              <a:off x="2737951" y="6470837"/>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6" name="Shape 566"/>
            <p:cNvSpPr/>
            <p:nvPr/>
          </p:nvSpPr>
          <p:spPr>
            <a:xfrm>
              <a:off x="992735" y="6638186"/>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7" name="Shape 567"/>
            <p:cNvSpPr/>
            <p:nvPr/>
          </p:nvSpPr>
          <p:spPr>
            <a:xfrm>
              <a:off x="993931" y="6487572"/>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8" name="Shape 568"/>
            <p:cNvSpPr/>
            <p:nvPr/>
          </p:nvSpPr>
          <p:spPr>
            <a:xfrm>
              <a:off x="990344" y="6304682"/>
              <a:ext cx="38251"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69" name="Shape 569"/>
            <p:cNvSpPr/>
            <p:nvPr/>
          </p:nvSpPr>
          <p:spPr>
            <a:xfrm>
              <a:off x="956874" y="6203078"/>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0" name="Shape 570"/>
            <p:cNvSpPr/>
            <p:nvPr/>
          </p:nvSpPr>
          <p:spPr>
            <a:xfrm>
              <a:off x="182286" y="6163631"/>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1" name="Shape 571"/>
            <p:cNvSpPr/>
            <p:nvPr/>
          </p:nvSpPr>
          <p:spPr>
            <a:xfrm>
              <a:off x="56774" y="6095496"/>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2" name="Shape 572"/>
            <p:cNvSpPr/>
            <p:nvPr/>
          </p:nvSpPr>
          <p:spPr>
            <a:xfrm>
              <a:off x="335291" y="5996281"/>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3" name="Shape 573"/>
            <p:cNvSpPr/>
            <p:nvPr/>
          </p:nvSpPr>
          <p:spPr>
            <a:xfrm>
              <a:off x="603050" y="5907825"/>
              <a:ext cx="39447" cy="38251"/>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4" name="Shape 574"/>
            <p:cNvSpPr/>
            <p:nvPr/>
          </p:nvSpPr>
          <p:spPr>
            <a:xfrm>
              <a:off x="893521" y="5839691"/>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5" name="Shape 575"/>
            <p:cNvSpPr/>
            <p:nvPr/>
          </p:nvSpPr>
          <p:spPr>
            <a:xfrm>
              <a:off x="-324544" y="5478694"/>
              <a:ext cx="4737184" cy="1722504"/>
            </a:xfrm>
            <a:custGeom>
              <a:pathLst>
                <a:path extrusionOk="0" h="7885" w="21675">
                  <a:moveTo>
                    <a:pt x="19677" y="3101"/>
                  </a:moveTo>
                  <a:lnTo>
                    <a:pt x="19424" y="3104"/>
                  </a:lnTo>
                  <a:lnTo>
                    <a:pt x="19100" y="3093"/>
                  </a:lnTo>
                  <a:lnTo>
                    <a:pt x="18754" y="3067"/>
                  </a:lnTo>
                  <a:lnTo>
                    <a:pt x="18288" y="3032"/>
                  </a:lnTo>
                  <a:lnTo>
                    <a:pt x="17809" y="3028"/>
                  </a:lnTo>
                  <a:lnTo>
                    <a:pt x="17311" y="2995"/>
                  </a:lnTo>
                  <a:lnTo>
                    <a:pt x="16837" y="2993"/>
                  </a:lnTo>
                  <a:lnTo>
                    <a:pt x="16447" y="2989"/>
                  </a:lnTo>
                  <a:lnTo>
                    <a:pt x="16099" y="2974"/>
                  </a:lnTo>
                  <a:lnTo>
                    <a:pt x="15818" y="2959"/>
                  </a:lnTo>
                  <a:lnTo>
                    <a:pt x="15521" y="2964"/>
                  </a:lnTo>
                  <a:lnTo>
                    <a:pt x="15248" y="2978"/>
                  </a:lnTo>
                  <a:lnTo>
                    <a:pt x="14969" y="2995"/>
                  </a:lnTo>
                  <a:lnTo>
                    <a:pt x="14670" y="2995"/>
                  </a:lnTo>
                  <a:lnTo>
                    <a:pt x="14385" y="2998"/>
                  </a:lnTo>
                  <a:lnTo>
                    <a:pt x="14113" y="3003"/>
                  </a:lnTo>
                  <a:lnTo>
                    <a:pt x="13809" y="2988"/>
                  </a:lnTo>
                  <a:lnTo>
                    <a:pt x="13466" y="2982"/>
                  </a:lnTo>
                  <a:lnTo>
                    <a:pt x="13143" y="2967"/>
                  </a:lnTo>
                  <a:lnTo>
                    <a:pt x="12782" y="2942"/>
                  </a:lnTo>
                  <a:lnTo>
                    <a:pt x="12353" y="2921"/>
                  </a:lnTo>
                  <a:lnTo>
                    <a:pt x="11982" y="2860"/>
                  </a:lnTo>
                  <a:lnTo>
                    <a:pt x="11596" y="2849"/>
                  </a:lnTo>
                  <a:lnTo>
                    <a:pt x="11201" y="2838"/>
                  </a:lnTo>
                  <a:lnTo>
                    <a:pt x="10848" y="2841"/>
                  </a:lnTo>
                  <a:lnTo>
                    <a:pt x="10505" y="2823"/>
                  </a:lnTo>
                  <a:lnTo>
                    <a:pt x="10139" y="2834"/>
                  </a:lnTo>
                  <a:lnTo>
                    <a:pt x="9781" y="2803"/>
                  </a:lnTo>
                  <a:lnTo>
                    <a:pt x="9419" y="2796"/>
                  </a:lnTo>
                  <a:lnTo>
                    <a:pt x="9068" y="2766"/>
                  </a:lnTo>
                  <a:lnTo>
                    <a:pt x="8761" y="2756"/>
                  </a:lnTo>
                  <a:lnTo>
                    <a:pt x="8468" y="2749"/>
                  </a:lnTo>
                  <a:lnTo>
                    <a:pt x="8171" y="2728"/>
                  </a:lnTo>
                  <a:lnTo>
                    <a:pt x="7890" y="2709"/>
                  </a:lnTo>
                  <a:lnTo>
                    <a:pt x="7617" y="2675"/>
                  </a:lnTo>
                  <a:lnTo>
                    <a:pt x="7355" y="2636"/>
                  </a:lnTo>
                  <a:lnTo>
                    <a:pt x="7065" y="2604"/>
                  </a:lnTo>
                  <a:moveTo>
                    <a:pt x="347" y="3329"/>
                  </a:moveTo>
                  <a:lnTo>
                    <a:pt x="489" y="3206"/>
                  </a:lnTo>
                  <a:lnTo>
                    <a:pt x="700" y="3077"/>
                  </a:lnTo>
                  <a:lnTo>
                    <a:pt x="1048" y="2922"/>
                  </a:lnTo>
                  <a:lnTo>
                    <a:pt x="1502" y="2729"/>
                  </a:lnTo>
                  <a:lnTo>
                    <a:pt x="2179" y="2512"/>
                  </a:lnTo>
                  <a:lnTo>
                    <a:pt x="3147" y="2321"/>
                  </a:lnTo>
                  <a:lnTo>
                    <a:pt x="3795" y="2147"/>
                  </a:lnTo>
                  <a:lnTo>
                    <a:pt x="4293" y="2006"/>
                  </a:lnTo>
                  <a:lnTo>
                    <a:pt x="4737" y="1895"/>
                  </a:lnTo>
                  <a:lnTo>
                    <a:pt x="5172" y="1810"/>
                  </a:lnTo>
                  <a:lnTo>
                    <a:pt x="5555" y="1737"/>
                  </a:lnTo>
                  <a:lnTo>
                    <a:pt x="5840" y="1697"/>
                  </a:lnTo>
                  <a:lnTo>
                    <a:pt x="6194" y="1660"/>
                  </a:lnTo>
                  <a:lnTo>
                    <a:pt x="6379" y="1646"/>
                  </a:lnTo>
                  <a:lnTo>
                    <a:pt x="6501" y="1639"/>
                  </a:lnTo>
                  <a:lnTo>
                    <a:pt x="6654" y="1635"/>
                  </a:lnTo>
                  <a:lnTo>
                    <a:pt x="6872" y="1635"/>
                  </a:lnTo>
                  <a:lnTo>
                    <a:pt x="7110" y="1629"/>
                  </a:lnTo>
                  <a:lnTo>
                    <a:pt x="7328" y="1650"/>
                  </a:lnTo>
                  <a:lnTo>
                    <a:pt x="7706" y="1678"/>
                  </a:lnTo>
                  <a:lnTo>
                    <a:pt x="8762" y="1767"/>
                  </a:lnTo>
                  <a:lnTo>
                    <a:pt x="9490" y="1809"/>
                  </a:lnTo>
                  <a:lnTo>
                    <a:pt x="10159" y="1827"/>
                  </a:lnTo>
                  <a:lnTo>
                    <a:pt x="10827" y="1842"/>
                  </a:lnTo>
                  <a:lnTo>
                    <a:pt x="11408" y="1851"/>
                  </a:lnTo>
                  <a:lnTo>
                    <a:pt x="12415" y="1890"/>
                  </a:lnTo>
                  <a:lnTo>
                    <a:pt x="13539" y="1920"/>
                  </a:lnTo>
                  <a:lnTo>
                    <a:pt x="13888" y="1916"/>
                  </a:lnTo>
                  <a:lnTo>
                    <a:pt x="14237" y="1956"/>
                  </a:lnTo>
                  <a:lnTo>
                    <a:pt x="14792" y="2025"/>
                  </a:lnTo>
                  <a:lnTo>
                    <a:pt x="15546" y="2126"/>
                  </a:lnTo>
                  <a:lnTo>
                    <a:pt x="16083" y="2241"/>
                  </a:lnTo>
                  <a:lnTo>
                    <a:pt x="16717" y="2362"/>
                  </a:lnTo>
                  <a:lnTo>
                    <a:pt x="16877" y="2374"/>
                  </a:lnTo>
                  <a:lnTo>
                    <a:pt x="17367" y="2434"/>
                  </a:lnTo>
                  <a:lnTo>
                    <a:pt x="17723" y="2481"/>
                  </a:lnTo>
                  <a:lnTo>
                    <a:pt x="18427" y="2581"/>
                  </a:lnTo>
                  <a:lnTo>
                    <a:pt x="18775" y="2621"/>
                  </a:lnTo>
                  <a:lnTo>
                    <a:pt x="18998" y="2653"/>
                  </a:lnTo>
                  <a:lnTo>
                    <a:pt x="19176" y="2695"/>
                  </a:lnTo>
                  <a:lnTo>
                    <a:pt x="19350" y="2756"/>
                  </a:lnTo>
                  <a:lnTo>
                    <a:pt x="19428" y="2797"/>
                  </a:lnTo>
                  <a:lnTo>
                    <a:pt x="19462" y="2817"/>
                  </a:lnTo>
                  <a:lnTo>
                    <a:pt x="19557" y="2887"/>
                  </a:lnTo>
                  <a:lnTo>
                    <a:pt x="19610" y="2946"/>
                  </a:lnTo>
                  <a:lnTo>
                    <a:pt x="19656" y="3033"/>
                  </a:lnTo>
                  <a:lnTo>
                    <a:pt x="19667" y="3072"/>
                  </a:lnTo>
                  <a:lnTo>
                    <a:pt x="19671" y="3130"/>
                  </a:lnTo>
                  <a:lnTo>
                    <a:pt x="19636" y="3215"/>
                  </a:lnTo>
                  <a:lnTo>
                    <a:pt x="19595" y="3300"/>
                  </a:lnTo>
                  <a:lnTo>
                    <a:pt x="19529" y="3394"/>
                  </a:lnTo>
                  <a:lnTo>
                    <a:pt x="19422" y="3486"/>
                  </a:lnTo>
                  <a:lnTo>
                    <a:pt x="19350" y="3522"/>
                  </a:lnTo>
                  <a:lnTo>
                    <a:pt x="19244" y="3548"/>
                  </a:lnTo>
                  <a:lnTo>
                    <a:pt x="19109" y="3563"/>
                  </a:lnTo>
                  <a:lnTo>
                    <a:pt x="18986" y="3560"/>
                  </a:lnTo>
                  <a:lnTo>
                    <a:pt x="18822" y="3558"/>
                  </a:lnTo>
                  <a:lnTo>
                    <a:pt x="18575" y="3549"/>
                  </a:lnTo>
                  <a:lnTo>
                    <a:pt x="18342" y="3568"/>
                  </a:lnTo>
                  <a:lnTo>
                    <a:pt x="18037" y="3605"/>
                  </a:lnTo>
                  <a:lnTo>
                    <a:pt x="16686" y="3789"/>
                  </a:lnTo>
                  <a:lnTo>
                    <a:pt x="16173" y="3944"/>
                  </a:lnTo>
                  <a:lnTo>
                    <a:pt x="15674" y="4159"/>
                  </a:lnTo>
                  <a:lnTo>
                    <a:pt x="15138" y="4395"/>
                  </a:lnTo>
                  <a:lnTo>
                    <a:pt x="14724" y="4587"/>
                  </a:lnTo>
                  <a:lnTo>
                    <a:pt x="14217" y="4760"/>
                  </a:lnTo>
                  <a:lnTo>
                    <a:pt x="13997" y="4788"/>
                  </a:lnTo>
                  <a:lnTo>
                    <a:pt x="13373" y="4886"/>
                  </a:lnTo>
                  <a:lnTo>
                    <a:pt x="12680" y="5042"/>
                  </a:lnTo>
                  <a:lnTo>
                    <a:pt x="11374" y="5330"/>
                  </a:lnTo>
                  <a:lnTo>
                    <a:pt x="9970" y="5582"/>
                  </a:lnTo>
                  <a:lnTo>
                    <a:pt x="9069" y="5707"/>
                  </a:lnTo>
                  <a:lnTo>
                    <a:pt x="8325" y="5782"/>
                  </a:lnTo>
                  <a:lnTo>
                    <a:pt x="7444" y="5781"/>
                  </a:lnTo>
                  <a:lnTo>
                    <a:pt x="7034" y="5763"/>
                  </a:lnTo>
                  <a:lnTo>
                    <a:pt x="6907" y="5776"/>
                  </a:lnTo>
                  <a:lnTo>
                    <a:pt x="6906" y="5831"/>
                  </a:lnTo>
                  <a:lnTo>
                    <a:pt x="6960" y="5892"/>
                  </a:lnTo>
                  <a:lnTo>
                    <a:pt x="7260" y="6146"/>
                  </a:lnTo>
                  <a:lnTo>
                    <a:pt x="7619" y="6404"/>
                  </a:lnTo>
                  <a:lnTo>
                    <a:pt x="7712" y="6515"/>
                  </a:lnTo>
                  <a:lnTo>
                    <a:pt x="7758" y="6605"/>
                  </a:lnTo>
                  <a:lnTo>
                    <a:pt x="7767" y="6700"/>
                  </a:lnTo>
                  <a:lnTo>
                    <a:pt x="7748" y="6809"/>
                  </a:lnTo>
                  <a:lnTo>
                    <a:pt x="7699" y="6922"/>
                  </a:lnTo>
                  <a:lnTo>
                    <a:pt x="7640" y="7035"/>
                  </a:lnTo>
                  <a:lnTo>
                    <a:pt x="7620" y="7072"/>
                  </a:lnTo>
                  <a:lnTo>
                    <a:pt x="7599" y="7110"/>
                  </a:lnTo>
                  <a:lnTo>
                    <a:pt x="7559" y="7185"/>
                  </a:lnTo>
                  <a:lnTo>
                    <a:pt x="7518" y="7248"/>
                  </a:lnTo>
                  <a:lnTo>
                    <a:pt x="7528" y="7235"/>
                  </a:lnTo>
                  <a:lnTo>
                    <a:pt x="7467" y="7311"/>
                  </a:lnTo>
                  <a:lnTo>
                    <a:pt x="7395" y="7389"/>
                  </a:lnTo>
                  <a:lnTo>
                    <a:pt x="7312" y="7467"/>
                  </a:lnTo>
                  <a:lnTo>
                    <a:pt x="7219" y="7534"/>
                  </a:lnTo>
                  <a:lnTo>
                    <a:pt x="7115" y="7613"/>
                  </a:lnTo>
                  <a:lnTo>
                    <a:pt x="6987" y="7715"/>
                  </a:lnTo>
                  <a:lnTo>
                    <a:pt x="6879" y="7791"/>
                  </a:lnTo>
                  <a:lnTo>
                    <a:pt x="6782" y="7855"/>
                  </a:lnTo>
                  <a:lnTo>
                    <a:pt x="6739" y="7869"/>
                  </a:lnTo>
                  <a:lnTo>
                    <a:pt x="6718" y="7871"/>
                  </a:lnTo>
                  <a:lnTo>
                    <a:pt x="6697" y="7883"/>
                  </a:lnTo>
                  <a:lnTo>
                    <a:pt x="6676" y="7885"/>
                  </a:lnTo>
                  <a:lnTo>
                    <a:pt x="6646" y="7865"/>
                  </a:lnTo>
                  <a:lnTo>
                    <a:pt x="6594" y="7749"/>
                  </a:lnTo>
                  <a:lnTo>
                    <a:pt x="6477" y="7404"/>
                  </a:lnTo>
                  <a:lnTo>
                    <a:pt x="6398" y="6978"/>
                  </a:lnTo>
                  <a:lnTo>
                    <a:pt x="6321" y="6485"/>
                  </a:lnTo>
                  <a:lnTo>
                    <a:pt x="6312" y="6171"/>
                  </a:lnTo>
                  <a:lnTo>
                    <a:pt x="6217" y="6017"/>
                  </a:lnTo>
                  <a:lnTo>
                    <a:pt x="5836" y="5844"/>
                  </a:lnTo>
                  <a:lnTo>
                    <a:pt x="5579" y="5790"/>
                  </a:lnTo>
                  <a:lnTo>
                    <a:pt x="5351" y="5737"/>
                  </a:lnTo>
                  <a:lnTo>
                    <a:pt x="5119" y="5697"/>
                  </a:lnTo>
                  <a:lnTo>
                    <a:pt x="4663" y="5552"/>
                  </a:lnTo>
                  <a:lnTo>
                    <a:pt x="3901" y="5306"/>
                  </a:lnTo>
                  <a:lnTo>
                    <a:pt x="3361" y="5141"/>
                  </a:lnTo>
                  <a:lnTo>
                    <a:pt x="3192" y="5096"/>
                  </a:lnTo>
                  <a:lnTo>
                    <a:pt x="2794" y="5015"/>
                  </a:lnTo>
                  <a:lnTo>
                    <a:pt x="2231" y="4953"/>
                  </a:lnTo>
                  <a:lnTo>
                    <a:pt x="1809" y="4835"/>
                  </a:lnTo>
                  <a:lnTo>
                    <a:pt x="1534" y="4750"/>
                  </a:lnTo>
                  <a:lnTo>
                    <a:pt x="1131" y="4639"/>
                  </a:lnTo>
                  <a:lnTo>
                    <a:pt x="730" y="4520"/>
                  </a:lnTo>
                  <a:lnTo>
                    <a:pt x="341" y="4341"/>
                  </a:lnTo>
                  <a:lnTo>
                    <a:pt x="175" y="4251"/>
                  </a:lnTo>
                  <a:lnTo>
                    <a:pt x="79" y="4167"/>
                  </a:lnTo>
                  <a:lnTo>
                    <a:pt x="130" y="4163"/>
                  </a:lnTo>
                  <a:lnTo>
                    <a:pt x="333" y="4218"/>
                  </a:lnTo>
                  <a:lnTo>
                    <a:pt x="600" y="4313"/>
                  </a:lnTo>
                  <a:lnTo>
                    <a:pt x="793" y="4409"/>
                  </a:lnTo>
                  <a:lnTo>
                    <a:pt x="988" y="4477"/>
                  </a:lnTo>
                  <a:lnTo>
                    <a:pt x="1221" y="4549"/>
                  </a:lnTo>
                  <a:lnTo>
                    <a:pt x="1401" y="4581"/>
                  </a:lnTo>
                  <a:lnTo>
                    <a:pt x="1586" y="4615"/>
                  </a:lnTo>
                  <a:lnTo>
                    <a:pt x="1712" y="4605"/>
                  </a:lnTo>
                  <a:lnTo>
                    <a:pt x="1763" y="4561"/>
                  </a:lnTo>
                  <a:lnTo>
                    <a:pt x="1772" y="4505"/>
                  </a:lnTo>
                  <a:lnTo>
                    <a:pt x="1691" y="4437"/>
                  </a:lnTo>
                  <a:lnTo>
                    <a:pt x="1579" y="4369"/>
                  </a:lnTo>
                  <a:lnTo>
                    <a:pt x="1457" y="4314"/>
                  </a:lnTo>
                  <a:lnTo>
                    <a:pt x="1359" y="4261"/>
                  </a:lnTo>
                  <a:lnTo>
                    <a:pt x="1059" y="4099"/>
                  </a:lnTo>
                  <a:lnTo>
                    <a:pt x="740" y="3912"/>
                  </a:lnTo>
                  <a:lnTo>
                    <a:pt x="531" y="3772"/>
                  </a:lnTo>
                  <a:lnTo>
                    <a:pt x="389" y="3651"/>
                  </a:lnTo>
                  <a:lnTo>
                    <a:pt x="340" y="3599"/>
                  </a:lnTo>
                  <a:lnTo>
                    <a:pt x="319" y="3554"/>
                  </a:lnTo>
                  <a:lnTo>
                    <a:pt x="287" y="3510"/>
                  </a:lnTo>
                  <a:lnTo>
                    <a:pt x="285" y="3445"/>
                  </a:lnTo>
                  <a:lnTo>
                    <a:pt x="296" y="3398"/>
                  </a:lnTo>
                  <a:lnTo>
                    <a:pt x="347" y="3329"/>
                  </a:lnTo>
                  <a:moveTo>
                    <a:pt x="352" y="3319"/>
                  </a:moveTo>
                  <a:lnTo>
                    <a:pt x="272" y="3364"/>
                  </a:lnTo>
                  <a:lnTo>
                    <a:pt x="199" y="3416"/>
                  </a:lnTo>
                  <a:lnTo>
                    <a:pt x="156" y="3448"/>
                  </a:lnTo>
                  <a:lnTo>
                    <a:pt x="105" y="3499"/>
                  </a:lnTo>
                  <a:lnTo>
                    <a:pt x="57" y="3569"/>
                  </a:lnTo>
                  <a:lnTo>
                    <a:pt x="18" y="3695"/>
                  </a:lnTo>
                  <a:lnTo>
                    <a:pt x="73" y="3785"/>
                  </a:lnTo>
                  <a:lnTo>
                    <a:pt x="137" y="3828"/>
                  </a:lnTo>
                  <a:lnTo>
                    <a:pt x="187" y="3852"/>
                  </a:lnTo>
                  <a:lnTo>
                    <a:pt x="265" y="3884"/>
                  </a:lnTo>
                  <a:lnTo>
                    <a:pt x="546" y="4059"/>
                  </a:lnTo>
                  <a:lnTo>
                    <a:pt x="850" y="4246"/>
                  </a:lnTo>
                  <a:lnTo>
                    <a:pt x="1073" y="4366"/>
                  </a:lnTo>
                  <a:lnTo>
                    <a:pt x="1138" y="4407"/>
                  </a:lnTo>
                  <a:lnTo>
                    <a:pt x="1277" y="4471"/>
                  </a:lnTo>
                  <a:lnTo>
                    <a:pt x="1370" y="4503"/>
                  </a:lnTo>
                  <a:moveTo>
                    <a:pt x="190" y="3842"/>
                  </a:moveTo>
                  <a:lnTo>
                    <a:pt x="123" y="3868"/>
                  </a:lnTo>
                  <a:lnTo>
                    <a:pt x="66" y="3892"/>
                  </a:lnTo>
                  <a:lnTo>
                    <a:pt x="42" y="3933"/>
                  </a:lnTo>
                  <a:lnTo>
                    <a:pt x="0" y="4005"/>
                  </a:lnTo>
                  <a:lnTo>
                    <a:pt x="12" y="4063"/>
                  </a:lnTo>
                  <a:lnTo>
                    <a:pt x="33" y="4091"/>
                  </a:lnTo>
                  <a:lnTo>
                    <a:pt x="61" y="4129"/>
                  </a:lnTo>
                  <a:lnTo>
                    <a:pt x="92" y="4156"/>
                  </a:lnTo>
                  <a:moveTo>
                    <a:pt x="2109" y="2886"/>
                  </a:moveTo>
                  <a:lnTo>
                    <a:pt x="2026" y="2928"/>
                  </a:lnTo>
                  <a:lnTo>
                    <a:pt x="1939" y="2980"/>
                  </a:lnTo>
                  <a:lnTo>
                    <a:pt x="1863" y="3033"/>
                  </a:lnTo>
                  <a:lnTo>
                    <a:pt x="1798" y="3106"/>
                  </a:lnTo>
                  <a:lnTo>
                    <a:pt x="1760" y="3170"/>
                  </a:lnTo>
                  <a:lnTo>
                    <a:pt x="1753" y="3235"/>
                  </a:lnTo>
                  <a:lnTo>
                    <a:pt x="1770" y="3301"/>
                  </a:lnTo>
                  <a:lnTo>
                    <a:pt x="1808" y="3348"/>
                  </a:lnTo>
                  <a:lnTo>
                    <a:pt x="1857" y="3377"/>
                  </a:lnTo>
                  <a:lnTo>
                    <a:pt x="1940" y="3407"/>
                  </a:lnTo>
                  <a:lnTo>
                    <a:pt x="1994" y="3407"/>
                  </a:lnTo>
                  <a:lnTo>
                    <a:pt x="2108" y="3400"/>
                  </a:lnTo>
                  <a:lnTo>
                    <a:pt x="2241" y="3355"/>
                  </a:lnTo>
                  <a:lnTo>
                    <a:pt x="2319" y="3310"/>
                  </a:lnTo>
                  <a:lnTo>
                    <a:pt x="2355" y="3282"/>
                  </a:lnTo>
                  <a:lnTo>
                    <a:pt x="2392" y="3255"/>
                  </a:lnTo>
                  <a:lnTo>
                    <a:pt x="2471" y="3193"/>
                  </a:lnTo>
                  <a:lnTo>
                    <a:pt x="2518" y="3131"/>
                  </a:lnTo>
                  <a:lnTo>
                    <a:pt x="2550" y="3078"/>
                  </a:lnTo>
                  <a:lnTo>
                    <a:pt x="2578" y="3017"/>
                  </a:lnTo>
                  <a:lnTo>
                    <a:pt x="2568" y="2963"/>
                  </a:lnTo>
                  <a:lnTo>
                    <a:pt x="2533" y="2918"/>
                  </a:lnTo>
                  <a:lnTo>
                    <a:pt x="2486" y="2890"/>
                  </a:lnTo>
                  <a:lnTo>
                    <a:pt x="2387" y="2860"/>
                  </a:lnTo>
                  <a:lnTo>
                    <a:pt x="2309" y="2849"/>
                  </a:lnTo>
                  <a:lnTo>
                    <a:pt x="2229" y="2855"/>
                  </a:lnTo>
                  <a:lnTo>
                    <a:pt x="2109" y="2886"/>
                  </a:lnTo>
                  <a:moveTo>
                    <a:pt x="18606" y="2601"/>
                  </a:moveTo>
                  <a:lnTo>
                    <a:pt x="18818" y="2507"/>
                  </a:lnTo>
                  <a:lnTo>
                    <a:pt x="18998" y="2394"/>
                  </a:lnTo>
                  <a:lnTo>
                    <a:pt x="19140" y="2291"/>
                  </a:lnTo>
                  <a:lnTo>
                    <a:pt x="19261" y="2138"/>
                  </a:lnTo>
                  <a:lnTo>
                    <a:pt x="19528" y="1849"/>
                  </a:lnTo>
                  <a:lnTo>
                    <a:pt x="19813" y="1558"/>
                  </a:lnTo>
                  <a:lnTo>
                    <a:pt x="20113" y="1294"/>
                  </a:lnTo>
                  <a:lnTo>
                    <a:pt x="20374" y="1078"/>
                  </a:lnTo>
                  <a:lnTo>
                    <a:pt x="20729" y="867"/>
                  </a:lnTo>
                  <a:lnTo>
                    <a:pt x="21014" y="735"/>
                  </a:lnTo>
                  <a:lnTo>
                    <a:pt x="21347" y="590"/>
                  </a:lnTo>
                  <a:lnTo>
                    <a:pt x="21440" y="577"/>
                  </a:lnTo>
                  <a:lnTo>
                    <a:pt x="21552" y="593"/>
                  </a:lnTo>
                  <a:lnTo>
                    <a:pt x="21645" y="647"/>
                  </a:lnTo>
                  <a:lnTo>
                    <a:pt x="21674" y="732"/>
                  </a:lnTo>
                  <a:lnTo>
                    <a:pt x="21666" y="867"/>
                  </a:lnTo>
                  <a:lnTo>
                    <a:pt x="21649" y="983"/>
                  </a:lnTo>
                  <a:lnTo>
                    <a:pt x="21631" y="1100"/>
                  </a:lnTo>
                  <a:lnTo>
                    <a:pt x="21606" y="1245"/>
                  </a:lnTo>
                  <a:lnTo>
                    <a:pt x="21544" y="1460"/>
                  </a:lnTo>
                  <a:lnTo>
                    <a:pt x="21457" y="1753"/>
                  </a:lnTo>
                  <a:lnTo>
                    <a:pt x="21352" y="2057"/>
                  </a:lnTo>
                  <a:lnTo>
                    <a:pt x="21258" y="2322"/>
                  </a:lnTo>
                  <a:lnTo>
                    <a:pt x="21150" y="2704"/>
                  </a:lnTo>
                  <a:lnTo>
                    <a:pt x="21094" y="2920"/>
                  </a:lnTo>
                  <a:lnTo>
                    <a:pt x="21066" y="3125"/>
                  </a:lnTo>
                  <a:lnTo>
                    <a:pt x="21083" y="3308"/>
                  </a:lnTo>
                  <a:lnTo>
                    <a:pt x="21177" y="3548"/>
                  </a:lnTo>
                  <a:lnTo>
                    <a:pt x="21292" y="3866"/>
                  </a:lnTo>
                  <a:lnTo>
                    <a:pt x="21397" y="4174"/>
                  </a:lnTo>
                  <a:lnTo>
                    <a:pt x="21465" y="4495"/>
                  </a:lnTo>
                  <a:lnTo>
                    <a:pt x="21550" y="4817"/>
                  </a:lnTo>
                  <a:lnTo>
                    <a:pt x="21623" y="5100"/>
                  </a:lnTo>
                  <a:lnTo>
                    <a:pt x="21675" y="5316"/>
                  </a:lnTo>
                  <a:lnTo>
                    <a:pt x="21670" y="5445"/>
                  </a:lnTo>
                  <a:lnTo>
                    <a:pt x="21646" y="5515"/>
                  </a:lnTo>
                  <a:lnTo>
                    <a:pt x="21611" y="5556"/>
                  </a:lnTo>
                  <a:lnTo>
                    <a:pt x="21567" y="5598"/>
                  </a:lnTo>
                  <a:lnTo>
                    <a:pt x="21479" y="5631"/>
                  </a:lnTo>
                  <a:lnTo>
                    <a:pt x="21327" y="5636"/>
                  </a:lnTo>
                  <a:lnTo>
                    <a:pt x="21173" y="5572"/>
                  </a:lnTo>
                  <a:lnTo>
                    <a:pt x="20901" y="5411"/>
                  </a:lnTo>
                  <a:lnTo>
                    <a:pt x="20638" y="5239"/>
                  </a:lnTo>
                  <a:lnTo>
                    <a:pt x="20220" y="4920"/>
                  </a:lnTo>
                  <a:lnTo>
                    <a:pt x="19949" y="4675"/>
                  </a:lnTo>
                  <a:lnTo>
                    <a:pt x="19499" y="4210"/>
                  </a:lnTo>
                  <a:lnTo>
                    <a:pt x="19260" y="3980"/>
                  </a:lnTo>
                  <a:lnTo>
                    <a:pt x="19027" y="3758"/>
                  </a:lnTo>
                  <a:lnTo>
                    <a:pt x="18862" y="3657"/>
                  </a:lnTo>
                  <a:lnTo>
                    <a:pt x="18738" y="3597"/>
                  </a:lnTo>
                  <a:lnTo>
                    <a:pt x="18596" y="3549"/>
                  </a:lnTo>
                  <a:moveTo>
                    <a:pt x="5506" y="2491"/>
                  </a:moveTo>
                  <a:lnTo>
                    <a:pt x="5622" y="2564"/>
                  </a:lnTo>
                  <a:lnTo>
                    <a:pt x="5735" y="2653"/>
                  </a:lnTo>
                  <a:lnTo>
                    <a:pt x="5902" y="2800"/>
                  </a:lnTo>
                  <a:lnTo>
                    <a:pt x="6056" y="2947"/>
                  </a:lnTo>
                  <a:lnTo>
                    <a:pt x="6149" y="3042"/>
                  </a:lnTo>
                  <a:lnTo>
                    <a:pt x="6228" y="3106"/>
                  </a:lnTo>
                  <a:lnTo>
                    <a:pt x="6275" y="3140"/>
                  </a:lnTo>
                  <a:lnTo>
                    <a:pt x="6323" y="3166"/>
                  </a:lnTo>
                  <a:lnTo>
                    <a:pt x="6384" y="3221"/>
                  </a:lnTo>
                  <a:lnTo>
                    <a:pt x="6424" y="3222"/>
                  </a:lnTo>
                  <a:lnTo>
                    <a:pt x="6430" y="3241"/>
                  </a:lnTo>
                  <a:lnTo>
                    <a:pt x="6412" y="3271"/>
                  </a:lnTo>
                  <a:lnTo>
                    <a:pt x="6370" y="3291"/>
                  </a:lnTo>
                  <a:lnTo>
                    <a:pt x="6309" y="3333"/>
                  </a:lnTo>
                  <a:lnTo>
                    <a:pt x="6255" y="3388"/>
                  </a:lnTo>
                  <a:lnTo>
                    <a:pt x="6163" y="3533"/>
                  </a:lnTo>
                  <a:lnTo>
                    <a:pt x="6065" y="3763"/>
                  </a:lnTo>
                  <a:lnTo>
                    <a:pt x="5965" y="4002"/>
                  </a:lnTo>
                  <a:lnTo>
                    <a:pt x="5894" y="4287"/>
                  </a:lnTo>
                  <a:lnTo>
                    <a:pt x="5836" y="4506"/>
                  </a:lnTo>
                  <a:lnTo>
                    <a:pt x="5749" y="4760"/>
                  </a:lnTo>
                  <a:lnTo>
                    <a:pt x="5619" y="4913"/>
                  </a:lnTo>
                  <a:lnTo>
                    <a:pt x="5425" y="5105"/>
                  </a:lnTo>
                  <a:lnTo>
                    <a:pt x="5309" y="5172"/>
                  </a:lnTo>
                  <a:lnTo>
                    <a:pt x="5086" y="5234"/>
                  </a:lnTo>
                  <a:lnTo>
                    <a:pt x="4848" y="5266"/>
                  </a:lnTo>
                  <a:lnTo>
                    <a:pt x="4645" y="5270"/>
                  </a:lnTo>
                  <a:lnTo>
                    <a:pt x="4501" y="5276"/>
                  </a:lnTo>
                  <a:lnTo>
                    <a:pt x="4309" y="5242"/>
                  </a:lnTo>
                  <a:moveTo>
                    <a:pt x="13843" y="1904"/>
                  </a:moveTo>
                  <a:lnTo>
                    <a:pt x="13904" y="1904"/>
                  </a:lnTo>
                  <a:lnTo>
                    <a:pt x="14018" y="1827"/>
                  </a:lnTo>
                  <a:lnTo>
                    <a:pt x="14150" y="1669"/>
                  </a:lnTo>
                  <a:lnTo>
                    <a:pt x="14350" y="1412"/>
                  </a:lnTo>
                  <a:lnTo>
                    <a:pt x="14545" y="1157"/>
                  </a:lnTo>
                  <a:lnTo>
                    <a:pt x="14712" y="919"/>
                  </a:lnTo>
                  <a:lnTo>
                    <a:pt x="14834" y="794"/>
                  </a:lnTo>
                  <a:lnTo>
                    <a:pt x="15058" y="586"/>
                  </a:lnTo>
                  <a:lnTo>
                    <a:pt x="15202" y="486"/>
                  </a:lnTo>
                  <a:lnTo>
                    <a:pt x="15295" y="433"/>
                  </a:lnTo>
                  <a:lnTo>
                    <a:pt x="15355" y="404"/>
                  </a:lnTo>
                  <a:lnTo>
                    <a:pt x="15432" y="390"/>
                  </a:lnTo>
                  <a:lnTo>
                    <a:pt x="15474" y="455"/>
                  </a:lnTo>
                  <a:lnTo>
                    <a:pt x="15540" y="624"/>
                  </a:lnTo>
                  <a:lnTo>
                    <a:pt x="15573" y="708"/>
                  </a:lnTo>
                  <a:lnTo>
                    <a:pt x="15622" y="780"/>
                  </a:lnTo>
                  <a:lnTo>
                    <a:pt x="15663" y="854"/>
                  </a:lnTo>
                  <a:lnTo>
                    <a:pt x="15712" y="917"/>
                  </a:lnTo>
                  <a:lnTo>
                    <a:pt x="15761" y="998"/>
                  </a:lnTo>
                  <a:lnTo>
                    <a:pt x="15849" y="1163"/>
                  </a:lnTo>
                  <a:lnTo>
                    <a:pt x="15922" y="1258"/>
                  </a:lnTo>
                  <a:lnTo>
                    <a:pt x="15986" y="1355"/>
                  </a:lnTo>
                  <a:lnTo>
                    <a:pt x="16059" y="1469"/>
                  </a:lnTo>
                  <a:lnTo>
                    <a:pt x="16149" y="1562"/>
                  </a:lnTo>
                  <a:lnTo>
                    <a:pt x="16282" y="1714"/>
                  </a:lnTo>
                  <a:lnTo>
                    <a:pt x="16374" y="1818"/>
                  </a:lnTo>
                  <a:lnTo>
                    <a:pt x="16461" y="1897"/>
                  </a:lnTo>
                  <a:lnTo>
                    <a:pt x="16478" y="1904"/>
                  </a:lnTo>
                  <a:lnTo>
                    <a:pt x="16557" y="1995"/>
                  </a:lnTo>
                  <a:lnTo>
                    <a:pt x="16647" y="2086"/>
                  </a:lnTo>
                  <a:lnTo>
                    <a:pt x="16721" y="2180"/>
                  </a:lnTo>
                  <a:lnTo>
                    <a:pt x="16847" y="2329"/>
                  </a:lnTo>
                  <a:lnTo>
                    <a:pt x="16836" y="2359"/>
                  </a:lnTo>
                  <a:moveTo>
                    <a:pt x="14164" y="4790"/>
                  </a:moveTo>
                  <a:lnTo>
                    <a:pt x="14137" y="4764"/>
                  </a:lnTo>
                  <a:lnTo>
                    <a:pt x="14199" y="4835"/>
                  </a:lnTo>
                  <a:lnTo>
                    <a:pt x="14261" y="4946"/>
                  </a:lnTo>
                  <a:lnTo>
                    <a:pt x="14312" y="5039"/>
                  </a:lnTo>
                  <a:lnTo>
                    <a:pt x="14390" y="5220"/>
                  </a:lnTo>
                  <a:lnTo>
                    <a:pt x="14532" y="5502"/>
                  </a:lnTo>
                  <a:lnTo>
                    <a:pt x="14657" y="5758"/>
                  </a:lnTo>
                  <a:lnTo>
                    <a:pt x="14701" y="5916"/>
                  </a:lnTo>
                  <a:lnTo>
                    <a:pt x="14734" y="5962"/>
                  </a:lnTo>
                  <a:lnTo>
                    <a:pt x="14788" y="5962"/>
                  </a:lnTo>
                  <a:lnTo>
                    <a:pt x="14817" y="5915"/>
                  </a:lnTo>
                  <a:lnTo>
                    <a:pt x="14880" y="5768"/>
                  </a:lnTo>
                  <a:lnTo>
                    <a:pt x="15053" y="5463"/>
                  </a:lnTo>
                  <a:lnTo>
                    <a:pt x="15231" y="5167"/>
                  </a:lnTo>
                  <a:lnTo>
                    <a:pt x="15422" y="4920"/>
                  </a:lnTo>
                  <a:lnTo>
                    <a:pt x="15696" y="4626"/>
                  </a:lnTo>
                  <a:lnTo>
                    <a:pt x="16038" y="4312"/>
                  </a:lnTo>
                  <a:lnTo>
                    <a:pt x="16447" y="4029"/>
                  </a:lnTo>
                  <a:lnTo>
                    <a:pt x="16695" y="3872"/>
                  </a:lnTo>
                  <a:lnTo>
                    <a:pt x="16826" y="3805"/>
                  </a:lnTo>
                  <a:lnTo>
                    <a:pt x="16863" y="3769"/>
                  </a:lnTo>
                  <a:moveTo>
                    <a:pt x="6476" y="3792"/>
                  </a:moveTo>
                  <a:lnTo>
                    <a:pt x="6500" y="3876"/>
                  </a:lnTo>
                  <a:lnTo>
                    <a:pt x="6526" y="3925"/>
                  </a:lnTo>
                  <a:lnTo>
                    <a:pt x="6585" y="3940"/>
                  </a:lnTo>
                  <a:lnTo>
                    <a:pt x="6673" y="3945"/>
                  </a:lnTo>
                  <a:lnTo>
                    <a:pt x="6782" y="3952"/>
                  </a:lnTo>
                  <a:lnTo>
                    <a:pt x="6947" y="3976"/>
                  </a:lnTo>
                  <a:lnTo>
                    <a:pt x="7485" y="4088"/>
                  </a:lnTo>
                  <a:lnTo>
                    <a:pt x="7972" y="4230"/>
                  </a:lnTo>
                  <a:lnTo>
                    <a:pt x="8582" y="4422"/>
                  </a:lnTo>
                  <a:lnTo>
                    <a:pt x="8991" y="4571"/>
                  </a:lnTo>
                  <a:lnTo>
                    <a:pt x="9454" y="4739"/>
                  </a:lnTo>
                  <a:lnTo>
                    <a:pt x="9846" y="4911"/>
                  </a:lnTo>
                  <a:lnTo>
                    <a:pt x="9927" y="5034"/>
                  </a:lnTo>
                  <a:lnTo>
                    <a:pt x="9895" y="5100"/>
                  </a:lnTo>
                  <a:lnTo>
                    <a:pt x="9790" y="5194"/>
                  </a:lnTo>
                  <a:lnTo>
                    <a:pt x="9679" y="5234"/>
                  </a:lnTo>
                  <a:lnTo>
                    <a:pt x="9477" y="5312"/>
                  </a:lnTo>
                  <a:lnTo>
                    <a:pt x="9165" y="5409"/>
                  </a:lnTo>
                  <a:lnTo>
                    <a:pt x="8948" y="5489"/>
                  </a:lnTo>
                  <a:lnTo>
                    <a:pt x="8814" y="5553"/>
                  </a:lnTo>
                  <a:lnTo>
                    <a:pt x="8679" y="5596"/>
                  </a:lnTo>
                  <a:lnTo>
                    <a:pt x="8534" y="5639"/>
                  </a:lnTo>
                  <a:lnTo>
                    <a:pt x="8280" y="5666"/>
                  </a:lnTo>
                  <a:lnTo>
                    <a:pt x="8053" y="5655"/>
                  </a:lnTo>
                  <a:lnTo>
                    <a:pt x="7762" y="5597"/>
                  </a:lnTo>
                  <a:lnTo>
                    <a:pt x="7530" y="5571"/>
                  </a:lnTo>
                  <a:lnTo>
                    <a:pt x="7280" y="5467"/>
                  </a:lnTo>
                  <a:lnTo>
                    <a:pt x="6988" y="5317"/>
                  </a:lnTo>
                  <a:lnTo>
                    <a:pt x="6772" y="5099"/>
                  </a:lnTo>
                  <a:lnTo>
                    <a:pt x="6698" y="5016"/>
                  </a:lnTo>
                  <a:lnTo>
                    <a:pt x="6598" y="4933"/>
                  </a:lnTo>
                  <a:lnTo>
                    <a:pt x="6504" y="4894"/>
                  </a:lnTo>
                  <a:lnTo>
                    <a:pt x="6456" y="4897"/>
                  </a:lnTo>
                  <a:lnTo>
                    <a:pt x="6389" y="4944"/>
                  </a:lnTo>
                  <a:moveTo>
                    <a:pt x="7053" y="1643"/>
                  </a:moveTo>
                  <a:lnTo>
                    <a:pt x="7118" y="1614"/>
                  </a:lnTo>
                  <a:lnTo>
                    <a:pt x="7276" y="1503"/>
                  </a:lnTo>
                  <a:lnTo>
                    <a:pt x="7474" y="1357"/>
                  </a:lnTo>
                  <a:lnTo>
                    <a:pt x="7748" y="1075"/>
                  </a:lnTo>
                  <a:lnTo>
                    <a:pt x="8094" y="704"/>
                  </a:lnTo>
                  <a:lnTo>
                    <a:pt x="8465" y="394"/>
                  </a:lnTo>
                  <a:lnTo>
                    <a:pt x="8714" y="163"/>
                  </a:lnTo>
                  <a:lnTo>
                    <a:pt x="8797" y="91"/>
                  </a:lnTo>
                  <a:lnTo>
                    <a:pt x="8853" y="31"/>
                  </a:lnTo>
                  <a:lnTo>
                    <a:pt x="8890" y="0"/>
                  </a:lnTo>
                  <a:lnTo>
                    <a:pt x="8883" y="70"/>
                  </a:lnTo>
                  <a:lnTo>
                    <a:pt x="8888" y="104"/>
                  </a:lnTo>
                  <a:lnTo>
                    <a:pt x="8928" y="124"/>
                  </a:lnTo>
                  <a:lnTo>
                    <a:pt x="9003" y="139"/>
                  </a:lnTo>
                  <a:lnTo>
                    <a:pt x="9015" y="198"/>
                  </a:lnTo>
                  <a:lnTo>
                    <a:pt x="9054" y="235"/>
                  </a:lnTo>
                  <a:lnTo>
                    <a:pt x="9095" y="255"/>
                  </a:lnTo>
                  <a:lnTo>
                    <a:pt x="9164" y="262"/>
                  </a:lnTo>
                  <a:lnTo>
                    <a:pt x="9177" y="311"/>
                  </a:lnTo>
                  <a:lnTo>
                    <a:pt x="9218" y="349"/>
                  </a:lnTo>
                  <a:lnTo>
                    <a:pt x="9268" y="384"/>
                  </a:lnTo>
                  <a:lnTo>
                    <a:pt x="9336" y="409"/>
                  </a:lnTo>
                  <a:lnTo>
                    <a:pt x="9371" y="412"/>
                  </a:lnTo>
                  <a:lnTo>
                    <a:pt x="9385" y="470"/>
                  </a:lnTo>
                  <a:lnTo>
                    <a:pt x="9436" y="506"/>
                  </a:lnTo>
                  <a:lnTo>
                    <a:pt x="9480" y="517"/>
                  </a:lnTo>
                  <a:lnTo>
                    <a:pt x="9507" y="521"/>
                  </a:lnTo>
                  <a:lnTo>
                    <a:pt x="9542" y="525"/>
                  </a:lnTo>
                  <a:lnTo>
                    <a:pt x="9548" y="593"/>
                  </a:lnTo>
                  <a:lnTo>
                    <a:pt x="9591" y="638"/>
                  </a:lnTo>
                  <a:lnTo>
                    <a:pt x="9662" y="663"/>
                  </a:lnTo>
                  <a:lnTo>
                    <a:pt x="9725" y="662"/>
                  </a:lnTo>
                  <a:lnTo>
                    <a:pt x="9751" y="710"/>
                  </a:lnTo>
                  <a:lnTo>
                    <a:pt x="9786" y="757"/>
                  </a:lnTo>
                  <a:lnTo>
                    <a:pt x="9849" y="783"/>
                  </a:lnTo>
                  <a:lnTo>
                    <a:pt x="9922" y="781"/>
                  </a:lnTo>
                  <a:lnTo>
                    <a:pt x="9940" y="831"/>
                  </a:lnTo>
                  <a:lnTo>
                    <a:pt x="9994" y="867"/>
                  </a:lnTo>
                  <a:lnTo>
                    <a:pt x="10096" y="888"/>
                  </a:lnTo>
                  <a:lnTo>
                    <a:pt x="10095" y="922"/>
                  </a:lnTo>
                  <a:lnTo>
                    <a:pt x="10114" y="963"/>
                  </a:lnTo>
                  <a:lnTo>
                    <a:pt x="10179" y="990"/>
                  </a:lnTo>
                  <a:lnTo>
                    <a:pt x="10234" y="991"/>
                  </a:lnTo>
                  <a:lnTo>
                    <a:pt x="10272" y="995"/>
                  </a:lnTo>
                  <a:lnTo>
                    <a:pt x="10272" y="1047"/>
                  </a:lnTo>
                  <a:lnTo>
                    <a:pt x="10301" y="1096"/>
                  </a:lnTo>
                  <a:lnTo>
                    <a:pt x="10320" y="1119"/>
                  </a:lnTo>
                  <a:lnTo>
                    <a:pt x="10357" y="1141"/>
                  </a:lnTo>
                  <a:lnTo>
                    <a:pt x="10423" y="1159"/>
                  </a:lnTo>
                  <a:lnTo>
                    <a:pt x="10444" y="1218"/>
                  </a:lnTo>
                  <a:lnTo>
                    <a:pt x="10482" y="1248"/>
                  </a:lnTo>
                  <a:lnTo>
                    <a:pt x="10520" y="1270"/>
                  </a:lnTo>
                  <a:lnTo>
                    <a:pt x="10577" y="1280"/>
                  </a:lnTo>
                  <a:lnTo>
                    <a:pt x="10598" y="1331"/>
                  </a:lnTo>
                  <a:lnTo>
                    <a:pt x="10628" y="1380"/>
                  </a:lnTo>
                  <a:lnTo>
                    <a:pt x="10686" y="1409"/>
                  </a:lnTo>
                  <a:lnTo>
                    <a:pt x="10754" y="1427"/>
                  </a:lnTo>
                  <a:lnTo>
                    <a:pt x="10775" y="1469"/>
                  </a:lnTo>
                  <a:lnTo>
                    <a:pt x="10795" y="1494"/>
                  </a:lnTo>
                  <a:lnTo>
                    <a:pt x="10834" y="1516"/>
                  </a:lnTo>
                  <a:lnTo>
                    <a:pt x="10903" y="1543"/>
                  </a:lnTo>
                  <a:lnTo>
                    <a:pt x="10970" y="1553"/>
                  </a:lnTo>
                  <a:lnTo>
                    <a:pt x="10993" y="1605"/>
                  </a:lnTo>
                  <a:lnTo>
                    <a:pt x="11033" y="1636"/>
                  </a:lnTo>
                  <a:lnTo>
                    <a:pt x="11091" y="1648"/>
                  </a:lnTo>
                  <a:lnTo>
                    <a:pt x="11130" y="1652"/>
                  </a:lnTo>
                  <a:lnTo>
                    <a:pt x="11143" y="1696"/>
                  </a:lnTo>
                  <a:lnTo>
                    <a:pt x="11183" y="1719"/>
                  </a:lnTo>
                  <a:lnTo>
                    <a:pt x="11233" y="1741"/>
                  </a:lnTo>
                  <a:lnTo>
                    <a:pt x="11283" y="1754"/>
                  </a:lnTo>
                  <a:lnTo>
                    <a:pt x="11305" y="1797"/>
                  </a:lnTo>
                  <a:lnTo>
                    <a:pt x="11337" y="1830"/>
                  </a:lnTo>
                  <a:lnTo>
                    <a:pt x="11368" y="1846"/>
                  </a:lnTo>
                  <a:lnTo>
                    <a:pt x="11388" y="1853"/>
                  </a:lnTo>
                </a:path>
              </a:pathLst>
            </a:custGeom>
            <a:noFill/>
            <a:ln cap="sq" cmpd="sng" w="19050">
              <a:solidFill>
                <a:srgbClr val="007DEA"/>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6" name="Shape 576"/>
            <p:cNvSpPr/>
            <p:nvPr/>
          </p:nvSpPr>
          <p:spPr>
            <a:xfrm>
              <a:off x="-267167" y="6183952"/>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7" name="Shape 577"/>
            <p:cNvSpPr/>
            <p:nvPr/>
          </p:nvSpPr>
          <p:spPr>
            <a:xfrm>
              <a:off x="1206704" y="5813393"/>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8" name="Shape 578"/>
            <p:cNvSpPr/>
            <p:nvPr/>
          </p:nvSpPr>
          <p:spPr>
            <a:xfrm>
              <a:off x="2142665" y="5864793"/>
              <a:ext cx="39447" cy="38251"/>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79" name="Shape 579"/>
            <p:cNvSpPr/>
            <p:nvPr/>
          </p:nvSpPr>
          <p:spPr>
            <a:xfrm>
              <a:off x="2698504" y="5874355"/>
              <a:ext cx="38251"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0" name="Shape 580"/>
            <p:cNvSpPr/>
            <p:nvPr/>
          </p:nvSpPr>
          <p:spPr>
            <a:xfrm>
              <a:off x="3333237" y="5977156"/>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1" name="Shape 581"/>
            <p:cNvSpPr/>
            <p:nvPr/>
          </p:nvSpPr>
          <p:spPr>
            <a:xfrm>
              <a:off x="3724117" y="6029751"/>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2" name="Shape 582"/>
            <p:cNvSpPr/>
            <p:nvPr/>
          </p:nvSpPr>
          <p:spPr>
            <a:xfrm>
              <a:off x="3956015" y="6136138"/>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3" name="Shape 583"/>
            <p:cNvSpPr/>
            <p:nvPr/>
          </p:nvSpPr>
          <p:spPr>
            <a:xfrm>
              <a:off x="3721726" y="6234157"/>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4" name="Shape 584"/>
            <p:cNvSpPr/>
            <p:nvPr/>
          </p:nvSpPr>
          <p:spPr>
            <a:xfrm>
              <a:off x="3345190" y="6281971"/>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5" name="Shape 585"/>
            <p:cNvSpPr/>
            <p:nvPr/>
          </p:nvSpPr>
          <p:spPr>
            <a:xfrm>
              <a:off x="2745123" y="6501916"/>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6" name="Shape 586"/>
            <p:cNvSpPr/>
            <p:nvPr/>
          </p:nvSpPr>
          <p:spPr>
            <a:xfrm>
              <a:off x="1016642" y="6776847"/>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7" name="Shape 587"/>
            <p:cNvSpPr/>
            <p:nvPr/>
          </p:nvSpPr>
          <p:spPr>
            <a:xfrm>
              <a:off x="1083582" y="6528214"/>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8" name="Shape 588"/>
            <p:cNvSpPr/>
            <p:nvPr/>
          </p:nvSpPr>
          <p:spPr>
            <a:xfrm>
              <a:off x="1087168" y="6316636"/>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89" name="Shape 589"/>
            <p:cNvSpPr/>
            <p:nvPr/>
          </p:nvSpPr>
          <p:spPr>
            <a:xfrm>
              <a:off x="1060870" y="6167217"/>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0" name="Shape 590"/>
            <p:cNvSpPr/>
            <p:nvPr/>
          </p:nvSpPr>
          <p:spPr>
            <a:xfrm>
              <a:off x="123714" y="6134942"/>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1" name="Shape 591"/>
            <p:cNvSpPr/>
            <p:nvPr/>
          </p:nvSpPr>
          <p:spPr>
            <a:xfrm>
              <a:off x="-22119" y="6060830"/>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2" name="Shape 592"/>
            <p:cNvSpPr/>
            <p:nvPr/>
          </p:nvSpPr>
          <p:spPr>
            <a:xfrm>
              <a:off x="318556" y="5968789"/>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3" name="Shape 593"/>
            <p:cNvSpPr/>
            <p:nvPr/>
          </p:nvSpPr>
          <p:spPr>
            <a:xfrm>
              <a:off x="636520" y="5881527"/>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4" name="Shape 594"/>
            <p:cNvSpPr/>
            <p:nvPr/>
          </p:nvSpPr>
          <p:spPr>
            <a:xfrm>
              <a:off x="938944" y="5830128"/>
              <a:ext cx="39447" cy="39447"/>
            </a:xfrm>
            <a:prstGeom prst="ellipse">
              <a:avLst/>
            </a:prstGeom>
            <a:solidFill>
              <a:srgbClr val="0000FF"/>
            </a:solidFill>
            <a:ln cap="sq" cmpd="sng" w="9525">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grpSp>
        <p:nvGrpSpPr>
          <p:cNvPr id="595" name="Shape 595"/>
          <p:cNvGrpSpPr/>
          <p:nvPr/>
        </p:nvGrpSpPr>
        <p:grpSpPr>
          <a:xfrm>
            <a:off x="467544" y="5517232"/>
            <a:ext cx="3960440" cy="1268319"/>
            <a:chOff x="4911567" y="5373216"/>
            <a:chExt cx="4683395" cy="1556351"/>
          </a:xfrm>
        </p:grpSpPr>
        <p:sp>
          <p:nvSpPr>
            <p:cNvPr id="596" name="Shape 596"/>
            <p:cNvSpPr/>
            <p:nvPr/>
          </p:nvSpPr>
          <p:spPr>
            <a:xfrm>
              <a:off x="4911567" y="5407882"/>
              <a:ext cx="4640362" cy="1521685"/>
            </a:xfrm>
            <a:custGeom>
              <a:pathLst>
                <a:path extrusionOk="0" h="6964" w="21229">
                  <a:moveTo>
                    <a:pt x="19180" y="3279"/>
                  </a:moveTo>
                  <a:lnTo>
                    <a:pt x="18922" y="3296"/>
                  </a:lnTo>
                  <a:lnTo>
                    <a:pt x="18590" y="3304"/>
                  </a:lnTo>
                  <a:lnTo>
                    <a:pt x="18238" y="3295"/>
                  </a:lnTo>
                  <a:lnTo>
                    <a:pt x="17767" y="3277"/>
                  </a:lnTo>
                  <a:lnTo>
                    <a:pt x="17284" y="3284"/>
                  </a:lnTo>
                  <a:lnTo>
                    <a:pt x="16782" y="3256"/>
                  </a:lnTo>
                  <a:lnTo>
                    <a:pt x="16299" y="3253"/>
                  </a:lnTo>
                  <a:lnTo>
                    <a:pt x="15897" y="3241"/>
                  </a:lnTo>
                  <a:lnTo>
                    <a:pt x="15533" y="3215"/>
                  </a:lnTo>
                  <a:lnTo>
                    <a:pt x="15236" y="3186"/>
                  </a:lnTo>
                  <a:lnTo>
                    <a:pt x="14921" y="3174"/>
                  </a:lnTo>
                  <a:lnTo>
                    <a:pt x="14631" y="3170"/>
                  </a:lnTo>
                  <a:lnTo>
                    <a:pt x="14335" y="3166"/>
                  </a:lnTo>
                  <a:lnTo>
                    <a:pt x="14019" y="3143"/>
                  </a:lnTo>
                  <a:lnTo>
                    <a:pt x="13721" y="3123"/>
                  </a:lnTo>
                  <a:lnTo>
                    <a:pt x="13438" y="3107"/>
                  </a:lnTo>
                  <a:lnTo>
                    <a:pt x="13126" y="3070"/>
                  </a:lnTo>
                  <a:lnTo>
                    <a:pt x="12776" y="3041"/>
                  </a:lnTo>
                  <a:lnTo>
                    <a:pt x="12450" y="3005"/>
                  </a:lnTo>
                  <a:lnTo>
                    <a:pt x="12086" y="2959"/>
                  </a:lnTo>
                  <a:lnTo>
                    <a:pt x="11655" y="2915"/>
                  </a:lnTo>
                  <a:lnTo>
                    <a:pt x="11284" y="2840"/>
                  </a:lnTo>
                  <a:lnTo>
                    <a:pt x="10895" y="2814"/>
                  </a:lnTo>
                  <a:lnTo>
                    <a:pt x="10494" y="2792"/>
                  </a:lnTo>
                  <a:lnTo>
                    <a:pt x="10134" y="2789"/>
                  </a:lnTo>
                  <a:lnTo>
                    <a:pt x="9783" y="2769"/>
                  </a:lnTo>
                  <a:lnTo>
                    <a:pt x="9403" y="2779"/>
                  </a:lnTo>
                  <a:lnTo>
                    <a:pt x="9033" y="2755"/>
                  </a:lnTo>
                  <a:lnTo>
                    <a:pt x="8655" y="2759"/>
                  </a:lnTo>
                  <a:lnTo>
                    <a:pt x="8289" y="2744"/>
                  </a:lnTo>
                  <a:lnTo>
                    <a:pt x="7964" y="2752"/>
                  </a:lnTo>
                  <a:lnTo>
                    <a:pt x="7651" y="2767"/>
                  </a:lnTo>
                  <a:lnTo>
                    <a:pt x="7333" y="2774"/>
                  </a:lnTo>
                  <a:lnTo>
                    <a:pt x="7028" y="2787"/>
                  </a:lnTo>
                  <a:lnTo>
                    <a:pt x="6730" y="2792"/>
                  </a:lnTo>
                  <a:lnTo>
                    <a:pt x="6440" y="2796"/>
                  </a:lnTo>
                  <a:lnTo>
                    <a:pt x="6114" y="2819"/>
                  </a:lnTo>
                  <a:moveTo>
                    <a:pt x="263" y="3669"/>
                  </a:moveTo>
                  <a:lnTo>
                    <a:pt x="378" y="3548"/>
                  </a:lnTo>
                  <a:lnTo>
                    <a:pt x="553" y="3416"/>
                  </a:lnTo>
                  <a:lnTo>
                    <a:pt x="842" y="3249"/>
                  </a:lnTo>
                  <a:lnTo>
                    <a:pt x="1218" y="3041"/>
                  </a:lnTo>
                  <a:lnTo>
                    <a:pt x="1773" y="2812"/>
                  </a:lnTo>
                  <a:lnTo>
                    <a:pt x="2562" y="2603"/>
                  </a:lnTo>
                  <a:lnTo>
                    <a:pt x="3095" y="2429"/>
                  </a:lnTo>
                  <a:lnTo>
                    <a:pt x="3520" y="2284"/>
                  </a:lnTo>
                  <a:lnTo>
                    <a:pt x="3918" y="2162"/>
                  </a:lnTo>
                  <a:lnTo>
                    <a:pt x="4325" y="2059"/>
                  </a:lnTo>
                  <a:lnTo>
                    <a:pt x="4700" y="1962"/>
                  </a:lnTo>
                  <a:lnTo>
                    <a:pt x="4991" y="1900"/>
                  </a:lnTo>
                  <a:lnTo>
                    <a:pt x="5373" y="1839"/>
                  </a:lnTo>
                  <a:lnTo>
                    <a:pt x="5584" y="1808"/>
                  </a:lnTo>
                  <a:lnTo>
                    <a:pt x="5727" y="1787"/>
                  </a:lnTo>
                  <a:lnTo>
                    <a:pt x="5907" y="1764"/>
                  </a:lnTo>
                  <a:lnTo>
                    <a:pt x="6166" y="1736"/>
                  </a:lnTo>
                  <a:lnTo>
                    <a:pt x="6441" y="1701"/>
                  </a:lnTo>
                  <a:lnTo>
                    <a:pt x="6667" y="1710"/>
                  </a:lnTo>
                  <a:lnTo>
                    <a:pt x="7049" y="1721"/>
                  </a:lnTo>
                  <a:lnTo>
                    <a:pt x="8104" y="1772"/>
                  </a:lnTo>
                  <a:lnTo>
                    <a:pt x="8837" y="1796"/>
                  </a:lnTo>
                  <a:lnTo>
                    <a:pt x="9512" y="1808"/>
                  </a:lnTo>
                  <a:lnTo>
                    <a:pt x="10185" y="1828"/>
                  </a:lnTo>
                  <a:lnTo>
                    <a:pt x="10766" y="1848"/>
                  </a:lnTo>
                  <a:lnTo>
                    <a:pt x="11763" y="1925"/>
                  </a:lnTo>
                  <a:lnTo>
                    <a:pt x="12877" y="2013"/>
                  </a:lnTo>
                  <a:lnTo>
                    <a:pt x="13226" y="2030"/>
                  </a:lnTo>
                  <a:lnTo>
                    <a:pt x="13581" y="2091"/>
                  </a:lnTo>
                  <a:lnTo>
                    <a:pt x="14153" y="2197"/>
                  </a:lnTo>
                  <a:lnTo>
                    <a:pt x="14941" y="2343"/>
                  </a:lnTo>
                  <a:lnTo>
                    <a:pt x="15505" y="2481"/>
                  </a:lnTo>
                  <a:lnTo>
                    <a:pt x="16164" y="2617"/>
                  </a:lnTo>
                  <a:lnTo>
                    <a:pt x="16329" y="2632"/>
                  </a:lnTo>
                  <a:lnTo>
                    <a:pt x="16830" y="2695"/>
                  </a:lnTo>
                  <a:lnTo>
                    <a:pt x="17191" y="2741"/>
                  </a:lnTo>
                  <a:lnTo>
                    <a:pt x="17905" y="2829"/>
                  </a:lnTo>
                  <a:lnTo>
                    <a:pt x="18258" y="2858"/>
                  </a:lnTo>
                  <a:lnTo>
                    <a:pt x="18485" y="2879"/>
                  </a:lnTo>
                  <a:lnTo>
                    <a:pt x="18667" y="2911"/>
                  </a:lnTo>
                  <a:lnTo>
                    <a:pt x="18844" y="2962"/>
                  </a:lnTo>
                  <a:lnTo>
                    <a:pt x="18924" y="2997"/>
                  </a:lnTo>
                  <a:lnTo>
                    <a:pt x="18959" y="3015"/>
                  </a:lnTo>
                  <a:lnTo>
                    <a:pt x="19057" y="3078"/>
                  </a:lnTo>
                  <a:lnTo>
                    <a:pt x="19111" y="3132"/>
                  </a:lnTo>
                  <a:lnTo>
                    <a:pt x="19159" y="3215"/>
                  </a:lnTo>
                  <a:lnTo>
                    <a:pt x="19170" y="3252"/>
                  </a:lnTo>
                  <a:lnTo>
                    <a:pt x="19174" y="3307"/>
                  </a:lnTo>
                  <a:lnTo>
                    <a:pt x="19140" y="3392"/>
                  </a:lnTo>
                  <a:lnTo>
                    <a:pt x="19097" y="3477"/>
                  </a:lnTo>
                  <a:lnTo>
                    <a:pt x="19031" y="3571"/>
                  </a:lnTo>
                  <a:lnTo>
                    <a:pt x="18922" y="3667"/>
                  </a:lnTo>
                  <a:lnTo>
                    <a:pt x="18849" y="3706"/>
                  </a:lnTo>
                  <a:lnTo>
                    <a:pt x="18740" y="3737"/>
                  </a:lnTo>
                  <a:lnTo>
                    <a:pt x="18602" y="3760"/>
                  </a:lnTo>
                  <a:lnTo>
                    <a:pt x="18477" y="3763"/>
                  </a:lnTo>
                  <a:lnTo>
                    <a:pt x="18309" y="3769"/>
                  </a:lnTo>
                  <a:lnTo>
                    <a:pt x="18058" y="3772"/>
                  </a:lnTo>
                  <a:lnTo>
                    <a:pt x="17825" y="3799"/>
                  </a:lnTo>
                  <a:lnTo>
                    <a:pt x="17520" y="3844"/>
                  </a:lnTo>
                  <a:lnTo>
                    <a:pt x="16160" y="4037"/>
                  </a:lnTo>
                  <a:lnTo>
                    <a:pt x="15625" y="4166"/>
                  </a:lnTo>
                  <a:lnTo>
                    <a:pt x="15096" y="4339"/>
                  </a:lnTo>
                  <a:lnTo>
                    <a:pt x="14523" y="4520"/>
                  </a:lnTo>
                  <a:lnTo>
                    <a:pt x="14081" y="4663"/>
                  </a:lnTo>
                  <a:lnTo>
                    <a:pt x="13545" y="4778"/>
                  </a:lnTo>
                  <a:lnTo>
                    <a:pt x="13315" y="4784"/>
                  </a:lnTo>
                  <a:lnTo>
                    <a:pt x="12670" y="4819"/>
                  </a:lnTo>
                  <a:lnTo>
                    <a:pt x="11959" y="4906"/>
                  </a:lnTo>
                  <a:lnTo>
                    <a:pt x="10617" y="5076"/>
                  </a:lnTo>
                  <a:lnTo>
                    <a:pt x="9163" y="5235"/>
                  </a:lnTo>
                  <a:lnTo>
                    <a:pt x="8225" y="5322"/>
                  </a:lnTo>
                  <a:lnTo>
                    <a:pt x="7453" y="5381"/>
                  </a:lnTo>
                  <a:lnTo>
                    <a:pt x="6548" y="5398"/>
                  </a:lnTo>
                  <a:lnTo>
                    <a:pt x="6141" y="5398"/>
                  </a:lnTo>
                  <a:lnTo>
                    <a:pt x="6023" y="5408"/>
                  </a:lnTo>
                  <a:lnTo>
                    <a:pt x="6034" y="5444"/>
                  </a:lnTo>
                  <a:lnTo>
                    <a:pt x="6098" y="5484"/>
                  </a:lnTo>
                  <a:lnTo>
                    <a:pt x="6433" y="5659"/>
                  </a:lnTo>
                  <a:lnTo>
                    <a:pt x="6824" y="5852"/>
                  </a:lnTo>
                  <a:lnTo>
                    <a:pt x="6933" y="5937"/>
                  </a:lnTo>
                  <a:lnTo>
                    <a:pt x="6993" y="6007"/>
                  </a:lnTo>
                  <a:lnTo>
                    <a:pt x="7016" y="6079"/>
                  </a:lnTo>
                  <a:lnTo>
                    <a:pt x="7015" y="6162"/>
                  </a:lnTo>
                  <a:lnTo>
                    <a:pt x="6986" y="6246"/>
                  </a:lnTo>
                  <a:lnTo>
                    <a:pt x="6947" y="6331"/>
                  </a:lnTo>
                  <a:lnTo>
                    <a:pt x="6934" y="6359"/>
                  </a:lnTo>
                  <a:lnTo>
                    <a:pt x="6920" y="6387"/>
                  </a:lnTo>
                  <a:lnTo>
                    <a:pt x="6894" y="6443"/>
                  </a:lnTo>
                  <a:lnTo>
                    <a:pt x="6865" y="6491"/>
                  </a:lnTo>
                  <a:lnTo>
                    <a:pt x="6873" y="6481"/>
                  </a:lnTo>
                  <a:lnTo>
                    <a:pt x="6827" y="6538"/>
                  </a:lnTo>
                  <a:lnTo>
                    <a:pt x="6772" y="6596"/>
                  </a:lnTo>
                  <a:lnTo>
                    <a:pt x="6708" y="6653"/>
                  </a:lnTo>
                  <a:lnTo>
                    <a:pt x="6633" y="6702"/>
                  </a:lnTo>
                  <a:lnTo>
                    <a:pt x="6549" y="6760"/>
                  </a:lnTo>
                  <a:lnTo>
                    <a:pt x="6447" y="6837"/>
                  </a:lnTo>
                  <a:lnTo>
                    <a:pt x="6360" y="6895"/>
                  </a:lnTo>
                  <a:lnTo>
                    <a:pt x="6281" y="6943"/>
                  </a:lnTo>
                  <a:lnTo>
                    <a:pt x="6245" y="6953"/>
                  </a:lnTo>
                  <a:lnTo>
                    <a:pt x="6226" y="6954"/>
                  </a:lnTo>
                  <a:lnTo>
                    <a:pt x="6208" y="6964"/>
                  </a:lnTo>
                  <a:lnTo>
                    <a:pt x="6190" y="6964"/>
                  </a:lnTo>
                  <a:lnTo>
                    <a:pt x="6160" y="6947"/>
                  </a:lnTo>
                  <a:lnTo>
                    <a:pt x="6096" y="6851"/>
                  </a:lnTo>
                  <a:lnTo>
                    <a:pt x="5940" y="6569"/>
                  </a:lnTo>
                  <a:lnTo>
                    <a:pt x="5802" y="6233"/>
                  </a:lnTo>
                  <a:lnTo>
                    <a:pt x="5649" y="5864"/>
                  </a:lnTo>
                  <a:lnTo>
                    <a:pt x="5580" y="5645"/>
                  </a:lnTo>
                  <a:lnTo>
                    <a:pt x="5464" y="5542"/>
                  </a:lnTo>
                  <a:lnTo>
                    <a:pt x="5090" y="5445"/>
                  </a:lnTo>
                  <a:lnTo>
                    <a:pt x="4855" y="5421"/>
                  </a:lnTo>
                  <a:lnTo>
                    <a:pt x="4649" y="5395"/>
                  </a:lnTo>
                  <a:lnTo>
                    <a:pt x="4443" y="5378"/>
                  </a:lnTo>
                  <a:lnTo>
                    <a:pt x="4033" y="5296"/>
                  </a:lnTo>
                  <a:lnTo>
                    <a:pt x="3363" y="5148"/>
                  </a:lnTo>
                  <a:lnTo>
                    <a:pt x="2898" y="5046"/>
                  </a:lnTo>
                  <a:lnTo>
                    <a:pt x="2755" y="5018"/>
                  </a:lnTo>
                  <a:lnTo>
                    <a:pt x="2420" y="4972"/>
                  </a:lnTo>
                  <a:lnTo>
                    <a:pt x="1952" y="4948"/>
                  </a:lnTo>
                  <a:lnTo>
                    <a:pt x="1592" y="4875"/>
                  </a:lnTo>
                  <a:lnTo>
                    <a:pt x="1357" y="4821"/>
                  </a:lnTo>
                  <a:lnTo>
                    <a:pt x="1012" y="4752"/>
                  </a:lnTo>
                  <a:lnTo>
                    <a:pt x="664" y="4676"/>
                  </a:lnTo>
                  <a:lnTo>
                    <a:pt x="321" y="4549"/>
                  </a:lnTo>
                  <a:lnTo>
                    <a:pt x="172" y="4482"/>
                  </a:lnTo>
                  <a:lnTo>
                    <a:pt x="83" y="4416"/>
                  </a:lnTo>
                  <a:lnTo>
                    <a:pt x="127" y="4410"/>
                  </a:lnTo>
                  <a:lnTo>
                    <a:pt x="306" y="4445"/>
                  </a:lnTo>
                  <a:lnTo>
                    <a:pt x="541" y="4511"/>
                  </a:lnTo>
                  <a:lnTo>
                    <a:pt x="712" y="4580"/>
                  </a:lnTo>
                  <a:lnTo>
                    <a:pt x="881" y="4626"/>
                  </a:lnTo>
                  <a:lnTo>
                    <a:pt x="1082" y="4672"/>
                  </a:lnTo>
                  <a:lnTo>
                    <a:pt x="1235" y="4689"/>
                  </a:lnTo>
                  <a:lnTo>
                    <a:pt x="1391" y="4708"/>
                  </a:lnTo>
                  <a:lnTo>
                    <a:pt x="1495" y="4694"/>
                  </a:lnTo>
                  <a:lnTo>
                    <a:pt x="1535" y="4655"/>
                  </a:lnTo>
                  <a:lnTo>
                    <a:pt x="1538" y="4609"/>
                  </a:lnTo>
                  <a:lnTo>
                    <a:pt x="1466" y="4556"/>
                  </a:lnTo>
                  <a:lnTo>
                    <a:pt x="1369" y="4506"/>
                  </a:lnTo>
                  <a:lnTo>
                    <a:pt x="1264" y="4466"/>
                  </a:lnTo>
                  <a:lnTo>
                    <a:pt x="1179" y="4426"/>
                  </a:lnTo>
                  <a:lnTo>
                    <a:pt x="919" y="4303"/>
                  </a:lnTo>
                  <a:lnTo>
                    <a:pt x="637" y="4161"/>
                  </a:lnTo>
                  <a:lnTo>
                    <a:pt x="449" y="4051"/>
                  </a:lnTo>
                  <a:lnTo>
                    <a:pt x="319" y="3953"/>
                  </a:lnTo>
                  <a:lnTo>
                    <a:pt x="274" y="3910"/>
                  </a:lnTo>
                  <a:lnTo>
                    <a:pt x="252" y="3872"/>
                  </a:lnTo>
                  <a:lnTo>
                    <a:pt x="222" y="3835"/>
                  </a:lnTo>
                  <a:lnTo>
                    <a:pt x="216" y="3777"/>
                  </a:lnTo>
                  <a:lnTo>
                    <a:pt x="223" y="3734"/>
                  </a:lnTo>
                  <a:lnTo>
                    <a:pt x="263" y="3669"/>
                  </a:lnTo>
                  <a:moveTo>
                    <a:pt x="266" y="3660"/>
                  </a:moveTo>
                  <a:lnTo>
                    <a:pt x="200" y="3704"/>
                  </a:lnTo>
                  <a:lnTo>
                    <a:pt x="140" y="3755"/>
                  </a:lnTo>
                  <a:lnTo>
                    <a:pt x="104" y="3786"/>
                  </a:lnTo>
                  <a:lnTo>
                    <a:pt x="63" y="3834"/>
                  </a:lnTo>
                  <a:lnTo>
                    <a:pt x="26" y="3898"/>
                  </a:lnTo>
                  <a:lnTo>
                    <a:pt x="0" y="4011"/>
                  </a:lnTo>
                  <a:lnTo>
                    <a:pt x="54" y="4088"/>
                  </a:lnTo>
                  <a:lnTo>
                    <a:pt x="112" y="4122"/>
                  </a:lnTo>
                  <a:lnTo>
                    <a:pt x="157" y="4140"/>
                  </a:lnTo>
                  <a:lnTo>
                    <a:pt x="226" y="4163"/>
                  </a:lnTo>
                  <a:lnTo>
                    <a:pt x="479" y="4298"/>
                  </a:lnTo>
                  <a:lnTo>
                    <a:pt x="750" y="4440"/>
                  </a:lnTo>
                  <a:lnTo>
                    <a:pt x="946" y="4528"/>
                  </a:lnTo>
                  <a:lnTo>
                    <a:pt x="1004" y="4559"/>
                  </a:lnTo>
                  <a:lnTo>
                    <a:pt x="1124" y="4605"/>
                  </a:lnTo>
                  <a:lnTo>
                    <a:pt x="1203" y="4627"/>
                  </a:lnTo>
                  <a:moveTo>
                    <a:pt x="159" y="4131"/>
                  </a:moveTo>
                  <a:lnTo>
                    <a:pt x="102" y="4157"/>
                  </a:lnTo>
                  <a:lnTo>
                    <a:pt x="54" y="4181"/>
                  </a:lnTo>
                  <a:lnTo>
                    <a:pt x="37" y="4218"/>
                  </a:lnTo>
                  <a:lnTo>
                    <a:pt x="4" y="4282"/>
                  </a:lnTo>
                  <a:lnTo>
                    <a:pt x="18" y="4331"/>
                  </a:lnTo>
                  <a:lnTo>
                    <a:pt x="38" y="4354"/>
                  </a:lnTo>
                  <a:lnTo>
                    <a:pt x="65" y="4385"/>
                  </a:lnTo>
                  <a:lnTo>
                    <a:pt x="94" y="4406"/>
                  </a:lnTo>
                  <a:moveTo>
                    <a:pt x="1732" y="3180"/>
                  </a:moveTo>
                  <a:lnTo>
                    <a:pt x="1666" y="3222"/>
                  </a:lnTo>
                  <a:lnTo>
                    <a:pt x="1596" y="3273"/>
                  </a:lnTo>
                  <a:lnTo>
                    <a:pt x="1536" y="3325"/>
                  </a:lnTo>
                  <a:lnTo>
                    <a:pt x="1485" y="3394"/>
                  </a:lnTo>
                  <a:lnTo>
                    <a:pt x="1457" y="3456"/>
                  </a:lnTo>
                  <a:lnTo>
                    <a:pt x="1454" y="3516"/>
                  </a:lnTo>
                  <a:lnTo>
                    <a:pt x="1471" y="3576"/>
                  </a:lnTo>
                  <a:lnTo>
                    <a:pt x="1505" y="3618"/>
                  </a:lnTo>
                  <a:lnTo>
                    <a:pt x="1547" y="3643"/>
                  </a:lnTo>
                  <a:lnTo>
                    <a:pt x="1616" y="3668"/>
                  </a:lnTo>
                  <a:lnTo>
                    <a:pt x="1660" y="3668"/>
                  </a:lnTo>
                  <a:lnTo>
                    <a:pt x="1752" y="3658"/>
                  </a:lnTo>
                  <a:lnTo>
                    <a:pt x="1857" y="3615"/>
                  </a:lnTo>
                  <a:lnTo>
                    <a:pt x="1919" y="3573"/>
                  </a:lnTo>
                  <a:lnTo>
                    <a:pt x="1947" y="3547"/>
                  </a:lnTo>
                  <a:lnTo>
                    <a:pt x="1975" y="3522"/>
                  </a:lnTo>
                  <a:lnTo>
                    <a:pt x="2036" y="3464"/>
                  </a:lnTo>
                  <a:lnTo>
                    <a:pt x="2072" y="3405"/>
                  </a:lnTo>
                  <a:lnTo>
                    <a:pt x="2096" y="3355"/>
                  </a:lnTo>
                  <a:lnTo>
                    <a:pt x="2117" y="3298"/>
                  </a:lnTo>
                  <a:lnTo>
                    <a:pt x="2107" y="3247"/>
                  </a:lnTo>
                  <a:lnTo>
                    <a:pt x="2077" y="3204"/>
                  </a:lnTo>
                  <a:lnTo>
                    <a:pt x="2039" y="3178"/>
                  </a:lnTo>
                  <a:lnTo>
                    <a:pt x="1957" y="3151"/>
                  </a:lnTo>
                  <a:lnTo>
                    <a:pt x="1893" y="3141"/>
                  </a:lnTo>
                  <a:lnTo>
                    <a:pt x="1828" y="3148"/>
                  </a:lnTo>
                  <a:lnTo>
                    <a:pt x="1732" y="3180"/>
                  </a:lnTo>
                  <a:moveTo>
                    <a:pt x="18087" y="2844"/>
                  </a:moveTo>
                  <a:lnTo>
                    <a:pt x="18301" y="2744"/>
                  </a:lnTo>
                  <a:lnTo>
                    <a:pt x="18484" y="2626"/>
                  </a:lnTo>
                  <a:lnTo>
                    <a:pt x="18628" y="2518"/>
                  </a:lnTo>
                  <a:lnTo>
                    <a:pt x="18749" y="2364"/>
                  </a:lnTo>
                  <a:lnTo>
                    <a:pt x="19017" y="2074"/>
                  </a:lnTo>
                  <a:lnTo>
                    <a:pt x="19300" y="1784"/>
                  </a:lnTo>
                  <a:lnTo>
                    <a:pt x="19600" y="1521"/>
                  </a:lnTo>
                  <a:lnTo>
                    <a:pt x="19859" y="1306"/>
                  </a:lnTo>
                  <a:lnTo>
                    <a:pt x="20213" y="1097"/>
                  </a:lnTo>
                  <a:lnTo>
                    <a:pt x="20497" y="965"/>
                  </a:lnTo>
                  <a:lnTo>
                    <a:pt x="20827" y="821"/>
                  </a:lnTo>
                  <a:lnTo>
                    <a:pt x="20920" y="807"/>
                  </a:lnTo>
                  <a:lnTo>
                    <a:pt x="21032" y="821"/>
                  </a:lnTo>
                  <a:lnTo>
                    <a:pt x="21126" y="872"/>
                  </a:lnTo>
                  <a:lnTo>
                    <a:pt x="21156" y="954"/>
                  </a:lnTo>
                  <a:lnTo>
                    <a:pt x="21150" y="1083"/>
                  </a:lnTo>
                  <a:lnTo>
                    <a:pt x="21134" y="1195"/>
                  </a:lnTo>
                  <a:lnTo>
                    <a:pt x="21119" y="1307"/>
                  </a:lnTo>
                  <a:lnTo>
                    <a:pt x="21095" y="1447"/>
                  </a:lnTo>
                  <a:lnTo>
                    <a:pt x="21037" y="1654"/>
                  </a:lnTo>
                  <a:lnTo>
                    <a:pt x="20954" y="1937"/>
                  </a:lnTo>
                  <a:lnTo>
                    <a:pt x="20854" y="2230"/>
                  </a:lnTo>
                  <a:lnTo>
                    <a:pt x="20763" y="2486"/>
                  </a:lnTo>
                  <a:lnTo>
                    <a:pt x="20661" y="2855"/>
                  </a:lnTo>
                  <a:lnTo>
                    <a:pt x="20607" y="3062"/>
                  </a:lnTo>
                  <a:lnTo>
                    <a:pt x="20582" y="3259"/>
                  </a:lnTo>
                  <a:lnTo>
                    <a:pt x="20602" y="3435"/>
                  </a:lnTo>
                  <a:lnTo>
                    <a:pt x="20699" y="3662"/>
                  </a:lnTo>
                  <a:lnTo>
                    <a:pt x="20819" y="3962"/>
                  </a:lnTo>
                  <a:lnTo>
                    <a:pt x="20930" y="4253"/>
                  </a:lnTo>
                  <a:lnTo>
                    <a:pt x="21003" y="4556"/>
                  </a:lnTo>
                  <a:lnTo>
                    <a:pt x="21094" y="4858"/>
                  </a:lnTo>
                  <a:lnTo>
                    <a:pt x="21173" y="5123"/>
                  </a:lnTo>
                  <a:lnTo>
                    <a:pt x="21229" y="5324"/>
                  </a:lnTo>
                  <a:lnTo>
                    <a:pt x="21227" y="5445"/>
                  </a:lnTo>
                  <a:lnTo>
                    <a:pt x="21203" y="5512"/>
                  </a:lnTo>
                  <a:lnTo>
                    <a:pt x="21169" y="5551"/>
                  </a:lnTo>
                  <a:lnTo>
                    <a:pt x="21126" y="5591"/>
                  </a:lnTo>
                  <a:lnTo>
                    <a:pt x="21038" y="5624"/>
                  </a:lnTo>
                  <a:lnTo>
                    <a:pt x="20885" y="5634"/>
                  </a:lnTo>
                  <a:lnTo>
                    <a:pt x="20728" y="5578"/>
                  </a:lnTo>
                  <a:lnTo>
                    <a:pt x="20451" y="5437"/>
                  </a:lnTo>
                  <a:lnTo>
                    <a:pt x="20181" y="5284"/>
                  </a:lnTo>
                  <a:lnTo>
                    <a:pt x="19753" y="5000"/>
                  </a:lnTo>
                  <a:lnTo>
                    <a:pt x="19473" y="4780"/>
                  </a:lnTo>
                  <a:lnTo>
                    <a:pt x="19009" y="4359"/>
                  </a:lnTo>
                  <a:lnTo>
                    <a:pt x="18761" y="4151"/>
                  </a:lnTo>
                  <a:lnTo>
                    <a:pt x="18521" y="3951"/>
                  </a:lnTo>
                  <a:lnTo>
                    <a:pt x="18351" y="3863"/>
                  </a:lnTo>
                  <a:lnTo>
                    <a:pt x="18224" y="3811"/>
                  </a:lnTo>
                  <a:lnTo>
                    <a:pt x="18079" y="3771"/>
                  </a:lnTo>
                  <a:moveTo>
                    <a:pt x="4540" y="2818"/>
                  </a:moveTo>
                  <a:lnTo>
                    <a:pt x="4634" y="2902"/>
                  </a:lnTo>
                  <a:lnTo>
                    <a:pt x="4723" y="3001"/>
                  </a:lnTo>
                  <a:lnTo>
                    <a:pt x="4854" y="3162"/>
                  </a:lnTo>
                  <a:lnTo>
                    <a:pt x="4977" y="3313"/>
                  </a:lnTo>
                  <a:lnTo>
                    <a:pt x="5053" y="3402"/>
                  </a:lnTo>
                  <a:lnTo>
                    <a:pt x="5122" y="3460"/>
                  </a:lnTo>
                  <a:lnTo>
                    <a:pt x="5165" y="3488"/>
                  </a:lnTo>
                  <a:lnTo>
                    <a:pt x="5209" y="3507"/>
                  </a:lnTo>
                  <a:lnTo>
                    <a:pt x="5266" y="3548"/>
                  </a:lnTo>
                  <a:lnTo>
                    <a:pt x="5307" y="3544"/>
                  </a:lnTo>
                  <a:lnTo>
                    <a:pt x="5313" y="3559"/>
                  </a:lnTo>
                  <a:lnTo>
                    <a:pt x="5294" y="3584"/>
                  </a:lnTo>
                  <a:lnTo>
                    <a:pt x="5251" y="3604"/>
                  </a:lnTo>
                  <a:lnTo>
                    <a:pt x="5192" y="3642"/>
                  </a:lnTo>
                  <a:lnTo>
                    <a:pt x="5141" y="3688"/>
                  </a:lnTo>
                  <a:lnTo>
                    <a:pt x="5057" y="3805"/>
                  </a:lnTo>
                  <a:lnTo>
                    <a:pt x="4975" y="3988"/>
                  </a:lnTo>
                  <a:lnTo>
                    <a:pt x="4899" y="4181"/>
                  </a:lnTo>
                  <a:lnTo>
                    <a:pt x="4861" y="4402"/>
                  </a:lnTo>
                  <a:lnTo>
                    <a:pt x="4837" y="4566"/>
                  </a:lnTo>
                  <a:lnTo>
                    <a:pt x="4801" y="4746"/>
                  </a:lnTo>
                  <a:lnTo>
                    <a:pt x="4719" y="4848"/>
                  </a:lnTo>
                  <a:lnTo>
                    <a:pt x="4592" y="4976"/>
                  </a:lnTo>
                  <a:lnTo>
                    <a:pt x="4507" y="5021"/>
                  </a:lnTo>
                  <a:lnTo>
                    <a:pt x="4333" y="5065"/>
                  </a:lnTo>
                  <a:lnTo>
                    <a:pt x="4141" y="5091"/>
                  </a:lnTo>
                  <a:lnTo>
                    <a:pt x="3973" y="5099"/>
                  </a:lnTo>
                  <a:lnTo>
                    <a:pt x="3854" y="5107"/>
                  </a:lnTo>
                  <a:lnTo>
                    <a:pt x="3691" y="5088"/>
                  </a:lnTo>
                  <a:moveTo>
                    <a:pt x="13182" y="2015"/>
                  </a:moveTo>
                  <a:lnTo>
                    <a:pt x="13243" y="2019"/>
                  </a:lnTo>
                  <a:lnTo>
                    <a:pt x="13361" y="1950"/>
                  </a:lnTo>
                  <a:lnTo>
                    <a:pt x="13500" y="1804"/>
                  </a:lnTo>
                  <a:lnTo>
                    <a:pt x="13711" y="1563"/>
                  </a:lnTo>
                  <a:lnTo>
                    <a:pt x="13916" y="1322"/>
                  </a:lnTo>
                  <a:lnTo>
                    <a:pt x="14092" y="1095"/>
                  </a:lnTo>
                  <a:lnTo>
                    <a:pt x="14219" y="977"/>
                  </a:lnTo>
                  <a:lnTo>
                    <a:pt x="14452" y="782"/>
                  </a:lnTo>
                  <a:lnTo>
                    <a:pt x="14600" y="690"/>
                  </a:lnTo>
                  <a:lnTo>
                    <a:pt x="14696" y="641"/>
                  </a:lnTo>
                  <a:lnTo>
                    <a:pt x="14758" y="615"/>
                  </a:lnTo>
                  <a:lnTo>
                    <a:pt x="14836" y="604"/>
                  </a:lnTo>
                  <a:lnTo>
                    <a:pt x="14878" y="671"/>
                  </a:lnTo>
                  <a:lnTo>
                    <a:pt x="14943" y="841"/>
                  </a:lnTo>
                  <a:lnTo>
                    <a:pt x="14975" y="927"/>
                  </a:lnTo>
                  <a:lnTo>
                    <a:pt x="15025" y="1001"/>
                  </a:lnTo>
                  <a:lnTo>
                    <a:pt x="15066" y="1076"/>
                  </a:lnTo>
                  <a:lnTo>
                    <a:pt x="15116" y="1141"/>
                  </a:lnTo>
                  <a:lnTo>
                    <a:pt x="15166" y="1224"/>
                  </a:lnTo>
                  <a:lnTo>
                    <a:pt x="15256" y="1392"/>
                  </a:lnTo>
                  <a:lnTo>
                    <a:pt x="15331" y="1490"/>
                  </a:lnTo>
                  <a:lnTo>
                    <a:pt x="15398" y="1590"/>
                  </a:lnTo>
                  <a:lnTo>
                    <a:pt x="15473" y="1706"/>
                  </a:lnTo>
                  <a:lnTo>
                    <a:pt x="15567" y="1803"/>
                  </a:lnTo>
                  <a:lnTo>
                    <a:pt x="15705" y="1958"/>
                  </a:lnTo>
                  <a:lnTo>
                    <a:pt x="15802" y="2065"/>
                  </a:lnTo>
                  <a:lnTo>
                    <a:pt x="15892" y="2147"/>
                  </a:lnTo>
                  <a:lnTo>
                    <a:pt x="15911" y="2154"/>
                  </a:lnTo>
                  <a:lnTo>
                    <a:pt x="15993" y="2246"/>
                  </a:lnTo>
                  <a:lnTo>
                    <a:pt x="16088" y="2339"/>
                  </a:lnTo>
                  <a:lnTo>
                    <a:pt x="16165" y="2434"/>
                  </a:lnTo>
                  <a:lnTo>
                    <a:pt x="16296" y="2585"/>
                  </a:lnTo>
                  <a:lnTo>
                    <a:pt x="16286" y="2615"/>
                  </a:lnTo>
                  <a:moveTo>
                    <a:pt x="13489" y="4801"/>
                  </a:moveTo>
                  <a:lnTo>
                    <a:pt x="13461" y="4774"/>
                  </a:lnTo>
                  <a:lnTo>
                    <a:pt x="13527" y="4845"/>
                  </a:lnTo>
                  <a:lnTo>
                    <a:pt x="13594" y="4953"/>
                  </a:lnTo>
                  <a:lnTo>
                    <a:pt x="13651" y="5042"/>
                  </a:lnTo>
                  <a:lnTo>
                    <a:pt x="13737" y="5214"/>
                  </a:lnTo>
                  <a:lnTo>
                    <a:pt x="13896" y="5482"/>
                  </a:lnTo>
                  <a:lnTo>
                    <a:pt x="14036" y="5723"/>
                  </a:lnTo>
                  <a:lnTo>
                    <a:pt x="14088" y="5868"/>
                  </a:lnTo>
                  <a:lnTo>
                    <a:pt x="14124" y="5912"/>
                  </a:lnTo>
                  <a:lnTo>
                    <a:pt x="14182" y="5917"/>
                  </a:lnTo>
                  <a:lnTo>
                    <a:pt x="14211" y="5877"/>
                  </a:lnTo>
                  <a:lnTo>
                    <a:pt x="14273" y="5751"/>
                  </a:lnTo>
                  <a:lnTo>
                    <a:pt x="14448" y="5492"/>
                  </a:lnTo>
                  <a:lnTo>
                    <a:pt x="14633" y="5238"/>
                  </a:lnTo>
                  <a:lnTo>
                    <a:pt x="14834" y="5028"/>
                  </a:lnTo>
                  <a:lnTo>
                    <a:pt x="15123" y="4777"/>
                  </a:lnTo>
                  <a:lnTo>
                    <a:pt x="15485" y="4506"/>
                  </a:lnTo>
                  <a:lnTo>
                    <a:pt x="15913" y="4259"/>
                  </a:lnTo>
                  <a:lnTo>
                    <a:pt x="16170" y="4116"/>
                  </a:lnTo>
                  <a:lnTo>
                    <a:pt x="16304" y="4054"/>
                  </a:lnTo>
                  <a:lnTo>
                    <a:pt x="16342" y="4020"/>
                  </a:lnTo>
                  <a:moveTo>
                    <a:pt x="5380" y="3938"/>
                  </a:moveTo>
                  <a:lnTo>
                    <a:pt x="5409" y="3996"/>
                  </a:lnTo>
                  <a:lnTo>
                    <a:pt x="5438" y="4028"/>
                  </a:lnTo>
                  <a:lnTo>
                    <a:pt x="5499" y="4031"/>
                  </a:lnTo>
                  <a:lnTo>
                    <a:pt x="5589" y="4026"/>
                  </a:lnTo>
                  <a:lnTo>
                    <a:pt x="5701" y="4022"/>
                  </a:lnTo>
                  <a:lnTo>
                    <a:pt x="5874" y="4027"/>
                  </a:lnTo>
                  <a:lnTo>
                    <a:pt x="6453" y="4070"/>
                  </a:lnTo>
                  <a:lnTo>
                    <a:pt x="6987" y="4147"/>
                  </a:lnTo>
                  <a:lnTo>
                    <a:pt x="7653" y="4268"/>
                  </a:lnTo>
                  <a:lnTo>
                    <a:pt x="8096" y="4378"/>
                  </a:lnTo>
                  <a:lnTo>
                    <a:pt x="8594" y="4512"/>
                  </a:lnTo>
                  <a:lnTo>
                    <a:pt x="9013" y="4660"/>
                  </a:lnTo>
                  <a:lnTo>
                    <a:pt x="9100" y="4766"/>
                  </a:lnTo>
                  <a:lnTo>
                    <a:pt x="9068" y="4823"/>
                  </a:lnTo>
                  <a:lnTo>
                    <a:pt x="8959" y="4901"/>
                  </a:lnTo>
                  <a:lnTo>
                    <a:pt x="8843" y="4934"/>
                  </a:lnTo>
                  <a:lnTo>
                    <a:pt x="8633" y="4998"/>
                  </a:lnTo>
                  <a:lnTo>
                    <a:pt x="8308" y="5077"/>
                  </a:lnTo>
                  <a:lnTo>
                    <a:pt x="8083" y="5143"/>
                  </a:lnTo>
                  <a:lnTo>
                    <a:pt x="7946" y="5196"/>
                  </a:lnTo>
                  <a:lnTo>
                    <a:pt x="7806" y="5231"/>
                  </a:lnTo>
                  <a:lnTo>
                    <a:pt x="7658" y="5266"/>
                  </a:lnTo>
                  <a:lnTo>
                    <a:pt x="7395" y="5290"/>
                  </a:lnTo>
                  <a:lnTo>
                    <a:pt x="7156" y="5286"/>
                  </a:lnTo>
                  <a:lnTo>
                    <a:pt x="6847" y="5251"/>
                  </a:lnTo>
                  <a:lnTo>
                    <a:pt x="6604" y="5242"/>
                  </a:lnTo>
                  <a:lnTo>
                    <a:pt x="6331" y="5181"/>
                  </a:lnTo>
                  <a:lnTo>
                    <a:pt x="6010" y="5100"/>
                  </a:lnTo>
                  <a:lnTo>
                    <a:pt x="5753" y="4977"/>
                  </a:lnTo>
                  <a:lnTo>
                    <a:pt x="5666" y="4929"/>
                  </a:lnTo>
                  <a:lnTo>
                    <a:pt x="5553" y="4884"/>
                  </a:lnTo>
                  <a:lnTo>
                    <a:pt x="5459" y="4863"/>
                  </a:lnTo>
                  <a:lnTo>
                    <a:pt x="5416" y="4865"/>
                  </a:lnTo>
                  <a:lnTo>
                    <a:pt x="5367" y="4896"/>
                  </a:lnTo>
                  <a:moveTo>
                    <a:pt x="6374" y="1723"/>
                  </a:moveTo>
                  <a:lnTo>
                    <a:pt x="6452" y="1684"/>
                  </a:lnTo>
                  <a:lnTo>
                    <a:pt x="6639" y="1553"/>
                  </a:lnTo>
                  <a:lnTo>
                    <a:pt x="6865" y="1389"/>
                  </a:lnTo>
                  <a:lnTo>
                    <a:pt x="7177" y="1088"/>
                  </a:lnTo>
                  <a:lnTo>
                    <a:pt x="7558" y="704"/>
                  </a:lnTo>
                  <a:lnTo>
                    <a:pt x="7950" y="391"/>
                  </a:lnTo>
                  <a:lnTo>
                    <a:pt x="8211" y="161"/>
                  </a:lnTo>
                  <a:lnTo>
                    <a:pt x="8298" y="89"/>
                  </a:lnTo>
                  <a:lnTo>
                    <a:pt x="8357" y="30"/>
                  </a:lnTo>
                  <a:lnTo>
                    <a:pt x="8395" y="0"/>
                  </a:lnTo>
                  <a:lnTo>
                    <a:pt x="8384" y="69"/>
                  </a:lnTo>
                  <a:lnTo>
                    <a:pt x="8387" y="102"/>
                  </a:lnTo>
                  <a:lnTo>
                    <a:pt x="8426" y="122"/>
                  </a:lnTo>
                  <a:lnTo>
                    <a:pt x="8499" y="137"/>
                  </a:lnTo>
                  <a:lnTo>
                    <a:pt x="8507" y="195"/>
                  </a:lnTo>
                  <a:lnTo>
                    <a:pt x="8544" y="233"/>
                  </a:lnTo>
                  <a:lnTo>
                    <a:pt x="8583" y="252"/>
                  </a:lnTo>
                  <a:lnTo>
                    <a:pt x="8651" y="260"/>
                  </a:lnTo>
                  <a:lnTo>
                    <a:pt x="8661" y="309"/>
                  </a:lnTo>
                  <a:lnTo>
                    <a:pt x="8698" y="346"/>
                  </a:lnTo>
                  <a:lnTo>
                    <a:pt x="8745" y="382"/>
                  </a:lnTo>
                  <a:lnTo>
                    <a:pt x="8811" y="406"/>
                  </a:lnTo>
                  <a:lnTo>
                    <a:pt x="8845" y="410"/>
                  </a:lnTo>
                  <a:lnTo>
                    <a:pt x="8855" y="468"/>
                  </a:lnTo>
                  <a:lnTo>
                    <a:pt x="8903" y="503"/>
                  </a:lnTo>
                  <a:lnTo>
                    <a:pt x="8945" y="514"/>
                  </a:lnTo>
                  <a:lnTo>
                    <a:pt x="8971" y="519"/>
                  </a:lnTo>
                  <a:lnTo>
                    <a:pt x="9006" y="523"/>
                  </a:lnTo>
                  <a:lnTo>
                    <a:pt x="9007" y="590"/>
                  </a:lnTo>
                  <a:lnTo>
                    <a:pt x="9045" y="635"/>
                  </a:lnTo>
                  <a:lnTo>
                    <a:pt x="9114" y="660"/>
                  </a:lnTo>
                  <a:lnTo>
                    <a:pt x="9176" y="660"/>
                  </a:lnTo>
                  <a:lnTo>
                    <a:pt x="9198" y="708"/>
                  </a:lnTo>
                  <a:lnTo>
                    <a:pt x="9229" y="755"/>
                  </a:lnTo>
                  <a:lnTo>
                    <a:pt x="9290" y="781"/>
                  </a:lnTo>
                  <a:lnTo>
                    <a:pt x="9362" y="780"/>
                  </a:lnTo>
                  <a:lnTo>
                    <a:pt x="9376" y="829"/>
                  </a:lnTo>
                  <a:lnTo>
                    <a:pt x="9427" y="865"/>
                  </a:lnTo>
                  <a:lnTo>
                    <a:pt x="9526" y="886"/>
                  </a:lnTo>
                  <a:lnTo>
                    <a:pt x="9523" y="920"/>
                  </a:lnTo>
                  <a:lnTo>
                    <a:pt x="9538" y="961"/>
                  </a:lnTo>
                  <a:lnTo>
                    <a:pt x="9600" y="987"/>
                  </a:lnTo>
                  <a:lnTo>
                    <a:pt x="9656" y="989"/>
                  </a:lnTo>
                  <a:lnTo>
                    <a:pt x="9692" y="993"/>
                  </a:lnTo>
                  <a:lnTo>
                    <a:pt x="9689" y="1045"/>
                  </a:lnTo>
                  <a:lnTo>
                    <a:pt x="9713" y="1093"/>
                  </a:lnTo>
                  <a:lnTo>
                    <a:pt x="9731" y="1116"/>
                  </a:lnTo>
                  <a:lnTo>
                    <a:pt x="9767" y="1138"/>
                  </a:lnTo>
                  <a:lnTo>
                    <a:pt x="9831" y="1156"/>
                  </a:lnTo>
                  <a:lnTo>
                    <a:pt x="9847" y="1214"/>
                  </a:lnTo>
                  <a:lnTo>
                    <a:pt x="9883" y="1244"/>
                  </a:lnTo>
                  <a:lnTo>
                    <a:pt x="9919" y="1266"/>
                  </a:lnTo>
                  <a:lnTo>
                    <a:pt x="9975" y="1277"/>
                  </a:lnTo>
                  <a:lnTo>
                    <a:pt x="9992" y="1327"/>
                  </a:lnTo>
                  <a:lnTo>
                    <a:pt x="10019" y="1375"/>
                  </a:lnTo>
                  <a:lnTo>
                    <a:pt x="10075" y="1404"/>
                  </a:lnTo>
                  <a:lnTo>
                    <a:pt x="10141" y="1423"/>
                  </a:lnTo>
                  <a:lnTo>
                    <a:pt x="10159" y="1464"/>
                  </a:lnTo>
                  <a:lnTo>
                    <a:pt x="10177" y="1488"/>
                  </a:lnTo>
                  <a:lnTo>
                    <a:pt x="10215" y="1510"/>
                  </a:lnTo>
                  <a:lnTo>
                    <a:pt x="10282" y="1539"/>
                  </a:lnTo>
                  <a:lnTo>
                    <a:pt x="10349" y="1550"/>
                  </a:lnTo>
                  <a:lnTo>
                    <a:pt x="10367" y="1600"/>
                  </a:lnTo>
                  <a:lnTo>
                    <a:pt x="10406" y="1631"/>
                  </a:lnTo>
                  <a:lnTo>
                    <a:pt x="10463" y="1644"/>
                  </a:lnTo>
                  <a:lnTo>
                    <a:pt x="10502" y="1649"/>
                  </a:lnTo>
                  <a:lnTo>
                    <a:pt x="10512" y="1692"/>
                  </a:lnTo>
                  <a:lnTo>
                    <a:pt x="10551" y="1715"/>
                  </a:lnTo>
                  <a:lnTo>
                    <a:pt x="10599" y="1737"/>
                  </a:lnTo>
                  <a:lnTo>
                    <a:pt x="10648" y="1751"/>
                  </a:lnTo>
                  <a:lnTo>
                    <a:pt x="10668" y="1793"/>
                  </a:lnTo>
                  <a:lnTo>
                    <a:pt x="10698" y="1826"/>
                  </a:lnTo>
                  <a:lnTo>
                    <a:pt x="10727" y="1842"/>
                  </a:lnTo>
                  <a:lnTo>
                    <a:pt x="10747" y="1849"/>
                  </a:lnTo>
                </a:path>
              </a:pathLst>
            </a:custGeom>
            <a:no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7" name="Shape 597"/>
            <p:cNvSpPr/>
            <p:nvPr/>
          </p:nvSpPr>
          <p:spPr>
            <a:xfrm>
              <a:off x="4951014" y="6187252"/>
              <a:ext cx="38251"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8" name="Shape 598"/>
            <p:cNvSpPr/>
            <p:nvPr/>
          </p:nvSpPr>
          <p:spPr>
            <a:xfrm>
              <a:off x="6296982" y="5758120"/>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599" name="Shape 599"/>
            <p:cNvSpPr/>
            <p:nvPr/>
          </p:nvSpPr>
          <p:spPr>
            <a:xfrm>
              <a:off x="7238921" y="5792785"/>
              <a:ext cx="39447" cy="38251"/>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0" name="Shape 600"/>
            <p:cNvSpPr/>
            <p:nvPr/>
          </p:nvSpPr>
          <p:spPr>
            <a:xfrm>
              <a:off x="7789978" y="5828646"/>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1" name="Shape 601"/>
            <p:cNvSpPr/>
            <p:nvPr/>
          </p:nvSpPr>
          <p:spPr>
            <a:xfrm>
              <a:off x="8449813" y="5961330"/>
              <a:ext cx="38251"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2" name="Shape 602"/>
            <p:cNvSpPr/>
            <p:nvPr/>
          </p:nvSpPr>
          <p:spPr>
            <a:xfrm>
              <a:off x="8847866" y="6011535"/>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3" name="Shape 603"/>
            <p:cNvSpPr/>
            <p:nvPr/>
          </p:nvSpPr>
          <p:spPr>
            <a:xfrm>
              <a:off x="9084546" y="6104772"/>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4" name="Shape 604"/>
            <p:cNvSpPr/>
            <p:nvPr/>
          </p:nvSpPr>
          <p:spPr>
            <a:xfrm>
              <a:off x="8845476" y="6211159"/>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5" name="Shape 605"/>
            <p:cNvSpPr/>
            <p:nvPr/>
          </p:nvSpPr>
          <p:spPr>
            <a:xfrm>
              <a:off x="8467744" y="6266145"/>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6" name="Shape 606"/>
            <p:cNvSpPr/>
            <p:nvPr/>
          </p:nvSpPr>
          <p:spPr>
            <a:xfrm>
              <a:off x="7834207" y="6433495"/>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7" name="Shape 607"/>
            <p:cNvSpPr/>
            <p:nvPr/>
          </p:nvSpPr>
          <p:spPr>
            <a:xfrm>
              <a:off x="6088991" y="6600844"/>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8" name="Shape 608"/>
            <p:cNvSpPr/>
            <p:nvPr/>
          </p:nvSpPr>
          <p:spPr>
            <a:xfrm>
              <a:off x="6090186" y="6450230"/>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09" name="Shape 609"/>
            <p:cNvSpPr/>
            <p:nvPr/>
          </p:nvSpPr>
          <p:spPr>
            <a:xfrm>
              <a:off x="6086600" y="6267340"/>
              <a:ext cx="38251"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0" name="Shape 610"/>
            <p:cNvSpPr/>
            <p:nvPr/>
          </p:nvSpPr>
          <p:spPr>
            <a:xfrm>
              <a:off x="6053130" y="6165736"/>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1" name="Shape 611"/>
            <p:cNvSpPr/>
            <p:nvPr/>
          </p:nvSpPr>
          <p:spPr>
            <a:xfrm>
              <a:off x="5278541" y="6126289"/>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2" name="Shape 612"/>
            <p:cNvSpPr/>
            <p:nvPr/>
          </p:nvSpPr>
          <p:spPr>
            <a:xfrm>
              <a:off x="5153028" y="6058154"/>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3" name="Shape 613"/>
            <p:cNvSpPr/>
            <p:nvPr/>
          </p:nvSpPr>
          <p:spPr>
            <a:xfrm>
              <a:off x="5431546" y="5958939"/>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4" name="Shape 614"/>
            <p:cNvSpPr/>
            <p:nvPr/>
          </p:nvSpPr>
          <p:spPr>
            <a:xfrm>
              <a:off x="5699305" y="5870483"/>
              <a:ext cx="39447" cy="38251"/>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5" name="Shape 615"/>
            <p:cNvSpPr/>
            <p:nvPr/>
          </p:nvSpPr>
          <p:spPr>
            <a:xfrm>
              <a:off x="5989776" y="5802348"/>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6" name="Shape 616"/>
            <p:cNvSpPr/>
            <p:nvPr/>
          </p:nvSpPr>
          <p:spPr>
            <a:xfrm>
              <a:off x="5047837" y="5373216"/>
              <a:ext cx="4547125" cy="1320866"/>
            </a:xfrm>
            <a:custGeom>
              <a:pathLst>
                <a:path extrusionOk="0" h="6045" w="20802">
                  <a:moveTo>
                    <a:pt x="18702" y="3458"/>
                  </a:moveTo>
                  <a:lnTo>
                    <a:pt x="18438" y="3488"/>
                  </a:lnTo>
                  <a:lnTo>
                    <a:pt x="18099" y="3515"/>
                  </a:lnTo>
                  <a:lnTo>
                    <a:pt x="17740" y="3525"/>
                  </a:lnTo>
                  <a:lnTo>
                    <a:pt x="17263" y="3524"/>
                  </a:lnTo>
                  <a:lnTo>
                    <a:pt x="16778" y="3541"/>
                  </a:lnTo>
                  <a:lnTo>
                    <a:pt x="16270" y="3519"/>
                  </a:lnTo>
                  <a:lnTo>
                    <a:pt x="15780" y="3514"/>
                  </a:lnTo>
                  <a:lnTo>
                    <a:pt x="15365" y="3495"/>
                  </a:lnTo>
                  <a:lnTo>
                    <a:pt x="14985" y="3456"/>
                  </a:lnTo>
                  <a:lnTo>
                    <a:pt x="14673" y="3415"/>
                  </a:lnTo>
                  <a:lnTo>
                    <a:pt x="14340" y="3385"/>
                  </a:lnTo>
                  <a:lnTo>
                    <a:pt x="14032" y="3362"/>
                  </a:lnTo>
                  <a:lnTo>
                    <a:pt x="13719" y="3337"/>
                  </a:lnTo>
                  <a:lnTo>
                    <a:pt x="13387" y="3291"/>
                  </a:lnTo>
                  <a:lnTo>
                    <a:pt x="13074" y="3250"/>
                  </a:lnTo>
                  <a:lnTo>
                    <a:pt x="12781" y="3212"/>
                  </a:lnTo>
                  <a:lnTo>
                    <a:pt x="12460" y="3154"/>
                  </a:lnTo>
                  <a:lnTo>
                    <a:pt x="12104" y="3100"/>
                  </a:lnTo>
                  <a:lnTo>
                    <a:pt x="11774" y="3044"/>
                  </a:lnTo>
                  <a:lnTo>
                    <a:pt x="11408" y="2977"/>
                  </a:lnTo>
                  <a:lnTo>
                    <a:pt x="10976" y="2911"/>
                  </a:lnTo>
                  <a:lnTo>
                    <a:pt x="10605" y="2821"/>
                  </a:lnTo>
                  <a:lnTo>
                    <a:pt x="10212" y="2781"/>
                  </a:lnTo>
                  <a:lnTo>
                    <a:pt x="9806" y="2748"/>
                  </a:lnTo>
                  <a:lnTo>
                    <a:pt x="9438" y="2737"/>
                  </a:lnTo>
                  <a:lnTo>
                    <a:pt x="9078" y="2715"/>
                  </a:lnTo>
                  <a:lnTo>
                    <a:pt x="8686" y="2726"/>
                  </a:lnTo>
                  <a:lnTo>
                    <a:pt x="8304" y="2709"/>
                  </a:lnTo>
                  <a:lnTo>
                    <a:pt x="7909" y="2723"/>
                  </a:lnTo>
                  <a:lnTo>
                    <a:pt x="7528" y="2724"/>
                  </a:lnTo>
                  <a:lnTo>
                    <a:pt x="7185" y="2750"/>
                  </a:lnTo>
                  <a:lnTo>
                    <a:pt x="6853" y="2787"/>
                  </a:lnTo>
                  <a:lnTo>
                    <a:pt x="6513" y="2821"/>
                  </a:lnTo>
                  <a:lnTo>
                    <a:pt x="6184" y="2867"/>
                  </a:lnTo>
                  <a:lnTo>
                    <a:pt x="5861" y="2909"/>
                  </a:lnTo>
                  <a:lnTo>
                    <a:pt x="5544" y="2956"/>
                  </a:lnTo>
                  <a:lnTo>
                    <a:pt x="5181" y="3034"/>
                  </a:lnTo>
                  <a:moveTo>
                    <a:pt x="197" y="4010"/>
                  </a:moveTo>
                  <a:lnTo>
                    <a:pt x="285" y="3891"/>
                  </a:lnTo>
                  <a:lnTo>
                    <a:pt x="423" y="3755"/>
                  </a:lnTo>
                  <a:lnTo>
                    <a:pt x="654" y="3576"/>
                  </a:lnTo>
                  <a:lnTo>
                    <a:pt x="952" y="3354"/>
                  </a:lnTo>
                  <a:lnTo>
                    <a:pt x="1385" y="3113"/>
                  </a:lnTo>
                  <a:lnTo>
                    <a:pt x="1995" y="2887"/>
                  </a:lnTo>
                  <a:lnTo>
                    <a:pt x="2413" y="2712"/>
                  </a:lnTo>
                  <a:lnTo>
                    <a:pt x="2765" y="2564"/>
                  </a:lnTo>
                  <a:lnTo>
                    <a:pt x="3117" y="2431"/>
                  </a:lnTo>
                  <a:lnTo>
                    <a:pt x="3496" y="2310"/>
                  </a:lnTo>
                  <a:lnTo>
                    <a:pt x="3863" y="2187"/>
                  </a:lnTo>
                  <a:lnTo>
                    <a:pt x="4160" y="2104"/>
                  </a:lnTo>
                  <a:lnTo>
                    <a:pt x="4570" y="2018"/>
                  </a:lnTo>
                  <a:lnTo>
                    <a:pt x="4807" y="1970"/>
                  </a:lnTo>
                  <a:lnTo>
                    <a:pt x="4970" y="1936"/>
                  </a:lnTo>
                  <a:lnTo>
                    <a:pt x="5179" y="1894"/>
                  </a:lnTo>
                  <a:lnTo>
                    <a:pt x="5478" y="1837"/>
                  </a:lnTo>
                  <a:lnTo>
                    <a:pt x="5789" y="1775"/>
                  </a:lnTo>
                  <a:lnTo>
                    <a:pt x="6024" y="1771"/>
                  </a:lnTo>
                  <a:lnTo>
                    <a:pt x="6411" y="1765"/>
                  </a:lnTo>
                  <a:lnTo>
                    <a:pt x="7465" y="1777"/>
                  </a:lnTo>
                  <a:lnTo>
                    <a:pt x="8201" y="1785"/>
                  </a:lnTo>
                  <a:lnTo>
                    <a:pt x="8882" y="1791"/>
                  </a:lnTo>
                  <a:lnTo>
                    <a:pt x="9561" y="1814"/>
                  </a:lnTo>
                  <a:lnTo>
                    <a:pt x="10143" y="1846"/>
                  </a:lnTo>
                  <a:lnTo>
                    <a:pt x="11129" y="1961"/>
                  </a:lnTo>
                  <a:lnTo>
                    <a:pt x="12232" y="2107"/>
                  </a:lnTo>
                  <a:lnTo>
                    <a:pt x="12583" y="2145"/>
                  </a:lnTo>
                  <a:lnTo>
                    <a:pt x="12943" y="2228"/>
                  </a:lnTo>
                  <a:lnTo>
                    <a:pt x="13533" y="2370"/>
                  </a:lnTo>
                  <a:lnTo>
                    <a:pt x="14355" y="2561"/>
                  </a:lnTo>
                  <a:lnTo>
                    <a:pt x="14944" y="2722"/>
                  </a:lnTo>
                  <a:lnTo>
                    <a:pt x="15629" y="2873"/>
                  </a:lnTo>
                  <a:lnTo>
                    <a:pt x="15798" y="2890"/>
                  </a:lnTo>
                  <a:lnTo>
                    <a:pt x="16310" y="2957"/>
                  </a:lnTo>
                  <a:lnTo>
                    <a:pt x="16678" y="3002"/>
                  </a:lnTo>
                  <a:lnTo>
                    <a:pt x="17402" y="3078"/>
                  </a:lnTo>
                  <a:lnTo>
                    <a:pt x="17759" y="3095"/>
                  </a:lnTo>
                  <a:lnTo>
                    <a:pt x="17990" y="3106"/>
                  </a:lnTo>
                  <a:lnTo>
                    <a:pt x="18175" y="3129"/>
                  </a:lnTo>
                  <a:lnTo>
                    <a:pt x="18357" y="3169"/>
                  </a:lnTo>
                  <a:lnTo>
                    <a:pt x="18438" y="3199"/>
                  </a:lnTo>
                  <a:lnTo>
                    <a:pt x="18474" y="3214"/>
                  </a:lnTo>
                  <a:lnTo>
                    <a:pt x="18574" y="3270"/>
                  </a:lnTo>
                  <a:lnTo>
                    <a:pt x="18630" y="3319"/>
                  </a:lnTo>
                  <a:lnTo>
                    <a:pt x="18679" y="3397"/>
                  </a:lnTo>
                  <a:lnTo>
                    <a:pt x="18691" y="3432"/>
                  </a:lnTo>
                  <a:lnTo>
                    <a:pt x="18696" y="3485"/>
                  </a:lnTo>
                  <a:lnTo>
                    <a:pt x="18661" y="3569"/>
                  </a:lnTo>
                  <a:lnTo>
                    <a:pt x="18618" y="3654"/>
                  </a:lnTo>
                  <a:lnTo>
                    <a:pt x="18551" y="3749"/>
                  </a:lnTo>
                  <a:lnTo>
                    <a:pt x="18440" y="3848"/>
                  </a:lnTo>
                  <a:lnTo>
                    <a:pt x="18365" y="3891"/>
                  </a:lnTo>
                  <a:lnTo>
                    <a:pt x="18254" y="3927"/>
                  </a:lnTo>
                  <a:lnTo>
                    <a:pt x="18113" y="3957"/>
                  </a:lnTo>
                  <a:lnTo>
                    <a:pt x="17985" y="3967"/>
                  </a:lnTo>
                  <a:lnTo>
                    <a:pt x="17814" y="3982"/>
                  </a:lnTo>
                  <a:lnTo>
                    <a:pt x="17560" y="3996"/>
                  </a:lnTo>
                  <a:lnTo>
                    <a:pt x="17325" y="4031"/>
                  </a:lnTo>
                  <a:lnTo>
                    <a:pt x="17021" y="4084"/>
                  </a:lnTo>
                  <a:lnTo>
                    <a:pt x="15652" y="4285"/>
                  </a:lnTo>
                  <a:lnTo>
                    <a:pt x="15095" y="4389"/>
                  </a:lnTo>
                  <a:lnTo>
                    <a:pt x="14535" y="4521"/>
                  </a:lnTo>
                  <a:lnTo>
                    <a:pt x="13925" y="4646"/>
                  </a:lnTo>
                  <a:lnTo>
                    <a:pt x="13455" y="4740"/>
                  </a:lnTo>
                  <a:lnTo>
                    <a:pt x="12891" y="4796"/>
                  </a:lnTo>
                  <a:lnTo>
                    <a:pt x="12651" y="4781"/>
                  </a:lnTo>
                  <a:lnTo>
                    <a:pt x="11985" y="4754"/>
                  </a:lnTo>
                  <a:lnTo>
                    <a:pt x="11256" y="4771"/>
                  </a:lnTo>
                  <a:lnTo>
                    <a:pt x="9879" y="4824"/>
                  </a:lnTo>
                  <a:lnTo>
                    <a:pt x="8374" y="4889"/>
                  </a:lnTo>
                  <a:lnTo>
                    <a:pt x="7399" y="4938"/>
                  </a:lnTo>
                  <a:lnTo>
                    <a:pt x="6600" y="4981"/>
                  </a:lnTo>
                  <a:lnTo>
                    <a:pt x="5671" y="5016"/>
                  </a:lnTo>
                  <a:lnTo>
                    <a:pt x="5267" y="5033"/>
                  </a:lnTo>
                  <a:lnTo>
                    <a:pt x="5157" y="5042"/>
                  </a:lnTo>
                  <a:lnTo>
                    <a:pt x="5180" y="5058"/>
                  </a:lnTo>
                  <a:lnTo>
                    <a:pt x="5253" y="5077"/>
                  </a:lnTo>
                  <a:lnTo>
                    <a:pt x="5623" y="5174"/>
                  </a:lnTo>
                  <a:lnTo>
                    <a:pt x="6048" y="5301"/>
                  </a:lnTo>
                  <a:lnTo>
                    <a:pt x="6172" y="5360"/>
                  </a:lnTo>
                  <a:lnTo>
                    <a:pt x="6245" y="5409"/>
                  </a:lnTo>
                  <a:lnTo>
                    <a:pt x="6284" y="5459"/>
                  </a:lnTo>
                  <a:lnTo>
                    <a:pt x="6300" y="5515"/>
                  </a:lnTo>
                  <a:lnTo>
                    <a:pt x="6290" y="5572"/>
                  </a:lnTo>
                  <a:lnTo>
                    <a:pt x="6272" y="5628"/>
                  </a:lnTo>
                  <a:lnTo>
                    <a:pt x="6266" y="5647"/>
                  </a:lnTo>
                  <a:lnTo>
                    <a:pt x="6259" y="5666"/>
                  </a:lnTo>
                  <a:lnTo>
                    <a:pt x="6247" y="5703"/>
                  </a:lnTo>
                  <a:lnTo>
                    <a:pt x="6230" y="5735"/>
                  </a:lnTo>
                  <a:lnTo>
                    <a:pt x="6235" y="5728"/>
                  </a:lnTo>
                  <a:lnTo>
                    <a:pt x="6206" y="5766"/>
                  </a:lnTo>
                  <a:lnTo>
                    <a:pt x="6168" y="5803"/>
                  </a:lnTo>
                  <a:lnTo>
                    <a:pt x="6122" y="5840"/>
                  </a:lnTo>
                  <a:lnTo>
                    <a:pt x="6064" y="5871"/>
                  </a:lnTo>
                  <a:lnTo>
                    <a:pt x="6000" y="5908"/>
                  </a:lnTo>
                  <a:lnTo>
                    <a:pt x="5925" y="5960"/>
                  </a:lnTo>
                  <a:lnTo>
                    <a:pt x="5860" y="5999"/>
                  </a:lnTo>
                  <a:lnTo>
                    <a:pt x="5799" y="6032"/>
                  </a:lnTo>
                  <a:lnTo>
                    <a:pt x="5769" y="6039"/>
                  </a:lnTo>
                  <a:lnTo>
                    <a:pt x="5752" y="6038"/>
                  </a:lnTo>
                  <a:lnTo>
                    <a:pt x="5738" y="6045"/>
                  </a:lnTo>
                  <a:lnTo>
                    <a:pt x="5722" y="6045"/>
                  </a:lnTo>
                  <a:lnTo>
                    <a:pt x="5692" y="6031"/>
                  </a:lnTo>
                  <a:lnTo>
                    <a:pt x="5617" y="5953"/>
                  </a:lnTo>
                  <a:lnTo>
                    <a:pt x="5421" y="5735"/>
                  </a:lnTo>
                  <a:lnTo>
                    <a:pt x="5224" y="5489"/>
                  </a:lnTo>
                  <a:lnTo>
                    <a:pt x="4994" y="5243"/>
                  </a:lnTo>
                  <a:lnTo>
                    <a:pt x="4866" y="5119"/>
                  </a:lnTo>
                  <a:lnTo>
                    <a:pt x="4729" y="5068"/>
                  </a:lnTo>
                  <a:lnTo>
                    <a:pt x="4362" y="5048"/>
                  </a:lnTo>
                  <a:lnTo>
                    <a:pt x="4150" y="5052"/>
                  </a:lnTo>
                  <a:lnTo>
                    <a:pt x="3964" y="5054"/>
                  </a:lnTo>
                  <a:lnTo>
                    <a:pt x="3785" y="5059"/>
                  </a:lnTo>
                  <a:lnTo>
                    <a:pt x="3421" y="5041"/>
                  </a:lnTo>
                  <a:lnTo>
                    <a:pt x="2844" y="4991"/>
                  </a:lnTo>
                  <a:lnTo>
                    <a:pt x="2454" y="4951"/>
                  </a:lnTo>
                  <a:lnTo>
                    <a:pt x="2336" y="4941"/>
                  </a:lnTo>
                  <a:lnTo>
                    <a:pt x="2064" y="4929"/>
                  </a:lnTo>
                  <a:lnTo>
                    <a:pt x="1690" y="4945"/>
                  </a:lnTo>
                  <a:lnTo>
                    <a:pt x="1394" y="4916"/>
                  </a:lnTo>
                  <a:lnTo>
                    <a:pt x="1199" y="4892"/>
                  </a:lnTo>
                  <a:lnTo>
                    <a:pt x="911" y="4865"/>
                  </a:lnTo>
                  <a:lnTo>
                    <a:pt x="617" y="4833"/>
                  </a:lnTo>
                  <a:lnTo>
                    <a:pt x="318" y="4758"/>
                  </a:lnTo>
                  <a:lnTo>
                    <a:pt x="186" y="4714"/>
                  </a:lnTo>
                  <a:lnTo>
                    <a:pt x="105" y="4667"/>
                  </a:lnTo>
                  <a:lnTo>
                    <a:pt x="142" y="4658"/>
                  </a:lnTo>
                  <a:lnTo>
                    <a:pt x="296" y="4674"/>
                  </a:lnTo>
                  <a:lnTo>
                    <a:pt x="500" y="4709"/>
                  </a:lnTo>
                  <a:lnTo>
                    <a:pt x="648" y="4752"/>
                  </a:lnTo>
                  <a:lnTo>
                    <a:pt x="792" y="4775"/>
                  </a:lnTo>
                  <a:lnTo>
                    <a:pt x="961" y="4797"/>
                  </a:lnTo>
                  <a:lnTo>
                    <a:pt x="1087" y="4799"/>
                  </a:lnTo>
                  <a:lnTo>
                    <a:pt x="1214" y="4802"/>
                  </a:lnTo>
                  <a:lnTo>
                    <a:pt x="1296" y="4783"/>
                  </a:lnTo>
                  <a:lnTo>
                    <a:pt x="1324" y="4750"/>
                  </a:lnTo>
                  <a:lnTo>
                    <a:pt x="1322" y="4714"/>
                  </a:lnTo>
                  <a:lnTo>
                    <a:pt x="1260" y="4677"/>
                  </a:lnTo>
                  <a:lnTo>
                    <a:pt x="1177" y="4643"/>
                  </a:lnTo>
                  <a:lnTo>
                    <a:pt x="1090" y="4618"/>
                  </a:lnTo>
                  <a:lnTo>
                    <a:pt x="1018" y="4592"/>
                  </a:lnTo>
                  <a:lnTo>
                    <a:pt x="796" y="4509"/>
                  </a:lnTo>
                  <a:lnTo>
                    <a:pt x="552" y="4410"/>
                  </a:lnTo>
                  <a:lnTo>
                    <a:pt x="385" y="4331"/>
                  </a:lnTo>
                  <a:lnTo>
                    <a:pt x="267" y="4257"/>
                  </a:lnTo>
                  <a:lnTo>
                    <a:pt x="225" y="4223"/>
                  </a:lnTo>
                  <a:lnTo>
                    <a:pt x="204" y="4191"/>
                  </a:lnTo>
                  <a:lnTo>
                    <a:pt x="175" y="4160"/>
                  </a:lnTo>
                  <a:lnTo>
                    <a:pt x="166" y="4110"/>
                  </a:lnTo>
                  <a:lnTo>
                    <a:pt x="168" y="4071"/>
                  </a:lnTo>
                  <a:lnTo>
                    <a:pt x="197" y="4010"/>
                  </a:lnTo>
                  <a:moveTo>
                    <a:pt x="199" y="4001"/>
                  </a:moveTo>
                  <a:lnTo>
                    <a:pt x="146" y="4045"/>
                  </a:lnTo>
                  <a:lnTo>
                    <a:pt x="99" y="4095"/>
                  </a:lnTo>
                  <a:lnTo>
                    <a:pt x="71" y="4124"/>
                  </a:lnTo>
                  <a:lnTo>
                    <a:pt x="40" y="4169"/>
                  </a:lnTo>
                  <a:lnTo>
                    <a:pt x="13" y="4228"/>
                  </a:lnTo>
                  <a:lnTo>
                    <a:pt x="0" y="4329"/>
                  </a:lnTo>
                  <a:lnTo>
                    <a:pt x="52" y="4392"/>
                  </a:lnTo>
                  <a:lnTo>
                    <a:pt x="105" y="4417"/>
                  </a:lnTo>
                  <a:lnTo>
                    <a:pt x="145" y="4429"/>
                  </a:lnTo>
                  <a:lnTo>
                    <a:pt x="206" y="4444"/>
                  </a:lnTo>
                  <a:lnTo>
                    <a:pt x="431" y="4538"/>
                  </a:lnTo>
                  <a:lnTo>
                    <a:pt x="668" y="4634"/>
                  </a:lnTo>
                  <a:lnTo>
                    <a:pt x="837" y="4691"/>
                  </a:lnTo>
                  <a:lnTo>
                    <a:pt x="887" y="4712"/>
                  </a:lnTo>
                  <a:lnTo>
                    <a:pt x="989" y="4740"/>
                  </a:lnTo>
                  <a:lnTo>
                    <a:pt x="1055" y="4751"/>
                  </a:lnTo>
                  <a:moveTo>
                    <a:pt x="146" y="4421"/>
                  </a:moveTo>
                  <a:lnTo>
                    <a:pt x="100" y="4447"/>
                  </a:lnTo>
                  <a:lnTo>
                    <a:pt x="61" y="4471"/>
                  </a:lnTo>
                  <a:lnTo>
                    <a:pt x="49" y="4503"/>
                  </a:lnTo>
                  <a:lnTo>
                    <a:pt x="26" y="4560"/>
                  </a:lnTo>
                  <a:lnTo>
                    <a:pt x="42" y="4600"/>
                  </a:lnTo>
                  <a:lnTo>
                    <a:pt x="61" y="4618"/>
                  </a:lnTo>
                  <a:lnTo>
                    <a:pt x="87" y="4642"/>
                  </a:lnTo>
                  <a:lnTo>
                    <a:pt x="113" y="4658"/>
                  </a:lnTo>
                  <a:moveTo>
                    <a:pt x="1373" y="3475"/>
                  </a:moveTo>
                  <a:lnTo>
                    <a:pt x="1323" y="3516"/>
                  </a:lnTo>
                  <a:lnTo>
                    <a:pt x="1271" y="3567"/>
                  </a:lnTo>
                  <a:lnTo>
                    <a:pt x="1227" y="3617"/>
                  </a:lnTo>
                  <a:lnTo>
                    <a:pt x="1191" y="3684"/>
                  </a:lnTo>
                  <a:lnTo>
                    <a:pt x="1172" y="3742"/>
                  </a:lnTo>
                  <a:lnTo>
                    <a:pt x="1174" y="3798"/>
                  </a:lnTo>
                  <a:lnTo>
                    <a:pt x="1190" y="3852"/>
                  </a:lnTo>
                  <a:lnTo>
                    <a:pt x="1219" y="3889"/>
                  </a:lnTo>
                  <a:lnTo>
                    <a:pt x="1254" y="3911"/>
                  </a:lnTo>
                  <a:lnTo>
                    <a:pt x="1309" y="3931"/>
                  </a:lnTo>
                  <a:lnTo>
                    <a:pt x="1343" y="3929"/>
                  </a:lnTo>
                  <a:lnTo>
                    <a:pt x="1414" y="3918"/>
                  </a:lnTo>
                  <a:lnTo>
                    <a:pt x="1492" y="3876"/>
                  </a:lnTo>
                  <a:lnTo>
                    <a:pt x="1536" y="3837"/>
                  </a:lnTo>
                  <a:lnTo>
                    <a:pt x="1556" y="3813"/>
                  </a:lnTo>
                  <a:lnTo>
                    <a:pt x="1576" y="3790"/>
                  </a:lnTo>
                  <a:lnTo>
                    <a:pt x="1620" y="3735"/>
                  </a:lnTo>
                  <a:lnTo>
                    <a:pt x="1644" y="3681"/>
                  </a:lnTo>
                  <a:lnTo>
                    <a:pt x="1660" y="3634"/>
                  </a:lnTo>
                  <a:lnTo>
                    <a:pt x="1673" y="3579"/>
                  </a:lnTo>
                  <a:lnTo>
                    <a:pt x="1664" y="3532"/>
                  </a:lnTo>
                  <a:lnTo>
                    <a:pt x="1640" y="3492"/>
                  </a:lnTo>
                  <a:lnTo>
                    <a:pt x="1609" y="3467"/>
                  </a:lnTo>
                  <a:lnTo>
                    <a:pt x="1546" y="3443"/>
                  </a:lnTo>
                  <a:lnTo>
                    <a:pt x="1496" y="3434"/>
                  </a:lnTo>
                  <a:lnTo>
                    <a:pt x="1446" y="3442"/>
                  </a:lnTo>
                  <a:lnTo>
                    <a:pt x="1373" y="3475"/>
                  </a:lnTo>
                  <a:moveTo>
                    <a:pt x="17586" y="3088"/>
                  </a:moveTo>
                  <a:lnTo>
                    <a:pt x="17803" y="2981"/>
                  </a:lnTo>
                  <a:lnTo>
                    <a:pt x="17988" y="2858"/>
                  </a:lnTo>
                  <a:lnTo>
                    <a:pt x="18133" y="2746"/>
                  </a:lnTo>
                  <a:lnTo>
                    <a:pt x="18255" y="2591"/>
                  </a:lnTo>
                  <a:lnTo>
                    <a:pt x="18523" y="2300"/>
                  </a:lnTo>
                  <a:lnTo>
                    <a:pt x="18806" y="2010"/>
                  </a:lnTo>
                  <a:lnTo>
                    <a:pt x="19105" y="1748"/>
                  </a:lnTo>
                  <a:lnTo>
                    <a:pt x="19362" y="1536"/>
                  </a:lnTo>
                  <a:lnTo>
                    <a:pt x="19714" y="1328"/>
                  </a:lnTo>
                  <a:lnTo>
                    <a:pt x="19997" y="1196"/>
                  </a:lnTo>
                  <a:lnTo>
                    <a:pt x="20325" y="1052"/>
                  </a:lnTo>
                  <a:lnTo>
                    <a:pt x="20418" y="1038"/>
                  </a:lnTo>
                  <a:lnTo>
                    <a:pt x="20530" y="1050"/>
                  </a:lnTo>
                  <a:lnTo>
                    <a:pt x="20624" y="1097"/>
                  </a:lnTo>
                  <a:lnTo>
                    <a:pt x="20656" y="1176"/>
                  </a:lnTo>
                  <a:lnTo>
                    <a:pt x="20652" y="1300"/>
                  </a:lnTo>
                  <a:lnTo>
                    <a:pt x="20638" y="1408"/>
                  </a:lnTo>
                  <a:lnTo>
                    <a:pt x="20625" y="1515"/>
                  </a:lnTo>
                  <a:lnTo>
                    <a:pt x="20603" y="1650"/>
                  </a:lnTo>
                  <a:lnTo>
                    <a:pt x="20548" y="1849"/>
                  </a:lnTo>
                  <a:lnTo>
                    <a:pt x="20470" y="2122"/>
                  </a:lnTo>
                  <a:lnTo>
                    <a:pt x="20374" y="2404"/>
                  </a:lnTo>
                  <a:lnTo>
                    <a:pt x="20287" y="2651"/>
                  </a:lnTo>
                  <a:lnTo>
                    <a:pt x="20190" y="3006"/>
                  </a:lnTo>
                  <a:lnTo>
                    <a:pt x="20139" y="3206"/>
                  </a:lnTo>
                  <a:lnTo>
                    <a:pt x="20116" y="3395"/>
                  </a:lnTo>
                  <a:lnTo>
                    <a:pt x="20139" y="3562"/>
                  </a:lnTo>
                  <a:lnTo>
                    <a:pt x="20240" y="3777"/>
                  </a:lnTo>
                  <a:lnTo>
                    <a:pt x="20365" y="4060"/>
                  </a:lnTo>
                  <a:lnTo>
                    <a:pt x="20480" y="4333"/>
                  </a:lnTo>
                  <a:lnTo>
                    <a:pt x="20559" y="4618"/>
                  </a:lnTo>
                  <a:lnTo>
                    <a:pt x="20656" y="4899"/>
                  </a:lnTo>
                  <a:lnTo>
                    <a:pt x="20741" y="5146"/>
                  </a:lnTo>
                  <a:lnTo>
                    <a:pt x="20802" y="5333"/>
                  </a:lnTo>
                  <a:lnTo>
                    <a:pt x="20802" y="5446"/>
                  </a:lnTo>
                  <a:lnTo>
                    <a:pt x="20779" y="5509"/>
                  </a:lnTo>
                  <a:lnTo>
                    <a:pt x="20746" y="5546"/>
                  </a:lnTo>
                  <a:lnTo>
                    <a:pt x="20703" y="5585"/>
                  </a:lnTo>
                  <a:lnTo>
                    <a:pt x="20615" y="5619"/>
                  </a:lnTo>
                  <a:lnTo>
                    <a:pt x="20461" y="5633"/>
                  </a:lnTo>
                  <a:lnTo>
                    <a:pt x="20302" y="5586"/>
                  </a:lnTo>
                  <a:lnTo>
                    <a:pt x="20018" y="5464"/>
                  </a:lnTo>
                  <a:lnTo>
                    <a:pt x="19743" y="5331"/>
                  </a:lnTo>
                  <a:lnTo>
                    <a:pt x="19304" y="5081"/>
                  </a:lnTo>
                  <a:lnTo>
                    <a:pt x="19016" y="4886"/>
                  </a:lnTo>
                  <a:lnTo>
                    <a:pt x="18536" y="4509"/>
                  </a:lnTo>
                  <a:lnTo>
                    <a:pt x="18280" y="4324"/>
                  </a:lnTo>
                  <a:lnTo>
                    <a:pt x="18032" y="4146"/>
                  </a:lnTo>
                  <a:lnTo>
                    <a:pt x="17858" y="4070"/>
                  </a:lnTo>
                  <a:lnTo>
                    <a:pt x="17728" y="4026"/>
                  </a:lnTo>
                  <a:lnTo>
                    <a:pt x="17581" y="3994"/>
                  </a:lnTo>
                  <a:moveTo>
                    <a:pt x="3592" y="3146"/>
                  </a:moveTo>
                  <a:lnTo>
                    <a:pt x="3664" y="3241"/>
                  </a:lnTo>
                  <a:lnTo>
                    <a:pt x="3730" y="3351"/>
                  </a:lnTo>
                  <a:lnTo>
                    <a:pt x="3824" y="3525"/>
                  </a:lnTo>
                  <a:lnTo>
                    <a:pt x="3915" y="3679"/>
                  </a:lnTo>
                  <a:lnTo>
                    <a:pt x="3976" y="3764"/>
                  </a:lnTo>
                  <a:lnTo>
                    <a:pt x="4034" y="3814"/>
                  </a:lnTo>
                  <a:lnTo>
                    <a:pt x="4072" y="3836"/>
                  </a:lnTo>
                  <a:lnTo>
                    <a:pt x="4113" y="3850"/>
                  </a:lnTo>
                  <a:lnTo>
                    <a:pt x="4167" y="3876"/>
                  </a:lnTo>
                  <a:lnTo>
                    <a:pt x="4208" y="3867"/>
                  </a:lnTo>
                  <a:lnTo>
                    <a:pt x="4213" y="3877"/>
                  </a:lnTo>
                  <a:lnTo>
                    <a:pt x="4193" y="3898"/>
                  </a:lnTo>
                  <a:lnTo>
                    <a:pt x="4151" y="3919"/>
                  </a:lnTo>
                  <a:lnTo>
                    <a:pt x="4093" y="3952"/>
                  </a:lnTo>
                  <a:lnTo>
                    <a:pt x="4045" y="3989"/>
                  </a:lnTo>
                  <a:lnTo>
                    <a:pt x="3969" y="4078"/>
                  </a:lnTo>
                  <a:lnTo>
                    <a:pt x="3903" y="4214"/>
                  </a:lnTo>
                  <a:lnTo>
                    <a:pt x="3851" y="4360"/>
                  </a:lnTo>
                  <a:lnTo>
                    <a:pt x="3846" y="4519"/>
                  </a:lnTo>
                  <a:lnTo>
                    <a:pt x="3855" y="4627"/>
                  </a:lnTo>
                  <a:lnTo>
                    <a:pt x="3871" y="4732"/>
                  </a:lnTo>
                  <a:lnTo>
                    <a:pt x="3837" y="4784"/>
                  </a:lnTo>
                  <a:lnTo>
                    <a:pt x="3777" y="4847"/>
                  </a:lnTo>
                  <a:lnTo>
                    <a:pt x="3723" y="4870"/>
                  </a:lnTo>
                  <a:lnTo>
                    <a:pt x="3597" y="4897"/>
                  </a:lnTo>
                  <a:lnTo>
                    <a:pt x="3451" y="4917"/>
                  </a:lnTo>
                  <a:lnTo>
                    <a:pt x="3319" y="4929"/>
                  </a:lnTo>
                  <a:lnTo>
                    <a:pt x="3226" y="4939"/>
                  </a:lnTo>
                  <a:lnTo>
                    <a:pt x="3091" y="4935"/>
                  </a:lnTo>
                  <a:moveTo>
                    <a:pt x="12538" y="2128"/>
                  </a:moveTo>
                  <a:lnTo>
                    <a:pt x="12601" y="2135"/>
                  </a:lnTo>
                  <a:lnTo>
                    <a:pt x="12722" y="2075"/>
                  </a:lnTo>
                  <a:lnTo>
                    <a:pt x="12867" y="1939"/>
                  </a:lnTo>
                  <a:lnTo>
                    <a:pt x="13089" y="1714"/>
                  </a:lnTo>
                  <a:lnTo>
                    <a:pt x="13305" y="1488"/>
                  </a:lnTo>
                  <a:lnTo>
                    <a:pt x="13490" y="1273"/>
                  </a:lnTo>
                  <a:lnTo>
                    <a:pt x="13623" y="1162"/>
                  </a:lnTo>
                  <a:lnTo>
                    <a:pt x="13864" y="979"/>
                  </a:lnTo>
                  <a:lnTo>
                    <a:pt x="14017" y="894"/>
                  </a:lnTo>
                  <a:lnTo>
                    <a:pt x="14116" y="850"/>
                  </a:lnTo>
                  <a:lnTo>
                    <a:pt x="14179" y="826"/>
                  </a:lnTo>
                  <a:lnTo>
                    <a:pt x="14259" y="819"/>
                  </a:lnTo>
                  <a:lnTo>
                    <a:pt x="14300" y="887"/>
                  </a:lnTo>
                  <a:lnTo>
                    <a:pt x="14364" y="1060"/>
                  </a:lnTo>
                  <a:lnTo>
                    <a:pt x="14396" y="1147"/>
                  </a:lnTo>
                  <a:lnTo>
                    <a:pt x="14446" y="1223"/>
                  </a:lnTo>
                  <a:lnTo>
                    <a:pt x="14487" y="1300"/>
                  </a:lnTo>
                  <a:lnTo>
                    <a:pt x="14538" y="1367"/>
                  </a:lnTo>
                  <a:lnTo>
                    <a:pt x="14589" y="1452"/>
                  </a:lnTo>
                  <a:lnTo>
                    <a:pt x="14681" y="1623"/>
                  </a:lnTo>
                  <a:lnTo>
                    <a:pt x="14758" y="1724"/>
                  </a:lnTo>
                  <a:lnTo>
                    <a:pt x="14827" y="1826"/>
                  </a:lnTo>
                  <a:lnTo>
                    <a:pt x="14905" y="1945"/>
                  </a:lnTo>
                  <a:lnTo>
                    <a:pt x="15003" y="2044"/>
                  </a:lnTo>
                  <a:lnTo>
                    <a:pt x="15147" y="2204"/>
                  </a:lnTo>
                  <a:lnTo>
                    <a:pt x="15248" y="2314"/>
                  </a:lnTo>
                  <a:lnTo>
                    <a:pt x="15342" y="2397"/>
                  </a:lnTo>
                  <a:lnTo>
                    <a:pt x="15361" y="2404"/>
                  </a:lnTo>
                  <a:lnTo>
                    <a:pt x="15448" y="2499"/>
                  </a:lnTo>
                  <a:lnTo>
                    <a:pt x="15546" y="2593"/>
                  </a:lnTo>
                  <a:lnTo>
                    <a:pt x="15627" y="2690"/>
                  </a:lnTo>
                  <a:lnTo>
                    <a:pt x="15764" y="2843"/>
                  </a:lnTo>
                  <a:lnTo>
                    <a:pt x="15754" y="2873"/>
                  </a:lnTo>
                  <a:moveTo>
                    <a:pt x="12832" y="4812"/>
                  </a:moveTo>
                  <a:lnTo>
                    <a:pt x="12803" y="4786"/>
                  </a:lnTo>
                  <a:lnTo>
                    <a:pt x="12873" y="4856"/>
                  </a:lnTo>
                  <a:lnTo>
                    <a:pt x="12946" y="4960"/>
                  </a:lnTo>
                  <a:lnTo>
                    <a:pt x="13007" y="5046"/>
                  </a:lnTo>
                  <a:lnTo>
                    <a:pt x="13103" y="5208"/>
                  </a:lnTo>
                  <a:lnTo>
                    <a:pt x="13277" y="5463"/>
                  </a:lnTo>
                  <a:lnTo>
                    <a:pt x="13433" y="5689"/>
                  </a:lnTo>
                  <a:lnTo>
                    <a:pt x="13493" y="5822"/>
                  </a:lnTo>
                  <a:lnTo>
                    <a:pt x="13532" y="5863"/>
                  </a:lnTo>
                  <a:lnTo>
                    <a:pt x="13593" y="5873"/>
                  </a:lnTo>
                  <a:lnTo>
                    <a:pt x="13623" y="5841"/>
                  </a:lnTo>
                  <a:lnTo>
                    <a:pt x="13684" y="5735"/>
                  </a:lnTo>
                  <a:lnTo>
                    <a:pt x="13862" y="5522"/>
                  </a:lnTo>
                  <a:lnTo>
                    <a:pt x="14052" y="5310"/>
                  </a:lnTo>
                  <a:lnTo>
                    <a:pt x="14263" y="5136"/>
                  </a:lnTo>
                  <a:lnTo>
                    <a:pt x="14568" y="4928"/>
                  </a:lnTo>
                  <a:lnTo>
                    <a:pt x="14949" y="4701"/>
                  </a:lnTo>
                  <a:lnTo>
                    <a:pt x="15397" y="4489"/>
                  </a:lnTo>
                  <a:lnTo>
                    <a:pt x="15663" y="4362"/>
                  </a:lnTo>
                  <a:lnTo>
                    <a:pt x="15800" y="4305"/>
                  </a:lnTo>
                  <a:lnTo>
                    <a:pt x="15838" y="4273"/>
                  </a:lnTo>
                  <a:moveTo>
                    <a:pt x="4302" y="4086"/>
                  </a:moveTo>
                  <a:lnTo>
                    <a:pt x="4336" y="4116"/>
                  </a:lnTo>
                  <a:lnTo>
                    <a:pt x="4367" y="4133"/>
                  </a:lnTo>
                  <a:lnTo>
                    <a:pt x="4431" y="4123"/>
                  </a:lnTo>
                  <a:lnTo>
                    <a:pt x="4523" y="4107"/>
                  </a:lnTo>
                  <a:lnTo>
                    <a:pt x="4638" y="4092"/>
                  </a:lnTo>
                  <a:lnTo>
                    <a:pt x="4819" y="4079"/>
                  </a:lnTo>
                  <a:lnTo>
                    <a:pt x="5438" y="4053"/>
                  </a:lnTo>
                  <a:lnTo>
                    <a:pt x="6019" y="4064"/>
                  </a:lnTo>
                  <a:lnTo>
                    <a:pt x="6742" y="4115"/>
                  </a:lnTo>
                  <a:lnTo>
                    <a:pt x="7220" y="4186"/>
                  </a:lnTo>
                  <a:lnTo>
                    <a:pt x="7753" y="4287"/>
                  </a:lnTo>
                  <a:lnTo>
                    <a:pt x="8197" y="4410"/>
                  </a:lnTo>
                  <a:lnTo>
                    <a:pt x="8291" y="4500"/>
                  </a:lnTo>
                  <a:lnTo>
                    <a:pt x="8259" y="4547"/>
                  </a:lnTo>
                  <a:lnTo>
                    <a:pt x="8146" y="4610"/>
                  </a:lnTo>
                  <a:lnTo>
                    <a:pt x="8026" y="4635"/>
                  </a:lnTo>
                  <a:lnTo>
                    <a:pt x="7807" y="4685"/>
                  </a:lnTo>
                  <a:lnTo>
                    <a:pt x="7468" y="4746"/>
                  </a:lnTo>
                  <a:lnTo>
                    <a:pt x="7235" y="4798"/>
                  </a:lnTo>
                  <a:lnTo>
                    <a:pt x="7095" y="4839"/>
                  </a:lnTo>
                  <a:lnTo>
                    <a:pt x="6952" y="4867"/>
                  </a:lnTo>
                  <a:lnTo>
                    <a:pt x="6800" y="4895"/>
                  </a:lnTo>
                  <a:lnTo>
                    <a:pt x="6527" y="4916"/>
                  </a:lnTo>
                  <a:lnTo>
                    <a:pt x="6277" y="4919"/>
                  </a:lnTo>
                  <a:lnTo>
                    <a:pt x="5950" y="4906"/>
                  </a:lnTo>
                  <a:lnTo>
                    <a:pt x="5696" y="4914"/>
                  </a:lnTo>
                  <a:lnTo>
                    <a:pt x="5401" y="4896"/>
                  </a:lnTo>
                  <a:lnTo>
                    <a:pt x="5050" y="4885"/>
                  </a:lnTo>
                  <a:lnTo>
                    <a:pt x="4753" y="4855"/>
                  </a:lnTo>
                  <a:lnTo>
                    <a:pt x="4651" y="4843"/>
                  </a:lnTo>
                  <a:lnTo>
                    <a:pt x="4526" y="4836"/>
                  </a:lnTo>
                  <a:lnTo>
                    <a:pt x="4432" y="4833"/>
                  </a:lnTo>
                  <a:lnTo>
                    <a:pt x="4395" y="4834"/>
                  </a:lnTo>
                  <a:lnTo>
                    <a:pt x="4362" y="4849"/>
                  </a:lnTo>
                  <a:moveTo>
                    <a:pt x="5713" y="1803"/>
                  </a:moveTo>
                  <a:lnTo>
                    <a:pt x="5805" y="1755"/>
                  </a:lnTo>
                  <a:lnTo>
                    <a:pt x="6021" y="1604"/>
                  </a:lnTo>
                  <a:lnTo>
                    <a:pt x="6275" y="1422"/>
                  </a:lnTo>
                  <a:lnTo>
                    <a:pt x="6624" y="1101"/>
                  </a:lnTo>
                  <a:lnTo>
                    <a:pt x="7040" y="706"/>
                  </a:lnTo>
                  <a:lnTo>
                    <a:pt x="7453" y="388"/>
                  </a:lnTo>
                  <a:lnTo>
                    <a:pt x="7727" y="159"/>
                  </a:lnTo>
                  <a:lnTo>
                    <a:pt x="7816" y="89"/>
                  </a:lnTo>
                  <a:lnTo>
                    <a:pt x="7878" y="31"/>
                  </a:lnTo>
                  <a:lnTo>
                    <a:pt x="7918" y="0"/>
                  </a:lnTo>
                  <a:lnTo>
                    <a:pt x="7903" y="69"/>
                  </a:lnTo>
                  <a:lnTo>
                    <a:pt x="7904" y="102"/>
                  </a:lnTo>
                  <a:lnTo>
                    <a:pt x="7942" y="122"/>
                  </a:lnTo>
                  <a:lnTo>
                    <a:pt x="8013" y="137"/>
                  </a:lnTo>
                  <a:lnTo>
                    <a:pt x="8018" y="194"/>
                  </a:lnTo>
                  <a:lnTo>
                    <a:pt x="8052" y="231"/>
                  </a:lnTo>
                  <a:lnTo>
                    <a:pt x="8090" y="251"/>
                  </a:lnTo>
                  <a:lnTo>
                    <a:pt x="8155" y="259"/>
                  </a:lnTo>
                  <a:lnTo>
                    <a:pt x="8162" y="308"/>
                  </a:lnTo>
                  <a:lnTo>
                    <a:pt x="8197" y="345"/>
                  </a:lnTo>
                  <a:lnTo>
                    <a:pt x="8240" y="380"/>
                  </a:lnTo>
                  <a:lnTo>
                    <a:pt x="8304" y="405"/>
                  </a:lnTo>
                  <a:lnTo>
                    <a:pt x="8337" y="409"/>
                  </a:lnTo>
                  <a:lnTo>
                    <a:pt x="8343" y="466"/>
                  </a:lnTo>
                  <a:lnTo>
                    <a:pt x="8387" y="502"/>
                  </a:lnTo>
                  <a:lnTo>
                    <a:pt x="8429" y="513"/>
                  </a:lnTo>
                  <a:lnTo>
                    <a:pt x="8454" y="518"/>
                  </a:lnTo>
                  <a:lnTo>
                    <a:pt x="8488" y="522"/>
                  </a:lnTo>
                  <a:lnTo>
                    <a:pt x="8483" y="589"/>
                  </a:lnTo>
                  <a:lnTo>
                    <a:pt x="8518" y="634"/>
                  </a:lnTo>
                  <a:lnTo>
                    <a:pt x="8584" y="659"/>
                  </a:lnTo>
                  <a:lnTo>
                    <a:pt x="8645" y="659"/>
                  </a:lnTo>
                  <a:lnTo>
                    <a:pt x="8663" y="707"/>
                  </a:lnTo>
                  <a:lnTo>
                    <a:pt x="8690" y="753"/>
                  </a:lnTo>
                  <a:lnTo>
                    <a:pt x="8748" y="779"/>
                  </a:lnTo>
                  <a:lnTo>
                    <a:pt x="8820" y="779"/>
                  </a:lnTo>
                  <a:lnTo>
                    <a:pt x="8829" y="828"/>
                  </a:lnTo>
                  <a:lnTo>
                    <a:pt x="8878" y="863"/>
                  </a:lnTo>
                  <a:lnTo>
                    <a:pt x="8974" y="886"/>
                  </a:lnTo>
                  <a:lnTo>
                    <a:pt x="8968" y="919"/>
                  </a:lnTo>
                  <a:lnTo>
                    <a:pt x="8980" y="959"/>
                  </a:lnTo>
                  <a:lnTo>
                    <a:pt x="9040" y="986"/>
                  </a:lnTo>
                  <a:lnTo>
                    <a:pt x="9095" y="988"/>
                  </a:lnTo>
                  <a:lnTo>
                    <a:pt x="9131" y="993"/>
                  </a:lnTo>
                  <a:lnTo>
                    <a:pt x="9123" y="1043"/>
                  </a:lnTo>
                  <a:lnTo>
                    <a:pt x="9144" y="1091"/>
                  </a:lnTo>
                  <a:lnTo>
                    <a:pt x="9159" y="1114"/>
                  </a:lnTo>
                  <a:lnTo>
                    <a:pt x="9194" y="1136"/>
                  </a:lnTo>
                  <a:lnTo>
                    <a:pt x="9256" y="1154"/>
                  </a:lnTo>
                  <a:lnTo>
                    <a:pt x="9267" y="1211"/>
                  </a:lnTo>
                  <a:lnTo>
                    <a:pt x="9301" y="1241"/>
                  </a:lnTo>
                  <a:lnTo>
                    <a:pt x="9336" y="1263"/>
                  </a:lnTo>
                  <a:lnTo>
                    <a:pt x="9391" y="1275"/>
                  </a:lnTo>
                  <a:lnTo>
                    <a:pt x="9404" y="1323"/>
                  </a:lnTo>
                  <a:lnTo>
                    <a:pt x="9427" y="1371"/>
                  </a:lnTo>
                  <a:lnTo>
                    <a:pt x="9481" y="1400"/>
                  </a:lnTo>
                  <a:lnTo>
                    <a:pt x="9546" y="1420"/>
                  </a:lnTo>
                  <a:lnTo>
                    <a:pt x="9561" y="1460"/>
                  </a:lnTo>
                  <a:lnTo>
                    <a:pt x="9578" y="1484"/>
                  </a:lnTo>
                  <a:lnTo>
                    <a:pt x="9614" y="1506"/>
                  </a:lnTo>
                  <a:lnTo>
                    <a:pt x="9679" y="1535"/>
                  </a:lnTo>
                  <a:lnTo>
                    <a:pt x="9745" y="1547"/>
                  </a:lnTo>
                  <a:lnTo>
                    <a:pt x="9760" y="1596"/>
                  </a:lnTo>
                  <a:lnTo>
                    <a:pt x="9796" y="1627"/>
                  </a:lnTo>
                  <a:lnTo>
                    <a:pt x="9853" y="1640"/>
                  </a:lnTo>
                  <a:lnTo>
                    <a:pt x="9892" y="1646"/>
                  </a:lnTo>
                  <a:lnTo>
                    <a:pt x="9899" y="1688"/>
                  </a:lnTo>
                  <a:lnTo>
                    <a:pt x="9936" y="1712"/>
                  </a:lnTo>
                  <a:lnTo>
                    <a:pt x="9983" y="1734"/>
                  </a:lnTo>
                  <a:lnTo>
                    <a:pt x="10031" y="1749"/>
                  </a:lnTo>
                  <a:lnTo>
                    <a:pt x="10048" y="1791"/>
                  </a:lnTo>
                  <a:lnTo>
                    <a:pt x="10076" y="1824"/>
                  </a:lnTo>
                  <a:lnTo>
                    <a:pt x="10105" y="1840"/>
                  </a:lnTo>
                  <a:lnTo>
                    <a:pt x="10124" y="1847"/>
                  </a:lnTo>
                </a:path>
              </a:pathLst>
            </a:custGeom>
            <a:noFill/>
            <a:ln cap="sq" cmpd="sng" w="190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7" name="Shape 617"/>
            <p:cNvSpPr/>
            <p:nvPr/>
          </p:nvSpPr>
          <p:spPr>
            <a:xfrm>
              <a:off x="5071744" y="6227894"/>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8" name="Shape 618"/>
            <p:cNvSpPr/>
            <p:nvPr/>
          </p:nvSpPr>
          <p:spPr>
            <a:xfrm>
              <a:off x="6291005" y="5740190"/>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19" name="Shape 619"/>
            <p:cNvSpPr/>
            <p:nvPr/>
          </p:nvSpPr>
          <p:spPr>
            <a:xfrm>
              <a:off x="7238921" y="5758120"/>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0" name="Shape 620"/>
            <p:cNvSpPr/>
            <p:nvPr/>
          </p:nvSpPr>
          <p:spPr>
            <a:xfrm>
              <a:off x="7786393" y="5820278"/>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1" name="Shape 621"/>
            <p:cNvSpPr/>
            <p:nvPr/>
          </p:nvSpPr>
          <p:spPr>
            <a:xfrm>
              <a:off x="8468939" y="5984042"/>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2" name="Shape 622"/>
            <p:cNvSpPr/>
            <p:nvPr/>
          </p:nvSpPr>
          <p:spPr>
            <a:xfrm>
              <a:off x="8874164" y="6030660"/>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3" name="Shape 623"/>
            <p:cNvSpPr/>
            <p:nvPr/>
          </p:nvSpPr>
          <p:spPr>
            <a:xfrm>
              <a:off x="9115626" y="6109554"/>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4" name="Shape 624"/>
            <p:cNvSpPr/>
            <p:nvPr/>
          </p:nvSpPr>
          <p:spPr>
            <a:xfrm>
              <a:off x="8872968" y="6226698"/>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5" name="Shape 625"/>
            <p:cNvSpPr/>
            <p:nvPr/>
          </p:nvSpPr>
          <p:spPr>
            <a:xfrm>
              <a:off x="8495237" y="6287662"/>
              <a:ext cx="38251" cy="38251"/>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6" name="Shape 626"/>
            <p:cNvSpPr/>
            <p:nvPr/>
          </p:nvSpPr>
          <p:spPr>
            <a:xfrm>
              <a:off x="7827035" y="6401220"/>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7" name="Shape 627"/>
            <p:cNvSpPr/>
            <p:nvPr/>
          </p:nvSpPr>
          <p:spPr>
            <a:xfrm>
              <a:off x="6065084" y="6462183"/>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8" name="Shape 628"/>
            <p:cNvSpPr/>
            <p:nvPr/>
          </p:nvSpPr>
          <p:spPr>
            <a:xfrm>
              <a:off x="6001729" y="6409588"/>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29" name="Shape 629"/>
            <p:cNvSpPr/>
            <p:nvPr/>
          </p:nvSpPr>
          <p:spPr>
            <a:xfrm>
              <a:off x="5988581" y="6255387"/>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30" name="Shape 630"/>
            <p:cNvSpPr/>
            <p:nvPr/>
          </p:nvSpPr>
          <p:spPr>
            <a:xfrm>
              <a:off x="5949134" y="6200401"/>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31" name="Shape 631"/>
            <p:cNvSpPr/>
            <p:nvPr/>
          </p:nvSpPr>
          <p:spPr>
            <a:xfrm>
              <a:off x="5337113" y="6154977"/>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32" name="Shape 632"/>
            <p:cNvSpPr/>
            <p:nvPr/>
          </p:nvSpPr>
          <p:spPr>
            <a:xfrm>
              <a:off x="5233117" y="6092819"/>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33" name="Shape 633"/>
            <p:cNvSpPr/>
            <p:nvPr/>
          </p:nvSpPr>
          <p:spPr>
            <a:xfrm>
              <a:off x="5448281" y="5987628"/>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34" name="Shape 634"/>
            <p:cNvSpPr/>
            <p:nvPr/>
          </p:nvSpPr>
          <p:spPr>
            <a:xfrm>
              <a:off x="5665835" y="5895586"/>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35" name="Shape 635"/>
            <p:cNvSpPr/>
            <p:nvPr/>
          </p:nvSpPr>
          <p:spPr>
            <a:xfrm>
              <a:off x="5944352" y="5813106"/>
              <a:ext cx="39447" cy="39447"/>
            </a:xfrm>
            <a:prstGeom prst="ellipse">
              <a:avLst/>
            </a:prstGeom>
            <a:solidFill>
              <a:srgbClr val="FF0000"/>
            </a:solidFill>
            <a:ln cap="sq" cmpd="sng" w="9525">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Shape 640"/>
          <p:cNvSpPr/>
          <p:nvPr/>
        </p:nvSpPr>
        <p:spPr>
          <a:xfrm>
            <a:off x="-1588" y="0"/>
            <a:ext cx="9144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41" name="Shape 641"/>
          <p:cNvSpPr/>
          <p:nvPr/>
        </p:nvSpPr>
        <p:spPr>
          <a:xfrm>
            <a:off x="0" y="1412776"/>
            <a:ext cx="9144000" cy="44644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nvGrpSpPr>
          <p:cNvPr id="642" name="Shape 642"/>
          <p:cNvGrpSpPr/>
          <p:nvPr/>
        </p:nvGrpSpPr>
        <p:grpSpPr>
          <a:xfrm>
            <a:off x="49320" y="1484784"/>
            <a:ext cx="4548080" cy="4280204"/>
            <a:chOff x="4590990" y="1688108"/>
            <a:chExt cx="4548080" cy="4280204"/>
          </a:xfrm>
        </p:grpSpPr>
        <p:pic>
          <p:nvPicPr>
            <p:cNvPr id="643" name="Shape 643"/>
            <p:cNvPicPr preferRelativeResize="0"/>
            <p:nvPr/>
          </p:nvPicPr>
          <p:blipFill rotWithShape="1">
            <a:blip r:embed="rId3">
              <a:alphaModFix/>
            </a:blip>
            <a:srcRect b="0" l="0" r="0" t="0"/>
            <a:stretch/>
          </p:blipFill>
          <p:spPr>
            <a:xfrm>
              <a:off x="4590990" y="4149080"/>
              <a:ext cx="4548080" cy="1819232"/>
            </a:xfrm>
            <a:prstGeom prst="rect">
              <a:avLst/>
            </a:prstGeom>
            <a:noFill/>
            <a:ln>
              <a:noFill/>
            </a:ln>
          </p:spPr>
        </p:pic>
        <p:grpSp>
          <p:nvGrpSpPr>
            <p:cNvPr id="644" name="Shape 644"/>
            <p:cNvGrpSpPr/>
            <p:nvPr/>
          </p:nvGrpSpPr>
          <p:grpSpPr>
            <a:xfrm>
              <a:off x="4680012" y="2482892"/>
              <a:ext cx="4370036" cy="1399491"/>
              <a:chOff x="4911567" y="5373216"/>
              <a:chExt cx="4683395" cy="1556351"/>
            </a:xfrm>
          </p:grpSpPr>
          <p:sp>
            <p:nvSpPr>
              <p:cNvPr id="645" name="Shape 645"/>
              <p:cNvSpPr/>
              <p:nvPr/>
            </p:nvSpPr>
            <p:spPr>
              <a:xfrm>
                <a:off x="4911567" y="5407882"/>
                <a:ext cx="4640362" cy="1521685"/>
              </a:xfrm>
              <a:custGeom>
                <a:pathLst>
                  <a:path extrusionOk="0" h="6964" w="21229">
                    <a:moveTo>
                      <a:pt x="19180" y="3279"/>
                    </a:moveTo>
                    <a:lnTo>
                      <a:pt x="18922" y="3296"/>
                    </a:lnTo>
                    <a:lnTo>
                      <a:pt x="18590" y="3304"/>
                    </a:lnTo>
                    <a:lnTo>
                      <a:pt x="18238" y="3295"/>
                    </a:lnTo>
                    <a:lnTo>
                      <a:pt x="17767" y="3277"/>
                    </a:lnTo>
                    <a:lnTo>
                      <a:pt x="17284" y="3284"/>
                    </a:lnTo>
                    <a:lnTo>
                      <a:pt x="16782" y="3256"/>
                    </a:lnTo>
                    <a:lnTo>
                      <a:pt x="16299" y="3253"/>
                    </a:lnTo>
                    <a:lnTo>
                      <a:pt x="15897" y="3241"/>
                    </a:lnTo>
                    <a:lnTo>
                      <a:pt x="15533" y="3215"/>
                    </a:lnTo>
                    <a:lnTo>
                      <a:pt x="15236" y="3186"/>
                    </a:lnTo>
                    <a:lnTo>
                      <a:pt x="14921" y="3174"/>
                    </a:lnTo>
                    <a:lnTo>
                      <a:pt x="14631" y="3170"/>
                    </a:lnTo>
                    <a:lnTo>
                      <a:pt x="14335" y="3166"/>
                    </a:lnTo>
                    <a:lnTo>
                      <a:pt x="14019" y="3143"/>
                    </a:lnTo>
                    <a:lnTo>
                      <a:pt x="13721" y="3123"/>
                    </a:lnTo>
                    <a:lnTo>
                      <a:pt x="13438" y="3107"/>
                    </a:lnTo>
                    <a:lnTo>
                      <a:pt x="13126" y="3070"/>
                    </a:lnTo>
                    <a:lnTo>
                      <a:pt x="12776" y="3041"/>
                    </a:lnTo>
                    <a:lnTo>
                      <a:pt x="12450" y="3005"/>
                    </a:lnTo>
                    <a:lnTo>
                      <a:pt x="12086" y="2959"/>
                    </a:lnTo>
                    <a:lnTo>
                      <a:pt x="11655" y="2915"/>
                    </a:lnTo>
                    <a:lnTo>
                      <a:pt x="11284" y="2840"/>
                    </a:lnTo>
                    <a:lnTo>
                      <a:pt x="10895" y="2814"/>
                    </a:lnTo>
                    <a:lnTo>
                      <a:pt x="10494" y="2792"/>
                    </a:lnTo>
                    <a:lnTo>
                      <a:pt x="10134" y="2789"/>
                    </a:lnTo>
                    <a:lnTo>
                      <a:pt x="9783" y="2769"/>
                    </a:lnTo>
                    <a:lnTo>
                      <a:pt x="9403" y="2779"/>
                    </a:lnTo>
                    <a:lnTo>
                      <a:pt x="9033" y="2755"/>
                    </a:lnTo>
                    <a:lnTo>
                      <a:pt x="8655" y="2759"/>
                    </a:lnTo>
                    <a:lnTo>
                      <a:pt x="8289" y="2744"/>
                    </a:lnTo>
                    <a:lnTo>
                      <a:pt x="7964" y="2752"/>
                    </a:lnTo>
                    <a:lnTo>
                      <a:pt x="7651" y="2767"/>
                    </a:lnTo>
                    <a:lnTo>
                      <a:pt x="7333" y="2774"/>
                    </a:lnTo>
                    <a:lnTo>
                      <a:pt x="7028" y="2787"/>
                    </a:lnTo>
                    <a:lnTo>
                      <a:pt x="6730" y="2792"/>
                    </a:lnTo>
                    <a:lnTo>
                      <a:pt x="6440" y="2796"/>
                    </a:lnTo>
                    <a:lnTo>
                      <a:pt x="6114" y="2819"/>
                    </a:lnTo>
                    <a:moveTo>
                      <a:pt x="263" y="3669"/>
                    </a:moveTo>
                    <a:lnTo>
                      <a:pt x="378" y="3548"/>
                    </a:lnTo>
                    <a:lnTo>
                      <a:pt x="553" y="3416"/>
                    </a:lnTo>
                    <a:lnTo>
                      <a:pt x="842" y="3249"/>
                    </a:lnTo>
                    <a:lnTo>
                      <a:pt x="1218" y="3041"/>
                    </a:lnTo>
                    <a:lnTo>
                      <a:pt x="1773" y="2812"/>
                    </a:lnTo>
                    <a:lnTo>
                      <a:pt x="2562" y="2603"/>
                    </a:lnTo>
                    <a:lnTo>
                      <a:pt x="3095" y="2429"/>
                    </a:lnTo>
                    <a:lnTo>
                      <a:pt x="3520" y="2284"/>
                    </a:lnTo>
                    <a:lnTo>
                      <a:pt x="3918" y="2162"/>
                    </a:lnTo>
                    <a:lnTo>
                      <a:pt x="4325" y="2059"/>
                    </a:lnTo>
                    <a:lnTo>
                      <a:pt x="4700" y="1962"/>
                    </a:lnTo>
                    <a:lnTo>
                      <a:pt x="4991" y="1900"/>
                    </a:lnTo>
                    <a:lnTo>
                      <a:pt x="5373" y="1839"/>
                    </a:lnTo>
                    <a:lnTo>
                      <a:pt x="5584" y="1808"/>
                    </a:lnTo>
                    <a:lnTo>
                      <a:pt x="5727" y="1787"/>
                    </a:lnTo>
                    <a:lnTo>
                      <a:pt x="5907" y="1764"/>
                    </a:lnTo>
                    <a:lnTo>
                      <a:pt x="6166" y="1736"/>
                    </a:lnTo>
                    <a:lnTo>
                      <a:pt x="6441" y="1701"/>
                    </a:lnTo>
                    <a:lnTo>
                      <a:pt x="6667" y="1710"/>
                    </a:lnTo>
                    <a:lnTo>
                      <a:pt x="7049" y="1721"/>
                    </a:lnTo>
                    <a:lnTo>
                      <a:pt x="8104" y="1772"/>
                    </a:lnTo>
                    <a:lnTo>
                      <a:pt x="8837" y="1796"/>
                    </a:lnTo>
                    <a:lnTo>
                      <a:pt x="9512" y="1808"/>
                    </a:lnTo>
                    <a:lnTo>
                      <a:pt x="10185" y="1828"/>
                    </a:lnTo>
                    <a:lnTo>
                      <a:pt x="10766" y="1848"/>
                    </a:lnTo>
                    <a:lnTo>
                      <a:pt x="11763" y="1925"/>
                    </a:lnTo>
                    <a:lnTo>
                      <a:pt x="12877" y="2013"/>
                    </a:lnTo>
                    <a:lnTo>
                      <a:pt x="13226" y="2030"/>
                    </a:lnTo>
                    <a:lnTo>
                      <a:pt x="13581" y="2091"/>
                    </a:lnTo>
                    <a:lnTo>
                      <a:pt x="14153" y="2197"/>
                    </a:lnTo>
                    <a:lnTo>
                      <a:pt x="14941" y="2343"/>
                    </a:lnTo>
                    <a:lnTo>
                      <a:pt x="15505" y="2481"/>
                    </a:lnTo>
                    <a:lnTo>
                      <a:pt x="16164" y="2617"/>
                    </a:lnTo>
                    <a:lnTo>
                      <a:pt x="16329" y="2632"/>
                    </a:lnTo>
                    <a:lnTo>
                      <a:pt x="16830" y="2695"/>
                    </a:lnTo>
                    <a:lnTo>
                      <a:pt x="17191" y="2741"/>
                    </a:lnTo>
                    <a:lnTo>
                      <a:pt x="17905" y="2829"/>
                    </a:lnTo>
                    <a:lnTo>
                      <a:pt x="18258" y="2858"/>
                    </a:lnTo>
                    <a:lnTo>
                      <a:pt x="18485" y="2879"/>
                    </a:lnTo>
                    <a:lnTo>
                      <a:pt x="18667" y="2911"/>
                    </a:lnTo>
                    <a:lnTo>
                      <a:pt x="18844" y="2962"/>
                    </a:lnTo>
                    <a:lnTo>
                      <a:pt x="18924" y="2997"/>
                    </a:lnTo>
                    <a:lnTo>
                      <a:pt x="18959" y="3015"/>
                    </a:lnTo>
                    <a:lnTo>
                      <a:pt x="19057" y="3078"/>
                    </a:lnTo>
                    <a:lnTo>
                      <a:pt x="19111" y="3132"/>
                    </a:lnTo>
                    <a:lnTo>
                      <a:pt x="19159" y="3215"/>
                    </a:lnTo>
                    <a:lnTo>
                      <a:pt x="19170" y="3252"/>
                    </a:lnTo>
                    <a:lnTo>
                      <a:pt x="19174" y="3307"/>
                    </a:lnTo>
                    <a:lnTo>
                      <a:pt x="19140" y="3392"/>
                    </a:lnTo>
                    <a:lnTo>
                      <a:pt x="19097" y="3477"/>
                    </a:lnTo>
                    <a:lnTo>
                      <a:pt x="19031" y="3571"/>
                    </a:lnTo>
                    <a:lnTo>
                      <a:pt x="18922" y="3667"/>
                    </a:lnTo>
                    <a:lnTo>
                      <a:pt x="18849" y="3706"/>
                    </a:lnTo>
                    <a:lnTo>
                      <a:pt x="18740" y="3737"/>
                    </a:lnTo>
                    <a:lnTo>
                      <a:pt x="18602" y="3760"/>
                    </a:lnTo>
                    <a:lnTo>
                      <a:pt x="18477" y="3763"/>
                    </a:lnTo>
                    <a:lnTo>
                      <a:pt x="18309" y="3769"/>
                    </a:lnTo>
                    <a:lnTo>
                      <a:pt x="18058" y="3772"/>
                    </a:lnTo>
                    <a:lnTo>
                      <a:pt x="17825" y="3799"/>
                    </a:lnTo>
                    <a:lnTo>
                      <a:pt x="17520" y="3844"/>
                    </a:lnTo>
                    <a:lnTo>
                      <a:pt x="16160" y="4037"/>
                    </a:lnTo>
                    <a:lnTo>
                      <a:pt x="15625" y="4166"/>
                    </a:lnTo>
                    <a:lnTo>
                      <a:pt x="15096" y="4339"/>
                    </a:lnTo>
                    <a:lnTo>
                      <a:pt x="14523" y="4520"/>
                    </a:lnTo>
                    <a:lnTo>
                      <a:pt x="14081" y="4663"/>
                    </a:lnTo>
                    <a:lnTo>
                      <a:pt x="13545" y="4778"/>
                    </a:lnTo>
                    <a:lnTo>
                      <a:pt x="13315" y="4784"/>
                    </a:lnTo>
                    <a:lnTo>
                      <a:pt x="12670" y="4819"/>
                    </a:lnTo>
                    <a:lnTo>
                      <a:pt x="11959" y="4906"/>
                    </a:lnTo>
                    <a:lnTo>
                      <a:pt x="10617" y="5076"/>
                    </a:lnTo>
                    <a:lnTo>
                      <a:pt x="9163" y="5235"/>
                    </a:lnTo>
                    <a:lnTo>
                      <a:pt x="8225" y="5322"/>
                    </a:lnTo>
                    <a:lnTo>
                      <a:pt x="7453" y="5381"/>
                    </a:lnTo>
                    <a:lnTo>
                      <a:pt x="6548" y="5398"/>
                    </a:lnTo>
                    <a:lnTo>
                      <a:pt x="6141" y="5398"/>
                    </a:lnTo>
                    <a:lnTo>
                      <a:pt x="6023" y="5408"/>
                    </a:lnTo>
                    <a:lnTo>
                      <a:pt x="6034" y="5444"/>
                    </a:lnTo>
                    <a:lnTo>
                      <a:pt x="6098" y="5484"/>
                    </a:lnTo>
                    <a:lnTo>
                      <a:pt x="6433" y="5659"/>
                    </a:lnTo>
                    <a:lnTo>
                      <a:pt x="6824" y="5852"/>
                    </a:lnTo>
                    <a:lnTo>
                      <a:pt x="6933" y="5937"/>
                    </a:lnTo>
                    <a:lnTo>
                      <a:pt x="6993" y="6007"/>
                    </a:lnTo>
                    <a:lnTo>
                      <a:pt x="7016" y="6079"/>
                    </a:lnTo>
                    <a:lnTo>
                      <a:pt x="7015" y="6162"/>
                    </a:lnTo>
                    <a:lnTo>
                      <a:pt x="6986" y="6246"/>
                    </a:lnTo>
                    <a:lnTo>
                      <a:pt x="6947" y="6331"/>
                    </a:lnTo>
                    <a:lnTo>
                      <a:pt x="6934" y="6359"/>
                    </a:lnTo>
                    <a:lnTo>
                      <a:pt x="6920" y="6387"/>
                    </a:lnTo>
                    <a:lnTo>
                      <a:pt x="6894" y="6443"/>
                    </a:lnTo>
                    <a:lnTo>
                      <a:pt x="6865" y="6491"/>
                    </a:lnTo>
                    <a:lnTo>
                      <a:pt x="6873" y="6481"/>
                    </a:lnTo>
                    <a:lnTo>
                      <a:pt x="6827" y="6538"/>
                    </a:lnTo>
                    <a:lnTo>
                      <a:pt x="6772" y="6596"/>
                    </a:lnTo>
                    <a:lnTo>
                      <a:pt x="6708" y="6653"/>
                    </a:lnTo>
                    <a:lnTo>
                      <a:pt x="6633" y="6702"/>
                    </a:lnTo>
                    <a:lnTo>
                      <a:pt x="6549" y="6760"/>
                    </a:lnTo>
                    <a:lnTo>
                      <a:pt x="6447" y="6837"/>
                    </a:lnTo>
                    <a:lnTo>
                      <a:pt x="6360" y="6895"/>
                    </a:lnTo>
                    <a:lnTo>
                      <a:pt x="6281" y="6943"/>
                    </a:lnTo>
                    <a:lnTo>
                      <a:pt x="6245" y="6953"/>
                    </a:lnTo>
                    <a:lnTo>
                      <a:pt x="6226" y="6954"/>
                    </a:lnTo>
                    <a:lnTo>
                      <a:pt x="6208" y="6964"/>
                    </a:lnTo>
                    <a:lnTo>
                      <a:pt x="6190" y="6964"/>
                    </a:lnTo>
                    <a:lnTo>
                      <a:pt x="6160" y="6947"/>
                    </a:lnTo>
                    <a:lnTo>
                      <a:pt x="6096" y="6851"/>
                    </a:lnTo>
                    <a:lnTo>
                      <a:pt x="5940" y="6569"/>
                    </a:lnTo>
                    <a:lnTo>
                      <a:pt x="5802" y="6233"/>
                    </a:lnTo>
                    <a:lnTo>
                      <a:pt x="5649" y="5864"/>
                    </a:lnTo>
                    <a:lnTo>
                      <a:pt x="5580" y="5645"/>
                    </a:lnTo>
                    <a:lnTo>
                      <a:pt x="5464" y="5542"/>
                    </a:lnTo>
                    <a:lnTo>
                      <a:pt x="5090" y="5445"/>
                    </a:lnTo>
                    <a:lnTo>
                      <a:pt x="4855" y="5421"/>
                    </a:lnTo>
                    <a:lnTo>
                      <a:pt x="4649" y="5395"/>
                    </a:lnTo>
                    <a:lnTo>
                      <a:pt x="4443" y="5378"/>
                    </a:lnTo>
                    <a:lnTo>
                      <a:pt x="4033" y="5296"/>
                    </a:lnTo>
                    <a:lnTo>
                      <a:pt x="3363" y="5148"/>
                    </a:lnTo>
                    <a:lnTo>
                      <a:pt x="2898" y="5046"/>
                    </a:lnTo>
                    <a:lnTo>
                      <a:pt x="2755" y="5018"/>
                    </a:lnTo>
                    <a:lnTo>
                      <a:pt x="2420" y="4972"/>
                    </a:lnTo>
                    <a:lnTo>
                      <a:pt x="1952" y="4948"/>
                    </a:lnTo>
                    <a:lnTo>
                      <a:pt x="1592" y="4875"/>
                    </a:lnTo>
                    <a:lnTo>
                      <a:pt x="1357" y="4821"/>
                    </a:lnTo>
                    <a:lnTo>
                      <a:pt x="1012" y="4752"/>
                    </a:lnTo>
                    <a:lnTo>
                      <a:pt x="664" y="4676"/>
                    </a:lnTo>
                    <a:lnTo>
                      <a:pt x="321" y="4549"/>
                    </a:lnTo>
                    <a:lnTo>
                      <a:pt x="172" y="4482"/>
                    </a:lnTo>
                    <a:lnTo>
                      <a:pt x="83" y="4416"/>
                    </a:lnTo>
                    <a:lnTo>
                      <a:pt x="127" y="4410"/>
                    </a:lnTo>
                    <a:lnTo>
                      <a:pt x="306" y="4445"/>
                    </a:lnTo>
                    <a:lnTo>
                      <a:pt x="541" y="4511"/>
                    </a:lnTo>
                    <a:lnTo>
                      <a:pt x="712" y="4580"/>
                    </a:lnTo>
                    <a:lnTo>
                      <a:pt x="881" y="4626"/>
                    </a:lnTo>
                    <a:lnTo>
                      <a:pt x="1082" y="4672"/>
                    </a:lnTo>
                    <a:lnTo>
                      <a:pt x="1235" y="4689"/>
                    </a:lnTo>
                    <a:lnTo>
                      <a:pt x="1391" y="4708"/>
                    </a:lnTo>
                    <a:lnTo>
                      <a:pt x="1495" y="4694"/>
                    </a:lnTo>
                    <a:lnTo>
                      <a:pt x="1535" y="4655"/>
                    </a:lnTo>
                    <a:lnTo>
                      <a:pt x="1538" y="4609"/>
                    </a:lnTo>
                    <a:lnTo>
                      <a:pt x="1466" y="4556"/>
                    </a:lnTo>
                    <a:lnTo>
                      <a:pt x="1369" y="4506"/>
                    </a:lnTo>
                    <a:lnTo>
                      <a:pt x="1264" y="4466"/>
                    </a:lnTo>
                    <a:lnTo>
                      <a:pt x="1179" y="4426"/>
                    </a:lnTo>
                    <a:lnTo>
                      <a:pt x="919" y="4303"/>
                    </a:lnTo>
                    <a:lnTo>
                      <a:pt x="637" y="4161"/>
                    </a:lnTo>
                    <a:lnTo>
                      <a:pt x="449" y="4051"/>
                    </a:lnTo>
                    <a:lnTo>
                      <a:pt x="319" y="3953"/>
                    </a:lnTo>
                    <a:lnTo>
                      <a:pt x="274" y="3910"/>
                    </a:lnTo>
                    <a:lnTo>
                      <a:pt x="252" y="3872"/>
                    </a:lnTo>
                    <a:lnTo>
                      <a:pt x="222" y="3835"/>
                    </a:lnTo>
                    <a:lnTo>
                      <a:pt x="216" y="3777"/>
                    </a:lnTo>
                    <a:lnTo>
                      <a:pt x="223" y="3734"/>
                    </a:lnTo>
                    <a:lnTo>
                      <a:pt x="263" y="3669"/>
                    </a:lnTo>
                    <a:moveTo>
                      <a:pt x="266" y="3660"/>
                    </a:moveTo>
                    <a:lnTo>
                      <a:pt x="200" y="3704"/>
                    </a:lnTo>
                    <a:lnTo>
                      <a:pt x="140" y="3755"/>
                    </a:lnTo>
                    <a:lnTo>
                      <a:pt x="104" y="3786"/>
                    </a:lnTo>
                    <a:lnTo>
                      <a:pt x="63" y="3834"/>
                    </a:lnTo>
                    <a:lnTo>
                      <a:pt x="26" y="3898"/>
                    </a:lnTo>
                    <a:lnTo>
                      <a:pt x="0" y="4011"/>
                    </a:lnTo>
                    <a:lnTo>
                      <a:pt x="54" y="4088"/>
                    </a:lnTo>
                    <a:lnTo>
                      <a:pt x="112" y="4122"/>
                    </a:lnTo>
                    <a:lnTo>
                      <a:pt x="157" y="4140"/>
                    </a:lnTo>
                    <a:lnTo>
                      <a:pt x="226" y="4163"/>
                    </a:lnTo>
                    <a:lnTo>
                      <a:pt x="479" y="4298"/>
                    </a:lnTo>
                    <a:lnTo>
                      <a:pt x="750" y="4440"/>
                    </a:lnTo>
                    <a:lnTo>
                      <a:pt x="946" y="4528"/>
                    </a:lnTo>
                    <a:lnTo>
                      <a:pt x="1004" y="4559"/>
                    </a:lnTo>
                    <a:lnTo>
                      <a:pt x="1124" y="4605"/>
                    </a:lnTo>
                    <a:lnTo>
                      <a:pt x="1203" y="4627"/>
                    </a:lnTo>
                    <a:moveTo>
                      <a:pt x="159" y="4131"/>
                    </a:moveTo>
                    <a:lnTo>
                      <a:pt x="102" y="4157"/>
                    </a:lnTo>
                    <a:lnTo>
                      <a:pt x="54" y="4181"/>
                    </a:lnTo>
                    <a:lnTo>
                      <a:pt x="37" y="4218"/>
                    </a:lnTo>
                    <a:lnTo>
                      <a:pt x="4" y="4282"/>
                    </a:lnTo>
                    <a:lnTo>
                      <a:pt x="18" y="4331"/>
                    </a:lnTo>
                    <a:lnTo>
                      <a:pt x="38" y="4354"/>
                    </a:lnTo>
                    <a:lnTo>
                      <a:pt x="65" y="4385"/>
                    </a:lnTo>
                    <a:lnTo>
                      <a:pt x="94" y="4406"/>
                    </a:lnTo>
                    <a:moveTo>
                      <a:pt x="1732" y="3180"/>
                    </a:moveTo>
                    <a:lnTo>
                      <a:pt x="1666" y="3222"/>
                    </a:lnTo>
                    <a:lnTo>
                      <a:pt x="1596" y="3273"/>
                    </a:lnTo>
                    <a:lnTo>
                      <a:pt x="1536" y="3325"/>
                    </a:lnTo>
                    <a:lnTo>
                      <a:pt x="1485" y="3394"/>
                    </a:lnTo>
                    <a:lnTo>
                      <a:pt x="1457" y="3456"/>
                    </a:lnTo>
                    <a:lnTo>
                      <a:pt x="1454" y="3516"/>
                    </a:lnTo>
                    <a:lnTo>
                      <a:pt x="1471" y="3576"/>
                    </a:lnTo>
                    <a:lnTo>
                      <a:pt x="1505" y="3618"/>
                    </a:lnTo>
                    <a:lnTo>
                      <a:pt x="1547" y="3643"/>
                    </a:lnTo>
                    <a:lnTo>
                      <a:pt x="1616" y="3668"/>
                    </a:lnTo>
                    <a:lnTo>
                      <a:pt x="1660" y="3668"/>
                    </a:lnTo>
                    <a:lnTo>
                      <a:pt x="1752" y="3658"/>
                    </a:lnTo>
                    <a:lnTo>
                      <a:pt x="1857" y="3615"/>
                    </a:lnTo>
                    <a:lnTo>
                      <a:pt x="1919" y="3573"/>
                    </a:lnTo>
                    <a:lnTo>
                      <a:pt x="1947" y="3547"/>
                    </a:lnTo>
                    <a:lnTo>
                      <a:pt x="1975" y="3522"/>
                    </a:lnTo>
                    <a:lnTo>
                      <a:pt x="2036" y="3464"/>
                    </a:lnTo>
                    <a:lnTo>
                      <a:pt x="2072" y="3405"/>
                    </a:lnTo>
                    <a:lnTo>
                      <a:pt x="2096" y="3355"/>
                    </a:lnTo>
                    <a:lnTo>
                      <a:pt x="2117" y="3298"/>
                    </a:lnTo>
                    <a:lnTo>
                      <a:pt x="2107" y="3247"/>
                    </a:lnTo>
                    <a:lnTo>
                      <a:pt x="2077" y="3204"/>
                    </a:lnTo>
                    <a:lnTo>
                      <a:pt x="2039" y="3178"/>
                    </a:lnTo>
                    <a:lnTo>
                      <a:pt x="1957" y="3151"/>
                    </a:lnTo>
                    <a:lnTo>
                      <a:pt x="1893" y="3141"/>
                    </a:lnTo>
                    <a:lnTo>
                      <a:pt x="1828" y="3148"/>
                    </a:lnTo>
                    <a:lnTo>
                      <a:pt x="1732" y="3180"/>
                    </a:lnTo>
                    <a:moveTo>
                      <a:pt x="18087" y="2844"/>
                    </a:moveTo>
                    <a:lnTo>
                      <a:pt x="18301" y="2744"/>
                    </a:lnTo>
                    <a:lnTo>
                      <a:pt x="18484" y="2626"/>
                    </a:lnTo>
                    <a:lnTo>
                      <a:pt x="18628" y="2518"/>
                    </a:lnTo>
                    <a:lnTo>
                      <a:pt x="18749" y="2364"/>
                    </a:lnTo>
                    <a:lnTo>
                      <a:pt x="19017" y="2074"/>
                    </a:lnTo>
                    <a:lnTo>
                      <a:pt x="19300" y="1784"/>
                    </a:lnTo>
                    <a:lnTo>
                      <a:pt x="19600" y="1521"/>
                    </a:lnTo>
                    <a:lnTo>
                      <a:pt x="19859" y="1306"/>
                    </a:lnTo>
                    <a:lnTo>
                      <a:pt x="20213" y="1097"/>
                    </a:lnTo>
                    <a:lnTo>
                      <a:pt x="20497" y="965"/>
                    </a:lnTo>
                    <a:lnTo>
                      <a:pt x="20827" y="821"/>
                    </a:lnTo>
                    <a:lnTo>
                      <a:pt x="20920" y="807"/>
                    </a:lnTo>
                    <a:lnTo>
                      <a:pt x="21032" y="821"/>
                    </a:lnTo>
                    <a:lnTo>
                      <a:pt x="21126" y="872"/>
                    </a:lnTo>
                    <a:lnTo>
                      <a:pt x="21156" y="954"/>
                    </a:lnTo>
                    <a:lnTo>
                      <a:pt x="21150" y="1083"/>
                    </a:lnTo>
                    <a:lnTo>
                      <a:pt x="21134" y="1195"/>
                    </a:lnTo>
                    <a:lnTo>
                      <a:pt x="21119" y="1307"/>
                    </a:lnTo>
                    <a:lnTo>
                      <a:pt x="21095" y="1447"/>
                    </a:lnTo>
                    <a:lnTo>
                      <a:pt x="21037" y="1654"/>
                    </a:lnTo>
                    <a:lnTo>
                      <a:pt x="20954" y="1937"/>
                    </a:lnTo>
                    <a:lnTo>
                      <a:pt x="20854" y="2230"/>
                    </a:lnTo>
                    <a:lnTo>
                      <a:pt x="20763" y="2486"/>
                    </a:lnTo>
                    <a:lnTo>
                      <a:pt x="20661" y="2855"/>
                    </a:lnTo>
                    <a:lnTo>
                      <a:pt x="20607" y="3062"/>
                    </a:lnTo>
                    <a:lnTo>
                      <a:pt x="20582" y="3259"/>
                    </a:lnTo>
                    <a:lnTo>
                      <a:pt x="20602" y="3435"/>
                    </a:lnTo>
                    <a:lnTo>
                      <a:pt x="20699" y="3662"/>
                    </a:lnTo>
                    <a:lnTo>
                      <a:pt x="20819" y="3962"/>
                    </a:lnTo>
                    <a:lnTo>
                      <a:pt x="20930" y="4253"/>
                    </a:lnTo>
                    <a:lnTo>
                      <a:pt x="21003" y="4556"/>
                    </a:lnTo>
                    <a:lnTo>
                      <a:pt x="21094" y="4858"/>
                    </a:lnTo>
                    <a:lnTo>
                      <a:pt x="21173" y="5123"/>
                    </a:lnTo>
                    <a:lnTo>
                      <a:pt x="21229" y="5324"/>
                    </a:lnTo>
                    <a:lnTo>
                      <a:pt x="21227" y="5445"/>
                    </a:lnTo>
                    <a:lnTo>
                      <a:pt x="21203" y="5512"/>
                    </a:lnTo>
                    <a:lnTo>
                      <a:pt x="21169" y="5551"/>
                    </a:lnTo>
                    <a:lnTo>
                      <a:pt x="21126" y="5591"/>
                    </a:lnTo>
                    <a:lnTo>
                      <a:pt x="21038" y="5624"/>
                    </a:lnTo>
                    <a:lnTo>
                      <a:pt x="20885" y="5634"/>
                    </a:lnTo>
                    <a:lnTo>
                      <a:pt x="20728" y="5578"/>
                    </a:lnTo>
                    <a:lnTo>
                      <a:pt x="20451" y="5437"/>
                    </a:lnTo>
                    <a:lnTo>
                      <a:pt x="20181" y="5284"/>
                    </a:lnTo>
                    <a:lnTo>
                      <a:pt x="19753" y="5000"/>
                    </a:lnTo>
                    <a:lnTo>
                      <a:pt x="19473" y="4780"/>
                    </a:lnTo>
                    <a:lnTo>
                      <a:pt x="19009" y="4359"/>
                    </a:lnTo>
                    <a:lnTo>
                      <a:pt x="18761" y="4151"/>
                    </a:lnTo>
                    <a:lnTo>
                      <a:pt x="18521" y="3951"/>
                    </a:lnTo>
                    <a:lnTo>
                      <a:pt x="18351" y="3863"/>
                    </a:lnTo>
                    <a:lnTo>
                      <a:pt x="18224" y="3811"/>
                    </a:lnTo>
                    <a:lnTo>
                      <a:pt x="18079" y="3771"/>
                    </a:lnTo>
                    <a:moveTo>
                      <a:pt x="4540" y="2818"/>
                    </a:moveTo>
                    <a:lnTo>
                      <a:pt x="4634" y="2902"/>
                    </a:lnTo>
                    <a:lnTo>
                      <a:pt x="4723" y="3001"/>
                    </a:lnTo>
                    <a:lnTo>
                      <a:pt x="4854" y="3162"/>
                    </a:lnTo>
                    <a:lnTo>
                      <a:pt x="4977" y="3313"/>
                    </a:lnTo>
                    <a:lnTo>
                      <a:pt x="5053" y="3402"/>
                    </a:lnTo>
                    <a:lnTo>
                      <a:pt x="5122" y="3460"/>
                    </a:lnTo>
                    <a:lnTo>
                      <a:pt x="5165" y="3488"/>
                    </a:lnTo>
                    <a:lnTo>
                      <a:pt x="5209" y="3507"/>
                    </a:lnTo>
                    <a:lnTo>
                      <a:pt x="5266" y="3548"/>
                    </a:lnTo>
                    <a:lnTo>
                      <a:pt x="5307" y="3544"/>
                    </a:lnTo>
                    <a:lnTo>
                      <a:pt x="5313" y="3559"/>
                    </a:lnTo>
                    <a:lnTo>
                      <a:pt x="5294" y="3584"/>
                    </a:lnTo>
                    <a:lnTo>
                      <a:pt x="5251" y="3604"/>
                    </a:lnTo>
                    <a:lnTo>
                      <a:pt x="5192" y="3642"/>
                    </a:lnTo>
                    <a:lnTo>
                      <a:pt x="5141" y="3688"/>
                    </a:lnTo>
                    <a:lnTo>
                      <a:pt x="5057" y="3805"/>
                    </a:lnTo>
                    <a:lnTo>
                      <a:pt x="4975" y="3988"/>
                    </a:lnTo>
                    <a:lnTo>
                      <a:pt x="4899" y="4181"/>
                    </a:lnTo>
                    <a:lnTo>
                      <a:pt x="4861" y="4402"/>
                    </a:lnTo>
                    <a:lnTo>
                      <a:pt x="4837" y="4566"/>
                    </a:lnTo>
                    <a:lnTo>
                      <a:pt x="4801" y="4746"/>
                    </a:lnTo>
                    <a:lnTo>
                      <a:pt x="4719" y="4848"/>
                    </a:lnTo>
                    <a:lnTo>
                      <a:pt x="4592" y="4976"/>
                    </a:lnTo>
                    <a:lnTo>
                      <a:pt x="4507" y="5021"/>
                    </a:lnTo>
                    <a:lnTo>
                      <a:pt x="4333" y="5065"/>
                    </a:lnTo>
                    <a:lnTo>
                      <a:pt x="4141" y="5091"/>
                    </a:lnTo>
                    <a:lnTo>
                      <a:pt x="3973" y="5099"/>
                    </a:lnTo>
                    <a:lnTo>
                      <a:pt x="3854" y="5107"/>
                    </a:lnTo>
                    <a:lnTo>
                      <a:pt x="3691" y="5088"/>
                    </a:lnTo>
                    <a:moveTo>
                      <a:pt x="13182" y="2015"/>
                    </a:moveTo>
                    <a:lnTo>
                      <a:pt x="13243" y="2019"/>
                    </a:lnTo>
                    <a:lnTo>
                      <a:pt x="13361" y="1950"/>
                    </a:lnTo>
                    <a:lnTo>
                      <a:pt x="13500" y="1804"/>
                    </a:lnTo>
                    <a:lnTo>
                      <a:pt x="13711" y="1563"/>
                    </a:lnTo>
                    <a:lnTo>
                      <a:pt x="13916" y="1322"/>
                    </a:lnTo>
                    <a:lnTo>
                      <a:pt x="14092" y="1095"/>
                    </a:lnTo>
                    <a:lnTo>
                      <a:pt x="14219" y="977"/>
                    </a:lnTo>
                    <a:lnTo>
                      <a:pt x="14452" y="782"/>
                    </a:lnTo>
                    <a:lnTo>
                      <a:pt x="14600" y="690"/>
                    </a:lnTo>
                    <a:lnTo>
                      <a:pt x="14696" y="641"/>
                    </a:lnTo>
                    <a:lnTo>
                      <a:pt x="14758" y="615"/>
                    </a:lnTo>
                    <a:lnTo>
                      <a:pt x="14836" y="604"/>
                    </a:lnTo>
                    <a:lnTo>
                      <a:pt x="14878" y="671"/>
                    </a:lnTo>
                    <a:lnTo>
                      <a:pt x="14943" y="841"/>
                    </a:lnTo>
                    <a:lnTo>
                      <a:pt x="14975" y="927"/>
                    </a:lnTo>
                    <a:lnTo>
                      <a:pt x="15025" y="1001"/>
                    </a:lnTo>
                    <a:lnTo>
                      <a:pt x="15066" y="1076"/>
                    </a:lnTo>
                    <a:lnTo>
                      <a:pt x="15116" y="1141"/>
                    </a:lnTo>
                    <a:lnTo>
                      <a:pt x="15166" y="1224"/>
                    </a:lnTo>
                    <a:lnTo>
                      <a:pt x="15256" y="1392"/>
                    </a:lnTo>
                    <a:lnTo>
                      <a:pt x="15331" y="1490"/>
                    </a:lnTo>
                    <a:lnTo>
                      <a:pt x="15398" y="1590"/>
                    </a:lnTo>
                    <a:lnTo>
                      <a:pt x="15473" y="1706"/>
                    </a:lnTo>
                    <a:lnTo>
                      <a:pt x="15567" y="1803"/>
                    </a:lnTo>
                    <a:lnTo>
                      <a:pt x="15705" y="1958"/>
                    </a:lnTo>
                    <a:lnTo>
                      <a:pt x="15802" y="2065"/>
                    </a:lnTo>
                    <a:lnTo>
                      <a:pt x="15892" y="2147"/>
                    </a:lnTo>
                    <a:lnTo>
                      <a:pt x="15911" y="2154"/>
                    </a:lnTo>
                    <a:lnTo>
                      <a:pt x="15993" y="2246"/>
                    </a:lnTo>
                    <a:lnTo>
                      <a:pt x="16088" y="2339"/>
                    </a:lnTo>
                    <a:lnTo>
                      <a:pt x="16165" y="2434"/>
                    </a:lnTo>
                    <a:lnTo>
                      <a:pt x="16296" y="2585"/>
                    </a:lnTo>
                    <a:lnTo>
                      <a:pt x="16286" y="2615"/>
                    </a:lnTo>
                    <a:moveTo>
                      <a:pt x="13489" y="4801"/>
                    </a:moveTo>
                    <a:lnTo>
                      <a:pt x="13461" y="4774"/>
                    </a:lnTo>
                    <a:lnTo>
                      <a:pt x="13527" y="4845"/>
                    </a:lnTo>
                    <a:lnTo>
                      <a:pt x="13594" y="4953"/>
                    </a:lnTo>
                    <a:lnTo>
                      <a:pt x="13651" y="5042"/>
                    </a:lnTo>
                    <a:lnTo>
                      <a:pt x="13737" y="5214"/>
                    </a:lnTo>
                    <a:lnTo>
                      <a:pt x="13896" y="5482"/>
                    </a:lnTo>
                    <a:lnTo>
                      <a:pt x="14036" y="5723"/>
                    </a:lnTo>
                    <a:lnTo>
                      <a:pt x="14088" y="5868"/>
                    </a:lnTo>
                    <a:lnTo>
                      <a:pt x="14124" y="5912"/>
                    </a:lnTo>
                    <a:lnTo>
                      <a:pt x="14182" y="5917"/>
                    </a:lnTo>
                    <a:lnTo>
                      <a:pt x="14211" y="5877"/>
                    </a:lnTo>
                    <a:lnTo>
                      <a:pt x="14273" y="5751"/>
                    </a:lnTo>
                    <a:lnTo>
                      <a:pt x="14448" y="5492"/>
                    </a:lnTo>
                    <a:lnTo>
                      <a:pt x="14633" y="5238"/>
                    </a:lnTo>
                    <a:lnTo>
                      <a:pt x="14834" y="5028"/>
                    </a:lnTo>
                    <a:lnTo>
                      <a:pt x="15123" y="4777"/>
                    </a:lnTo>
                    <a:lnTo>
                      <a:pt x="15485" y="4506"/>
                    </a:lnTo>
                    <a:lnTo>
                      <a:pt x="15913" y="4259"/>
                    </a:lnTo>
                    <a:lnTo>
                      <a:pt x="16170" y="4116"/>
                    </a:lnTo>
                    <a:lnTo>
                      <a:pt x="16304" y="4054"/>
                    </a:lnTo>
                    <a:lnTo>
                      <a:pt x="16342" y="4020"/>
                    </a:lnTo>
                    <a:moveTo>
                      <a:pt x="5380" y="3938"/>
                    </a:moveTo>
                    <a:lnTo>
                      <a:pt x="5409" y="3996"/>
                    </a:lnTo>
                    <a:lnTo>
                      <a:pt x="5438" y="4028"/>
                    </a:lnTo>
                    <a:lnTo>
                      <a:pt x="5499" y="4031"/>
                    </a:lnTo>
                    <a:lnTo>
                      <a:pt x="5589" y="4026"/>
                    </a:lnTo>
                    <a:lnTo>
                      <a:pt x="5701" y="4022"/>
                    </a:lnTo>
                    <a:lnTo>
                      <a:pt x="5874" y="4027"/>
                    </a:lnTo>
                    <a:lnTo>
                      <a:pt x="6453" y="4070"/>
                    </a:lnTo>
                    <a:lnTo>
                      <a:pt x="6987" y="4147"/>
                    </a:lnTo>
                    <a:lnTo>
                      <a:pt x="7653" y="4268"/>
                    </a:lnTo>
                    <a:lnTo>
                      <a:pt x="8096" y="4378"/>
                    </a:lnTo>
                    <a:lnTo>
                      <a:pt x="8594" y="4512"/>
                    </a:lnTo>
                    <a:lnTo>
                      <a:pt x="9013" y="4660"/>
                    </a:lnTo>
                    <a:lnTo>
                      <a:pt x="9100" y="4766"/>
                    </a:lnTo>
                    <a:lnTo>
                      <a:pt x="9068" y="4823"/>
                    </a:lnTo>
                    <a:lnTo>
                      <a:pt x="8959" y="4901"/>
                    </a:lnTo>
                    <a:lnTo>
                      <a:pt x="8843" y="4934"/>
                    </a:lnTo>
                    <a:lnTo>
                      <a:pt x="8633" y="4998"/>
                    </a:lnTo>
                    <a:lnTo>
                      <a:pt x="8308" y="5077"/>
                    </a:lnTo>
                    <a:lnTo>
                      <a:pt x="8083" y="5143"/>
                    </a:lnTo>
                    <a:lnTo>
                      <a:pt x="7946" y="5196"/>
                    </a:lnTo>
                    <a:lnTo>
                      <a:pt x="7806" y="5231"/>
                    </a:lnTo>
                    <a:lnTo>
                      <a:pt x="7658" y="5266"/>
                    </a:lnTo>
                    <a:lnTo>
                      <a:pt x="7395" y="5290"/>
                    </a:lnTo>
                    <a:lnTo>
                      <a:pt x="7156" y="5286"/>
                    </a:lnTo>
                    <a:lnTo>
                      <a:pt x="6847" y="5251"/>
                    </a:lnTo>
                    <a:lnTo>
                      <a:pt x="6604" y="5242"/>
                    </a:lnTo>
                    <a:lnTo>
                      <a:pt x="6331" y="5181"/>
                    </a:lnTo>
                    <a:lnTo>
                      <a:pt x="6010" y="5100"/>
                    </a:lnTo>
                    <a:lnTo>
                      <a:pt x="5753" y="4977"/>
                    </a:lnTo>
                    <a:lnTo>
                      <a:pt x="5666" y="4929"/>
                    </a:lnTo>
                    <a:lnTo>
                      <a:pt x="5553" y="4884"/>
                    </a:lnTo>
                    <a:lnTo>
                      <a:pt x="5459" y="4863"/>
                    </a:lnTo>
                    <a:lnTo>
                      <a:pt x="5416" y="4865"/>
                    </a:lnTo>
                    <a:lnTo>
                      <a:pt x="5367" y="4896"/>
                    </a:lnTo>
                    <a:moveTo>
                      <a:pt x="6374" y="1723"/>
                    </a:moveTo>
                    <a:lnTo>
                      <a:pt x="6452" y="1684"/>
                    </a:lnTo>
                    <a:lnTo>
                      <a:pt x="6639" y="1553"/>
                    </a:lnTo>
                    <a:lnTo>
                      <a:pt x="6865" y="1389"/>
                    </a:lnTo>
                    <a:lnTo>
                      <a:pt x="7177" y="1088"/>
                    </a:lnTo>
                    <a:lnTo>
                      <a:pt x="7558" y="704"/>
                    </a:lnTo>
                    <a:lnTo>
                      <a:pt x="7950" y="391"/>
                    </a:lnTo>
                    <a:lnTo>
                      <a:pt x="8211" y="161"/>
                    </a:lnTo>
                    <a:lnTo>
                      <a:pt x="8298" y="89"/>
                    </a:lnTo>
                    <a:lnTo>
                      <a:pt x="8357" y="30"/>
                    </a:lnTo>
                    <a:lnTo>
                      <a:pt x="8395" y="0"/>
                    </a:lnTo>
                    <a:lnTo>
                      <a:pt x="8384" y="69"/>
                    </a:lnTo>
                    <a:lnTo>
                      <a:pt x="8387" y="102"/>
                    </a:lnTo>
                    <a:lnTo>
                      <a:pt x="8426" y="122"/>
                    </a:lnTo>
                    <a:lnTo>
                      <a:pt x="8499" y="137"/>
                    </a:lnTo>
                    <a:lnTo>
                      <a:pt x="8507" y="195"/>
                    </a:lnTo>
                    <a:lnTo>
                      <a:pt x="8544" y="233"/>
                    </a:lnTo>
                    <a:lnTo>
                      <a:pt x="8583" y="252"/>
                    </a:lnTo>
                    <a:lnTo>
                      <a:pt x="8651" y="260"/>
                    </a:lnTo>
                    <a:lnTo>
                      <a:pt x="8661" y="309"/>
                    </a:lnTo>
                    <a:lnTo>
                      <a:pt x="8698" y="346"/>
                    </a:lnTo>
                    <a:lnTo>
                      <a:pt x="8745" y="382"/>
                    </a:lnTo>
                    <a:lnTo>
                      <a:pt x="8811" y="406"/>
                    </a:lnTo>
                    <a:lnTo>
                      <a:pt x="8845" y="410"/>
                    </a:lnTo>
                    <a:lnTo>
                      <a:pt x="8855" y="468"/>
                    </a:lnTo>
                    <a:lnTo>
                      <a:pt x="8903" y="503"/>
                    </a:lnTo>
                    <a:lnTo>
                      <a:pt x="8945" y="514"/>
                    </a:lnTo>
                    <a:lnTo>
                      <a:pt x="8971" y="519"/>
                    </a:lnTo>
                    <a:lnTo>
                      <a:pt x="9006" y="523"/>
                    </a:lnTo>
                    <a:lnTo>
                      <a:pt x="9007" y="590"/>
                    </a:lnTo>
                    <a:lnTo>
                      <a:pt x="9045" y="635"/>
                    </a:lnTo>
                    <a:lnTo>
                      <a:pt x="9114" y="660"/>
                    </a:lnTo>
                    <a:lnTo>
                      <a:pt x="9176" y="660"/>
                    </a:lnTo>
                    <a:lnTo>
                      <a:pt x="9198" y="708"/>
                    </a:lnTo>
                    <a:lnTo>
                      <a:pt x="9229" y="755"/>
                    </a:lnTo>
                    <a:lnTo>
                      <a:pt x="9290" y="781"/>
                    </a:lnTo>
                    <a:lnTo>
                      <a:pt x="9362" y="780"/>
                    </a:lnTo>
                    <a:lnTo>
                      <a:pt x="9376" y="829"/>
                    </a:lnTo>
                    <a:lnTo>
                      <a:pt x="9427" y="865"/>
                    </a:lnTo>
                    <a:lnTo>
                      <a:pt x="9526" y="886"/>
                    </a:lnTo>
                    <a:lnTo>
                      <a:pt x="9523" y="920"/>
                    </a:lnTo>
                    <a:lnTo>
                      <a:pt x="9538" y="961"/>
                    </a:lnTo>
                    <a:lnTo>
                      <a:pt x="9600" y="987"/>
                    </a:lnTo>
                    <a:lnTo>
                      <a:pt x="9656" y="989"/>
                    </a:lnTo>
                    <a:lnTo>
                      <a:pt x="9692" y="993"/>
                    </a:lnTo>
                    <a:lnTo>
                      <a:pt x="9689" y="1045"/>
                    </a:lnTo>
                    <a:lnTo>
                      <a:pt x="9713" y="1093"/>
                    </a:lnTo>
                    <a:lnTo>
                      <a:pt x="9731" y="1116"/>
                    </a:lnTo>
                    <a:lnTo>
                      <a:pt x="9767" y="1138"/>
                    </a:lnTo>
                    <a:lnTo>
                      <a:pt x="9831" y="1156"/>
                    </a:lnTo>
                    <a:lnTo>
                      <a:pt x="9847" y="1214"/>
                    </a:lnTo>
                    <a:lnTo>
                      <a:pt x="9883" y="1244"/>
                    </a:lnTo>
                    <a:lnTo>
                      <a:pt x="9919" y="1266"/>
                    </a:lnTo>
                    <a:lnTo>
                      <a:pt x="9975" y="1277"/>
                    </a:lnTo>
                    <a:lnTo>
                      <a:pt x="9992" y="1327"/>
                    </a:lnTo>
                    <a:lnTo>
                      <a:pt x="10019" y="1375"/>
                    </a:lnTo>
                    <a:lnTo>
                      <a:pt x="10075" y="1404"/>
                    </a:lnTo>
                    <a:lnTo>
                      <a:pt x="10141" y="1423"/>
                    </a:lnTo>
                    <a:lnTo>
                      <a:pt x="10159" y="1464"/>
                    </a:lnTo>
                    <a:lnTo>
                      <a:pt x="10177" y="1488"/>
                    </a:lnTo>
                    <a:lnTo>
                      <a:pt x="10215" y="1510"/>
                    </a:lnTo>
                    <a:lnTo>
                      <a:pt x="10282" y="1539"/>
                    </a:lnTo>
                    <a:lnTo>
                      <a:pt x="10349" y="1550"/>
                    </a:lnTo>
                    <a:lnTo>
                      <a:pt x="10367" y="1600"/>
                    </a:lnTo>
                    <a:lnTo>
                      <a:pt x="10406" y="1631"/>
                    </a:lnTo>
                    <a:lnTo>
                      <a:pt x="10463" y="1644"/>
                    </a:lnTo>
                    <a:lnTo>
                      <a:pt x="10502" y="1649"/>
                    </a:lnTo>
                    <a:lnTo>
                      <a:pt x="10512" y="1692"/>
                    </a:lnTo>
                    <a:lnTo>
                      <a:pt x="10551" y="1715"/>
                    </a:lnTo>
                    <a:lnTo>
                      <a:pt x="10599" y="1737"/>
                    </a:lnTo>
                    <a:lnTo>
                      <a:pt x="10648" y="1751"/>
                    </a:lnTo>
                    <a:lnTo>
                      <a:pt x="10668" y="1793"/>
                    </a:lnTo>
                    <a:lnTo>
                      <a:pt x="10698" y="1826"/>
                    </a:lnTo>
                    <a:lnTo>
                      <a:pt x="10727" y="1842"/>
                    </a:lnTo>
                    <a:lnTo>
                      <a:pt x="10747" y="1849"/>
                    </a:lnTo>
                  </a:path>
                </a:pathLst>
              </a:custGeom>
              <a:noFill/>
              <a:ln cap="sq" cmpd="sng" w="12700">
                <a:solidFill>
                  <a:srgbClr val="7F7F7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46" name="Shape 646"/>
              <p:cNvSpPr/>
              <p:nvPr/>
            </p:nvSpPr>
            <p:spPr>
              <a:xfrm>
                <a:off x="4951014" y="6187252"/>
                <a:ext cx="38251"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47" name="Shape 647"/>
              <p:cNvSpPr/>
              <p:nvPr/>
            </p:nvSpPr>
            <p:spPr>
              <a:xfrm>
                <a:off x="6296982" y="5758120"/>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48" name="Shape 648"/>
              <p:cNvSpPr/>
              <p:nvPr/>
            </p:nvSpPr>
            <p:spPr>
              <a:xfrm>
                <a:off x="7238921" y="5792785"/>
                <a:ext cx="39447" cy="38251"/>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49" name="Shape 649"/>
              <p:cNvSpPr/>
              <p:nvPr/>
            </p:nvSpPr>
            <p:spPr>
              <a:xfrm>
                <a:off x="7789978" y="5828646"/>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0" name="Shape 650"/>
              <p:cNvSpPr/>
              <p:nvPr/>
            </p:nvSpPr>
            <p:spPr>
              <a:xfrm>
                <a:off x="8449813" y="5961330"/>
                <a:ext cx="38251"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1" name="Shape 651"/>
              <p:cNvSpPr/>
              <p:nvPr/>
            </p:nvSpPr>
            <p:spPr>
              <a:xfrm>
                <a:off x="8847866" y="6011535"/>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2" name="Shape 652"/>
              <p:cNvSpPr/>
              <p:nvPr/>
            </p:nvSpPr>
            <p:spPr>
              <a:xfrm>
                <a:off x="9084546" y="6104772"/>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3" name="Shape 653"/>
              <p:cNvSpPr/>
              <p:nvPr/>
            </p:nvSpPr>
            <p:spPr>
              <a:xfrm>
                <a:off x="8845476" y="6211159"/>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4" name="Shape 654"/>
              <p:cNvSpPr/>
              <p:nvPr/>
            </p:nvSpPr>
            <p:spPr>
              <a:xfrm>
                <a:off x="8467744" y="6266145"/>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5" name="Shape 655"/>
              <p:cNvSpPr/>
              <p:nvPr/>
            </p:nvSpPr>
            <p:spPr>
              <a:xfrm>
                <a:off x="7834207" y="6433495"/>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6" name="Shape 656"/>
              <p:cNvSpPr/>
              <p:nvPr/>
            </p:nvSpPr>
            <p:spPr>
              <a:xfrm>
                <a:off x="6088991" y="6600844"/>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7" name="Shape 657"/>
              <p:cNvSpPr/>
              <p:nvPr/>
            </p:nvSpPr>
            <p:spPr>
              <a:xfrm>
                <a:off x="6090186" y="6450230"/>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8" name="Shape 658"/>
              <p:cNvSpPr/>
              <p:nvPr/>
            </p:nvSpPr>
            <p:spPr>
              <a:xfrm>
                <a:off x="6086600" y="6267340"/>
                <a:ext cx="38251"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59" name="Shape 659"/>
              <p:cNvSpPr/>
              <p:nvPr/>
            </p:nvSpPr>
            <p:spPr>
              <a:xfrm>
                <a:off x="6053130" y="6165736"/>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0" name="Shape 660"/>
              <p:cNvSpPr/>
              <p:nvPr/>
            </p:nvSpPr>
            <p:spPr>
              <a:xfrm>
                <a:off x="5278541" y="6126289"/>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1" name="Shape 661"/>
              <p:cNvSpPr/>
              <p:nvPr/>
            </p:nvSpPr>
            <p:spPr>
              <a:xfrm>
                <a:off x="5153028" y="6058154"/>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2" name="Shape 662"/>
              <p:cNvSpPr/>
              <p:nvPr/>
            </p:nvSpPr>
            <p:spPr>
              <a:xfrm>
                <a:off x="5431546" y="5958939"/>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3" name="Shape 663"/>
              <p:cNvSpPr/>
              <p:nvPr/>
            </p:nvSpPr>
            <p:spPr>
              <a:xfrm>
                <a:off x="5699305" y="5870483"/>
                <a:ext cx="39447" cy="38251"/>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4" name="Shape 664"/>
              <p:cNvSpPr/>
              <p:nvPr/>
            </p:nvSpPr>
            <p:spPr>
              <a:xfrm>
                <a:off x="5989776" y="5802348"/>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5" name="Shape 665"/>
              <p:cNvSpPr/>
              <p:nvPr/>
            </p:nvSpPr>
            <p:spPr>
              <a:xfrm>
                <a:off x="5047837" y="5373216"/>
                <a:ext cx="4547125" cy="1320866"/>
              </a:xfrm>
              <a:custGeom>
                <a:pathLst>
                  <a:path extrusionOk="0" h="6045" w="20802">
                    <a:moveTo>
                      <a:pt x="18702" y="3458"/>
                    </a:moveTo>
                    <a:lnTo>
                      <a:pt x="18438" y="3488"/>
                    </a:lnTo>
                    <a:lnTo>
                      <a:pt x="18099" y="3515"/>
                    </a:lnTo>
                    <a:lnTo>
                      <a:pt x="17740" y="3525"/>
                    </a:lnTo>
                    <a:lnTo>
                      <a:pt x="17263" y="3524"/>
                    </a:lnTo>
                    <a:lnTo>
                      <a:pt x="16778" y="3541"/>
                    </a:lnTo>
                    <a:lnTo>
                      <a:pt x="16270" y="3519"/>
                    </a:lnTo>
                    <a:lnTo>
                      <a:pt x="15780" y="3514"/>
                    </a:lnTo>
                    <a:lnTo>
                      <a:pt x="15365" y="3495"/>
                    </a:lnTo>
                    <a:lnTo>
                      <a:pt x="14985" y="3456"/>
                    </a:lnTo>
                    <a:lnTo>
                      <a:pt x="14673" y="3415"/>
                    </a:lnTo>
                    <a:lnTo>
                      <a:pt x="14340" y="3385"/>
                    </a:lnTo>
                    <a:lnTo>
                      <a:pt x="14032" y="3362"/>
                    </a:lnTo>
                    <a:lnTo>
                      <a:pt x="13719" y="3337"/>
                    </a:lnTo>
                    <a:lnTo>
                      <a:pt x="13387" y="3291"/>
                    </a:lnTo>
                    <a:lnTo>
                      <a:pt x="13074" y="3250"/>
                    </a:lnTo>
                    <a:lnTo>
                      <a:pt x="12781" y="3212"/>
                    </a:lnTo>
                    <a:lnTo>
                      <a:pt x="12460" y="3154"/>
                    </a:lnTo>
                    <a:lnTo>
                      <a:pt x="12104" y="3100"/>
                    </a:lnTo>
                    <a:lnTo>
                      <a:pt x="11774" y="3044"/>
                    </a:lnTo>
                    <a:lnTo>
                      <a:pt x="11408" y="2977"/>
                    </a:lnTo>
                    <a:lnTo>
                      <a:pt x="10976" y="2911"/>
                    </a:lnTo>
                    <a:lnTo>
                      <a:pt x="10605" y="2821"/>
                    </a:lnTo>
                    <a:lnTo>
                      <a:pt x="10212" y="2781"/>
                    </a:lnTo>
                    <a:lnTo>
                      <a:pt x="9806" y="2748"/>
                    </a:lnTo>
                    <a:lnTo>
                      <a:pt x="9438" y="2737"/>
                    </a:lnTo>
                    <a:lnTo>
                      <a:pt x="9078" y="2715"/>
                    </a:lnTo>
                    <a:lnTo>
                      <a:pt x="8686" y="2726"/>
                    </a:lnTo>
                    <a:lnTo>
                      <a:pt x="8304" y="2709"/>
                    </a:lnTo>
                    <a:lnTo>
                      <a:pt x="7909" y="2723"/>
                    </a:lnTo>
                    <a:lnTo>
                      <a:pt x="7528" y="2724"/>
                    </a:lnTo>
                    <a:lnTo>
                      <a:pt x="7185" y="2750"/>
                    </a:lnTo>
                    <a:lnTo>
                      <a:pt x="6853" y="2787"/>
                    </a:lnTo>
                    <a:lnTo>
                      <a:pt x="6513" y="2821"/>
                    </a:lnTo>
                    <a:lnTo>
                      <a:pt x="6184" y="2867"/>
                    </a:lnTo>
                    <a:lnTo>
                      <a:pt x="5861" y="2909"/>
                    </a:lnTo>
                    <a:lnTo>
                      <a:pt x="5544" y="2956"/>
                    </a:lnTo>
                    <a:lnTo>
                      <a:pt x="5181" y="3034"/>
                    </a:lnTo>
                    <a:moveTo>
                      <a:pt x="197" y="4010"/>
                    </a:moveTo>
                    <a:lnTo>
                      <a:pt x="285" y="3891"/>
                    </a:lnTo>
                    <a:lnTo>
                      <a:pt x="423" y="3755"/>
                    </a:lnTo>
                    <a:lnTo>
                      <a:pt x="654" y="3576"/>
                    </a:lnTo>
                    <a:lnTo>
                      <a:pt x="952" y="3354"/>
                    </a:lnTo>
                    <a:lnTo>
                      <a:pt x="1385" y="3113"/>
                    </a:lnTo>
                    <a:lnTo>
                      <a:pt x="1995" y="2887"/>
                    </a:lnTo>
                    <a:lnTo>
                      <a:pt x="2413" y="2712"/>
                    </a:lnTo>
                    <a:lnTo>
                      <a:pt x="2765" y="2564"/>
                    </a:lnTo>
                    <a:lnTo>
                      <a:pt x="3117" y="2431"/>
                    </a:lnTo>
                    <a:lnTo>
                      <a:pt x="3496" y="2310"/>
                    </a:lnTo>
                    <a:lnTo>
                      <a:pt x="3863" y="2187"/>
                    </a:lnTo>
                    <a:lnTo>
                      <a:pt x="4160" y="2104"/>
                    </a:lnTo>
                    <a:lnTo>
                      <a:pt x="4570" y="2018"/>
                    </a:lnTo>
                    <a:lnTo>
                      <a:pt x="4807" y="1970"/>
                    </a:lnTo>
                    <a:lnTo>
                      <a:pt x="4970" y="1936"/>
                    </a:lnTo>
                    <a:lnTo>
                      <a:pt x="5179" y="1894"/>
                    </a:lnTo>
                    <a:lnTo>
                      <a:pt x="5478" y="1837"/>
                    </a:lnTo>
                    <a:lnTo>
                      <a:pt x="5789" y="1775"/>
                    </a:lnTo>
                    <a:lnTo>
                      <a:pt x="6024" y="1771"/>
                    </a:lnTo>
                    <a:lnTo>
                      <a:pt x="6411" y="1765"/>
                    </a:lnTo>
                    <a:lnTo>
                      <a:pt x="7465" y="1777"/>
                    </a:lnTo>
                    <a:lnTo>
                      <a:pt x="8201" y="1785"/>
                    </a:lnTo>
                    <a:lnTo>
                      <a:pt x="8882" y="1791"/>
                    </a:lnTo>
                    <a:lnTo>
                      <a:pt x="9561" y="1814"/>
                    </a:lnTo>
                    <a:lnTo>
                      <a:pt x="10143" y="1846"/>
                    </a:lnTo>
                    <a:lnTo>
                      <a:pt x="11129" y="1961"/>
                    </a:lnTo>
                    <a:lnTo>
                      <a:pt x="12232" y="2107"/>
                    </a:lnTo>
                    <a:lnTo>
                      <a:pt x="12583" y="2145"/>
                    </a:lnTo>
                    <a:lnTo>
                      <a:pt x="12943" y="2228"/>
                    </a:lnTo>
                    <a:lnTo>
                      <a:pt x="13533" y="2370"/>
                    </a:lnTo>
                    <a:lnTo>
                      <a:pt x="14355" y="2561"/>
                    </a:lnTo>
                    <a:lnTo>
                      <a:pt x="14944" y="2722"/>
                    </a:lnTo>
                    <a:lnTo>
                      <a:pt x="15629" y="2873"/>
                    </a:lnTo>
                    <a:lnTo>
                      <a:pt x="15798" y="2890"/>
                    </a:lnTo>
                    <a:lnTo>
                      <a:pt x="16310" y="2957"/>
                    </a:lnTo>
                    <a:lnTo>
                      <a:pt x="16678" y="3002"/>
                    </a:lnTo>
                    <a:lnTo>
                      <a:pt x="17402" y="3078"/>
                    </a:lnTo>
                    <a:lnTo>
                      <a:pt x="17759" y="3095"/>
                    </a:lnTo>
                    <a:lnTo>
                      <a:pt x="17990" y="3106"/>
                    </a:lnTo>
                    <a:lnTo>
                      <a:pt x="18175" y="3129"/>
                    </a:lnTo>
                    <a:lnTo>
                      <a:pt x="18357" y="3169"/>
                    </a:lnTo>
                    <a:lnTo>
                      <a:pt x="18438" y="3199"/>
                    </a:lnTo>
                    <a:lnTo>
                      <a:pt x="18474" y="3214"/>
                    </a:lnTo>
                    <a:lnTo>
                      <a:pt x="18574" y="3270"/>
                    </a:lnTo>
                    <a:lnTo>
                      <a:pt x="18630" y="3319"/>
                    </a:lnTo>
                    <a:lnTo>
                      <a:pt x="18679" y="3397"/>
                    </a:lnTo>
                    <a:lnTo>
                      <a:pt x="18691" y="3432"/>
                    </a:lnTo>
                    <a:lnTo>
                      <a:pt x="18696" y="3485"/>
                    </a:lnTo>
                    <a:lnTo>
                      <a:pt x="18661" y="3569"/>
                    </a:lnTo>
                    <a:lnTo>
                      <a:pt x="18618" y="3654"/>
                    </a:lnTo>
                    <a:lnTo>
                      <a:pt x="18551" y="3749"/>
                    </a:lnTo>
                    <a:lnTo>
                      <a:pt x="18440" y="3848"/>
                    </a:lnTo>
                    <a:lnTo>
                      <a:pt x="18365" y="3891"/>
                    </a:lnTo>
                    <a:lnTo>
                      <a:pt x="18254" y="3927"/>
                    </a:lnTo>
                    <a:lnTo>
                      <a:pt x="18113" y="3957"/>
                    </a:lnTo>
                    <a:lnTo>
                      <a:pt x="17985" y="3967"/>
                    </a:lnTo>
                    <a:lnTo>
                      <a:pt x="17814" y="3982"/>
                    </a:lnTo>
                    <a:lnTo>
                      <a:pt x="17560" y="3996"/>
                    </a:lnTo>
                    <a:lnTo>
                      <a:pt x="17325" y="4031"/>
                    </a:lnTo>
                    <a:lnTo>
                      <a:pt x="17021" y="4084"/>
                    </a:lnTo>
                    <a:lnTo>
                      <a:pt x="15652" y="4285"/>
                    </a:lnTo>
                    <a:lnTo>
                      <a:pt x="15095" y="4389"/>
                    </a:lnTo>
                    <a:lnTo>
                      <a:pt x="14535" y="4521"/>
                    </a:lnTo>
                    <a:lnTo>
                      <a:pt x="13925" y="4646"/>
                    </a:lnTo>
                    <a:lnTo>
                      <a:pt x="13455" y="4740"/>
                    </a:lnTo>
                    <a:lnTo>
                      <a:pt x="12891" y="4796"/>
                    </a:lnTo>
                    <a:lnTo>
                      <a:pt x="12651" y="4781"/>
                    </a:lnTo>
                    <a:lnTo>
                      <a:pt x="11985" y="4754"/>
                    </a:lnTo>
                    <a:lnTo>
                      <a:pt x="11256" y="4771"/>
                    </a:lnTo>
                    <a:lnTo>
                      <a:pt x="9879" y="4824"/>
                    </a:lnTo>
                    <a:lnTo>
                      <a:pt x="8374" y="4889"/>
                    </a:lnTo>
                    <a:lnTo>
                      <a:pt x="7399" y="4938"/>
                    </a:lnTo>
                    <a:lnTo>
                      <a:pt x="6600" y="4981"/>
                    </a:lnTo>
                    <a:lnTo>
                      <a:pt x="5671" y="5016"/>
                    </a:lnTo>
                    <a:lnTo>
                      <a:pt x="5267" y="5033"/>
                    </a:lnTo>
                    <a:lnTo>
                      <a:pt x="5157" y="5042"/>
                    </a:lnTo>
                    <a:lnTo>
                      <a:pt x="5180" y="5058"/>
                    </a:lnTo>
                    <a:lnTo>
                      <a:pt x="5253" y="5077"/>
                    </a:lnTo>
                    <a:lnTo>
                      <a:pt x="5623" y="5174"/>
                    </a:lnTo>
                    <a:lnTo>
                      <a:pt x="6048" y="5301"/>
                    </a:lnTo>
                    <a:lnTo>
                      <a:pt x="6172" y="5360"/>
                    </a:lnTo>
                    <a:lnTo>
                      <a:pt x="6245" y="5409"/>
                    </a:lnTo>
                    <a:lnTo>
                      <a:pt x="6284" y="5459"/>
                    </a:lnTo>
                    <a:lnTo>
                      <a:pt x="6300" y="5515"/>
                    </a:lnTo>
                    <a:lnTo>
                      <a:pt x="6290" y="5572"/>
                    </a:lnTo>
                    <a:lnTo>
                      <a:pt x="6272" y="5628"/>
                    </a:lnTo>
                    <a:lnTo>
                      <a:pt x="6266" y="5647"/>
                    </a:lnTo>
                    <a:lnTo>
                      <a:pt x="6259" y="5666"/>
                    </a:lnTo>
                    <a:lnTo>
                      <a:pt x="6247" y="5703"/>
                    </a:lnTo>
                    <a:lnTo>
                      <a:pt x="6230" y="5735"/>
                    </a:lnTo>
                    <a:lnTo>
                      <a:pt x="6235" y="5728"/>
                    </a:lnTo>
                    <a:lnTo>
                      <a:pt x="6206" y="5766"/>
                    </a:lnTo>
                    <a:lnTo>
                      <a:pt x="6168" y="5803"/>
                    </a:lnTo>
                    <a:lnTo>
                      <a:pt x="6122" y="5840"/>
                    </a:lnTo>
                    <a:lnTo>
                      <a:pt x="6064" y="5871"/>
                    </a:lnTo>
                    <a:lnTo>
                      <a:pt x="6000" y="5908"/>
                    </a:lnTo>
                    <a:lnTo>
                      <a:pt x="5925" y="5960"/>
                    </a:lnTo>
                    <a:lnTo>
                      <a:pt x="5860" y="5999"/>
                    </a:lnTo>
                    <a:lnTo>
                      <a:pt x="5799" y="6032"/>
                    </a:lnTo>
                    <a:lnTo>
                      <a:pt x="5769" y="6039"/>
                    </a:lnTo>
                    <a:lnTo>
                      <a:pt x="5752" y="6038"/>
                    </a:lnTo>
                    <a:lnTo>
                      <a:pt x="5738" y="6045"/>
                    </a:lnTo>
                    <a:lnTo>
                      <a:pt x="5722" y="6045"/>
                    </a:lnTo>
                    <a:lnTo>
                      <a:pt x="5692" y="6031"/>
                    </a:lnTo>
                    <a:lnTo>
                      <a:pt x="5617" y="5953"/>
                    </a:lnTo>
                    <a:lnTo>
                      <a:pt x="5421" y="5735"/>
                    </a:lnTo>
                    <a:lnTo>
                      <a:pt x="5224" y="5489"/>
                    </a:lnTo>
                    <a:lnTo>
                      <a:pt x="4994" y="5243"/>
                    </a:lnTo>
                    <a:lnTo>
                      <a:pt x="4866" y="5119"/>
                    </a:lnTo>
                    <a:lnTo>
                      <a:pt x="4729" y="5068"/>
                    </a:lnTo>
                    <a:lnTo>
                      <a:pt x="4362" y="5048"/>
                    </a:lnTo>
                    <a:lnTo>
                      <a:pt x="4150" y="5052"/>
                    </a:lnTo>
                    <a:lnTo>
                      <a:pt x="3964" y="5054"/>
                    </a:lnTo>
                    <a:lnTo>
                      <a:pt x="3785" y="5059"/>
                    </a:lnTo>
                    <a:lnTo>
                      <a:pt x="3421" y="5041"/>
                    </a:lnTo>
                    <a:lnTo>
                      <a:pt x="2844" y="4991"/>
                    </a:lnTo>
                    <a:lnTo>
                      <a:pt x="2454" y="4951"/>
                    </a:lnTo>
                    <a:lnTo>
                      <a:pt x="2336" y="4941"/>
                    </a:lnTo>
                    <a:lnTo>
                      <a:pt x="2064" y="4929"/>
                    </a:lnTo>
                    <a:lnTo>
                      <a:pt x="1690" y="4945"/>
                    </a:lnTo>
                    <a:lnTo>
                      <a:pt x="1394" y="4916"/>
                    </a:lnTo>
                    <a:lnTo>
                      <a:pt x="1199" y="4892"/>
                    </a:lnTo>
                    <a:lnTo>
                      <a:pt x="911" y="4865"/>
                    </a:lnTo>
                    <a:lnTo>
                      <a:pt x="617" y="4833"/>
                    </a:lnTo>
                    <a:lnTo>
                      <a:pt x="318" y="4758"/>
                    </a:lnTo>
                    <a:lnTo>
                      <a:pt x="186" y="4714"/>
                    </a:lnTo>
                    <a:lnTo>
                      <a:pt x="105" y="4667"/>
                    </a:lnTo>
                    <a:lnTo>
                      <a:pt x="142" y="4658"/>
                    </a:lnTo>
                    <a:lnTo>
                      <a:pt x="296" y="4674"/>
                    </a:lnTo>
                    <a:lnTo>
                      <a:pt x="500" y="4709"/>
                    </a:lnTo>
                    <a:lnTo>
                      <a:pt x="648" y="4752"/>
                    </a:lnTo>
                    <a:lnTo>
                      <a:pt x="792" y="4775"/>
                    </a:lnTo>
                    <a:lnTo>
                      <a:pt x="961" y="4797"/>
                    </a:lnTo>
                    <a:lnTo>
                      <a:pt x="1087" y="4799"/>
                    </a:lnTo>
                    <a:lnTo>
                      <a:pt x="1214" y="4802"/>
                    </a:lnTo>
                    <a:lnTo>
                      <a:pt x="1296" y="4783"/>
                    </a:lnTo>
                    <a:lnTo>
                      <a:pt x="1324" y="4750"/>
                    </a:lnTo>
                    <a:lnTo>
                      <a:pt x="1322" y="4714"/>
                    </a:lnTo>
                    <a:lnTo>
                      <a:pt x="1260" y="4677"/>
                    </a:lnTo>
                    <a:lnTo>
                      <a:pt x="1177" y="4643"/>
                    </a:lnTo>
                    <a:lnTo>
                      <a:pt x="1090" y="4618"/>
                    </a:lnTo>
                    <a:lnTo>
                      <a:pt x="1018" y="4592"/>
                    </a:lnTo>
                    <a:lnTo>
                      <a:pt x="796" y="4509"/>
                    </a:lnTo>
                    <a:lnTo>
                      <a:pt x="552" y="4410"/>
                    </a:lnTo>
                    <a:lnTo>
                      <a:pt x="385" y="4331"/>
                    </a:lnTo>
                    <a:lnTo>
                      <a:pt x="267" y="4257"/>
                    </a:lnTo>
                    <a:lnTo>
                      <a:pt x="225" y="4223"/>
                    </a:lnTo>
                    <a:lnTo>
                      <a:pt x="204" y="4191"/>
                    </a:lnTo>
                    <a:lnTo>
                      <a:pt x="175" y="4160"/>
                    </a:lnTo>
                    <a:lnTo>
                      <a:pt x="166" y="4110"/>
                    </a:lnTo>
                    <a:lnTo>
                      <a:pt x="168" y="4071"/>
                    </a:lnTo>
                    <a:lnTo>
                      <a:pt x="197" y="4010"/>
                    </a:lnTo>
                    <a:moveTo>
                      <a:pt x="199" y="4001"/>
                    </a:moveTo>
                    <a:lnTo>
                      <a:pt x="146" y="4045"/>
                    </a:lnTo>
                    <a:lnTo>
                      <a:pt x="99" y="4095"/>
                    </a:lnTo>
                    <a:lnTo>
                      <a:pt x="71" y="4124"/>
                    </a:lnTo>
                    <a:lnTo>
                      <a:pt x="40" y="4169"/>
                    </a:lnTo>
                    <a:lnTo>
                      <a:pt x="13" y="4228"/>
                    </a:lnTo>
                    <a:lnTo>
                      <a:pt x="0" y="4329"/>
                    </a:lnTo>
                    <a:lnTo>
                      <a:pt x="52" y="4392"/>
                    </a:lnTo>
                    <a:lnTo>
                      <a:pt x="105" y="4417"/>
                    </a:lnTo>
                    <a:lnTo>
                      <a:pt x="145" y="4429"/>
                    </a:lnTo>
                    <a:lnTo>
                      <a:pt x="206" y="4444"/>
                    </a:lnTo>
                    <a:lnTo>
                      <a:pt x="431" y="4538"/>
                    </a:lnTo>
                    <a:lnTo>
                      <a:pt x="668" y="4634"/>
                    </a:lnTo>
                    <a:lnTo>
                      <a:pt x="837" y="4691"/>
                    </a:lnTo>
                    <a:lnTo>
                      <a:pt x="887" y="4712"/>
                    </a:lnTo>
                    <a:lnTo>
                      <a:pt x="989" y="4740"/>
                    </a:lnTo>
                    <a:lnTo>
                      <a:pt x="1055" y="4751"/>
                    </a:lnTo>
                    <a:moveTo>
                      <a:pt x="146" y="4421"/>
                    </a:moveTo>
                    <a:lnTo>
                      <a:pt x="100" y="4447"/>
                    </a:lnTo>
                    <a:lnTo>
                      <a:pt x="61" y="4471"/>
                    </a:lnTo>
                    <a:lnTo>
                      <a:pt x="49" y="4503"/>
                    </a:lnTo>
                    <a:lnTo>
                      <a:pt x="26" y="4560"/>
                    </a:lnTo>
                    <a:lnTo>
                      <a:pt x="42" y="4600"/>
                    </a:lnTo>
                    <a:lnTo>
                      <a:pt x="61" y="4618"/>
                    </a:lnTo>
                    <a:lnTo>
                      <a:pt x="87" y="4642"/>
                    </a:lnTo>
                    <a:lnTo>
                      <a:pt x="113" y="4658"/>
                    </a:lnTo>
                    <a:moveTo>
                      <a:pt x="1373" y="3475"/>
                    </a:moveTo>
                    <a:lnTo>
                      <a:pt x="1323" y="3516"/>
                    </a:lnTo>
                    <a:lnTo>
                      <a:pt x="1271" y="3567"/>
                    </a:lnTo>
                    <a:lnTo>
                      <a:pt x="1227" y="3617"/>
                    </a:lnTo>
                    <a:lnTo>
                      <a:pt x="1191" y="3684"/>
                    </a:lnTo>
                    <a:lnTo>
                      <a:pt x="1172" y="3742"/>
                    </a:lnTo>
                    <a:lnTo>
                      <a:pt x="1174" y="3798"/>
                    </a:lnTo>
                    <a:lnTo>
                      <a:pt x="1190" y="3852"/>
                    </a:lnTo>
                    <a:lnTo>
                      <a:pt x="1219" y="3889"/>
                    </a:lnTo>
                    <a:lnTo>
                      <a:pt x="1254" y="3911"/>
                    </a:lnTo>
                    <a:lnTo>
                      <a:pt x="1309" y="3931"/>
                    </a:lnTo>
                    <a:lnTo>
                      <a:pt x="1343" y="3929"/>
                    </a:lnTo>
                    <a:lnTo>
                      <a:pt x="1414" y="3918"/>
                    </a:lnTo>
                    <a:lnTo>
                      <a:pt x="1492" y="3876"/>
                    </a:lnTo>
                    <a:lnTo>
                      <a:pt x="1536" y="3837"/>
                    </a:lnTo>
                    <a:lnTo>
                      <a:pt x="1556" y="3813"/>
                    </a:lnTo>
                    <a:lnTo>
                      <a:pt x="1576" y="3790"/>
                    </a:lnTo>
                    <a:lnTo>
                      <a:pt x="1620" y="3735"/>
                    </a:lnTo>
                    <a:lnTo>
                      <a:pt x="1644" y="3681"/>
                    </a:lnTo>
                    <a:lnTo>
                      <a:pt x="1660" y="3634"/>
                    </a:lnTo>
                    <a:lnTo>
                      <a:pt x="1673" y="3579"/>
                    </a:lnTo>
                    <a:lnTo>
                      <a:pt x="1664" y="3532"/>
                    </a:lnTo>
                    <a:lnTo>
                      <a:pt x="1640" y="3492"/>
                    </a:lnTo>
                    <a:lnTo>
                      <a:pt x="1609" y="3467"/>
                    </a:lnTo>
                    <a:lnTo>
                      <a:pt x="1546" y="3443"/>
                    </a:lnTo>
                    <a:lnTo>
                      <a:pt x="1496" y="3434"/>
                    </a:lnTo>
                    <a:lnTo>
                      <a:pt x="1446" y="3442"/>
                    </a:lnTo>
                    <a:lnTo>
                      <a:pt x="1373" y="3475"/>
                    </a:lnTo>
                    <a:moveTo>
                      <a:pt x="17586" y="3088"/>
                    </a:moveTo>
                    <a:lnTo>
                      <a:pt x="17803" y="2981"/>
                    </a:lnTo>
                    <a:lnTo>
                      <a:pt x="17988" y="2858"/>
                    </a:lnTo>
                    <a:lnTo>
                      <a:pt x="18133" y="2746"/>
                    </a:lnTo>
                    <a:lnTo>
                      <a:pt x="18255" y="2591"/>
                    </a:lnTo>
                    <a:lnTo>
                      <a:pt x="18523" y="2300"/>
                    </a:lnTo>
                    <a:lnTo>
                      <a:pt x="18806" y="2010"/>
                    </a:lnTo>
                    <a:lnTo>
                      <a:pt x="19105" y="1748"/>
                    </a:lnTo>
                    <a:lnTo>
                      <a:pt x="19362" y="1536"/>
                    </a:lnTo>
                    <a:lnTo>
                      <a:pt x="19714" y="1328"/>
                    </a:lnTo>
                    <a:lnTo>
                      <a:pt x="19997" y="1196"/>
                    </a:lnTo>
                    <a:lnTo>
                      <a:pt x="20325" y="1052"/>
                    </a:lnTo>
                    <a:lnTo>
                      <a:pt x="20418" y="1038"/>
                    </a:lnTo>
                    <a:lnTo>
                      <a:pt x="20530" y="1050"/>
                    </a:lnTo>
                    <a:lnTo>
                      <a:pt x="20624" y="1097"/>
                    </a:lnTo>
                    <a:lnTo>
                      <a:pt x="20656" y="1176"/>
                    </a:lnTo>
                    <a:lnTo>
                      <a:pt x="20652" y="1300"/>
                    </a:lnTo>
                    <a:lnTo>
                      <a:pt x="20638" y="1408"/>
                    </a:lnTo>
                    <a:lnTo>
                      <a:pt x="20625" y="1515"/>
                    </a:lnTo>
                    <a:lnTo>
                      <a:pt x="20603" y="1650"/>
                    </a:lnTo>
                    <a:lnTo>
                      <a:pt x="20548" y="1849"/>
                    </a:lnTo>
                    <a:lnTo>
                      <a:pt x="20470" y="2122"/>
                    </a:lnTo>
                    <a:lnTo>
                      <a:pt x="20374" y="2404"/>
                    </a:lnTo>
                    <a:lnTo>
                      <a:pt x="20287" y="2651"/>
                    </a:lnTo>
                    <a:lnTo>
                      <a:pt x="20190" y="3006"/>
                    </a:lnTo>
                    <a:lnTo>
                      <a:pt x="20139" y="3206"/>
                    </a:lnTo>
                    <a:lnTo>
                      <a:pt x="20116" y="3395"/>
                    </a:lnTo>
                    <a:lnTo>
                      <a:pt x="20139" y="3562"/>
                    </a:lnTo>
                    <a:lnTo>
                      <a:pt x="20240" y="3777"/>
                    </a:lnTo>
                    <a:lnTo>
                      <a:pt x="20365" y="4060"/>
                    </a:lnTo>
                    <a:lnTo>
                      <a:pt x="20480" y="4333"/>
                    </a:lnTo>
                    <a:lnTo>
                      <a:pt x="20559" y="4618"/>
                    </a:lnTo>
                    <a:lnTo>
                      <a:pt x="20656" y="4899"/>
                    </a:lnTo>
                    <a:lnTo>
                      <a:pt x="20741" y="5146"/>
                    </a:lnTo>
                    <a:lnTo>
                      <a:pt x="20802" y="5333"/>
                    </a:lnTo>
                    <a:lnTo>
                      <a:pt x="20802" y="5446"/>
                    </a:lnTo>
                    <a:lnTo>
                      <a:pt x="20779" y="5509"/>
                    </a:lnTo>
                    <a:lnTo>
                      <a:pt x="20746" y="5546"/>
                    </a:lnTo>
                    <a:lnTo>
                      <a:pt x="20703" y="5585"/>
                    </a:lnTo>
                    <a:lnTo>
                      <a:pt x="20615" y="5619"/>
                    </a:lnTo>
                    <a:lnTo>
                      <a:pt x="20461" y="5633"/>
                    </a:lnTo>
                    <a:lnTo>
                      <a:pt x="20302" y="5586"/>
                    </a:lnTo>
                    <a:lnTo>
                      <a:pt x="20018" y="5464"/>
                    </a:lnTo>
                    <a:lnTo>
                      <a:pt x="19743" y="5331"/>
                    </a:lnTo>
                    <a:lnTo>
                      <a:pt x="19304" y="5081"/>
                    </a:lnTo>
                    <a:lnTo>
                      <a:pt x="19016" y="4886"/>
                    </a:lnTo>
                    <a:lnTo>
                      <a:pt x="18536" y="4509"/>
                    </a:lnTo>
                    <a:lnTo>
                      <a:pt x="18280" y="4324"/>
                    </a:lnTo>
                    <a:lnTo>
                      <a:pt x="18032" y="4146"/>
                    </a:lnTo>
                    <a:lnTo>
                      <a:pt x="17858" y="4070"/>
                    </a:lnTo>
                    <a:lnTo>
                      <a:pt x="17728" y="4026"/>
                    </a:lnTo>
                    <a:lnTo>
                      <a:pt x="17581" y="3994"/>
                    </a:lnTo>
                    <a:moveTo>
                      <a:pt x="3592" y="3146"/>
                    </a:moveTo>
                    <a:lnTo>
                      <a:pt x="3664" y="3241"/>
                    </a:lnTo>
                    <a:lnTo>
                      <a:pt x="3730" y="3351"/>
                    </a:lnTo>
                    <a:lnTo>
                      <a:pt x="3824" y="3525"/>
                    </a:lnTo>
                    <a:lnTo>
                      <a:pt x="3915" y="3679"/>
                    </a:lnTo>
                    <a:lnTo>
                      <a:pt x="3976" y="3764"/>
                    </a:lnTo>
                    <a:lnTo>
                      <a:pt x="4034" y="3814"/>
                    </a:lnTo>
                    <a:lnTo>
                      <a:pt x="4072" y="3836"/>
                    </a:lnTo>
                    <a:lnTo>
                      <a:pt x="4113" y="3850"/>
                    </a:lnTo>
                    <a:lnTo>
                      <a:pt x="4167" y="3876"/>
                    </a:lnTo>
                    <a:lnTo>
                      <a:pt x="4208" y="3867"/>
                    </a:lnTo>
                    <a:lnTo>
                      <a:pt x="4213" y="3877"/>
                    </a:lnTo>
                    <a:lnTo>
                      <a:pt x="4193" y="3898"/>
                    </a:lnTo>
                    <a:lnTo>
                      <a:pt x="4151" y="3919"/>
                    </a:lnTo>
                    <a:lnTo>
                      <a:pt x="4093" y="3952"/>
                    </a:lnTo>
                    <a:lnTo>
                      <a:pt x="4045" y="3989"/>
                    </a:lnTo>
                    <a:lnTo>
                      <a:pt x="3969" y="4078"/>
                    </a:lnTo>
                    <a:lnTo>
                      <a:pt x="3903" y="4214"/>
                    </a:lnTo>
                    <a:lnTo>
                      <a:pt x="3851" y="4360"/>
                    </a:lnTo>
                    <a:lnTo>
                      <a:pt x="3846" y="4519"/>
                    </a:lnTo>
                    <a:lnTo>
                      <a:pt x="3855" y="4627"/>
                    </a:lnTo>
                    <a:lnTo>
                      <a:pt x="3871" y="4732"/>
                    </a:lnTo>
                    <a:lnTo>
                      <a:pt x="3837" y="4784"/>
                    </a:lnTo>
                    <a:lnTo>
                      <a:pt x="3777" y="4847"/>
                    </a:lnTo>
                    <a:lnTo>
                      <a:pt x="3723" y="4870"/>
                    </a:lnTo>
                    <a:lnTo>
                      <a:pt x="3597" y="4897"/>
                    </a:lnTo>
                    <a:lnTo>
                      <a:pt x="3451" y="4917"/>
                    </a:lnTo>
                    <a:lnTo>
                      <a:pt x="3319" y="4929"/>
                    </a:lnTo>
                    <a:lnTo>
                      <a:pt x="3226" y="4939"/>
                    </a:lnTo>
                    <a:lnTo>
                      <a:pt x="3091" y="4935"/>
                    </a:lnTo>
                    <a:moveTo>
                      <a:pt x="12538" y="2128"/>
                    </a:moveTo>
                    <a:lnTo>
                      <a:pt x="12601" y="2135"/>
                    </a:lnTo>
                    <a:lnTo>
                      <a:pt x="12722" y="2075"/>
                    </a:lnTo>
                    <a:lnTo>
                      <a:pt x="12867" y="1939"/>
                    </a:lnTo>
                    <a:lnTo>
                      <a:pt x="13089" y="1714"/>
                    </a:lnTo>
                    <a:lnTo>
                      <a:pt x="13305" y="1488"/>
                    </a:lnTo>
                    <a:lnTo>
                      <a:pt x="13490" y="1273"/>
                    </a:lnTo>
                    <a:lnTo>
                      <a:pt x="13623" y="1162"/>
                    </a:lnTo>
                    <a:lnTo>
                      <a:pt x="13864" y="979"/>
                    </a:lnTo>
                    <a:lnTo>
                      <a:pt x="14017" y="894"/>
                    </a:lnTo>
                    <a:lnTo>
                      <a:pt x="14116" y="850"/>
                    </a:lnTo>
                    <a:lnTo>
                      <a:pt x="14179" y="826"/>
                    </a:lnTo>
                    <a:lnTo>
                      <a:pt x="14259" y="819"/>
                    </a:lnTo>
                    <a:lnTo>
                      <a:pt x="14300" y="887"/>
                    </a:lnTo>
                    <a:lnTo>
                      <a:pt x="14364" y="1060"/>
                    </a:lnTo>
                    <a:lnTo>
                      <a:pt x="14396" y="1147"/>
                    </a:lnTo>
                    <a:lnTo>
                      <a:pt x="14446" y="1223"/>
                    </a:lnTo>
                    <a:lnTo>
                      <a:pt x="14487" y="1300"/>
                    </a:lnTo>
                    <a:lnTo>
                      <a:pt x="14538" y="1367"/>
                    </a:lnTo>
                    <a:lnTo>
                      <a:pt x="14589" y="1452"/>
                    </a:lnTo>
                    <a:lnTo>
                      <a:pt x="14681" y="1623"/>
                    </a:lnTo>
                    <a:lnTo>
                      <a:pt x="14758" y="1724"/>
                    </a:lnTo>
                    <a:lnTo>
                      <a:pt x="14827" y="1826"/>
                    </a:lnTo>
                    <a:lnTo>
                      <a:pt x="14905" y="1945"/>
                    </a:lnTo>
                    <a:lnTo>
                      <a:pt x="15003" y="2044"/>
                    </a:lnTo>
                    <a:lnTo>
                      <a:pt x="15147" y="2204"/>
                    </a:lnTo>
                    <a:lnTo>
                      <a:pt x="15248" y="2314"/>
                    </a:lnTo>
                    <a:lnTo>
                      <a:pt x="15342" y="2397"/>
                    </a:lnTo>
                    <a:lnTo>
                      <a:pt x="15361" y="2404"/>
                    </a:lnTo>
                    <a:lnTo>
                      <a:pt x="15448" y="2499"/>
                    </a:lnTo>
                    <a:lnTo>
                      <a:pt x="15546" y="2593"/>
                    </a:lnTo>
                    <a:lnTo>
                      <a:pt x="15627" y="2690"/>
                    </a:lnTo>
                    <a:lnTo>
                      <a:pt x="15764" y="2843"/>
                    </a:lnTo>
                    <a:lnTo>
                      <a:pt x="15754" y="2873"/>
                    </a:lnTo>
                    <a:moveTo>
                      <a:pt x="12832" y="4812"/>
                    </a:moveTo>
                    <a:lnTo>
                      <a:pt x="12803" y="4786"/>
                    </a:lnTo>
                    <a:lnTo>
                      <a:pt x="12873" y="4856"/>
                    </a:lnTo>
                    <a:lnTo>
                      <a:pt x="12946" y="4960"/>
                    </a:lnTo>
                    <a:lnTo>
                      <a:pt x="13007" y="5046"/>
                    </a:lnTo>
                    <a:lnTo>
                      <a:pt x="13103" y="5208"/>
                    </a:lnTo>
                    <a:lnTo>
                      <a:pt x="13277" y="5463"/>
                    </a:lnTo>
                    <a:lnTo>
                      <a:pt x="13433" y="5689"/>
                    </a:lnTo>
                    <a:lnTo>
                      <a:pt x="13493" y="5822"/>
                    </a:lnTo>
                    <a:lnTo>
                      <a:pt x="13532" y="5863"/>
                    </a:lnTo>
                    <a:lnTo>
                      <a:pt x="13593" y="5873"/>
                    </a:lnTo>
                    <a:lnTo>
                      <a:pt x="13623" y="5841"/>
                    </a:lnTo>
                    <a:lnTo>
                      <a:pt x="13684" y="5735"/>
                    </a:lnTo>
                    <a:lnTo>
                      <a:pt x="13862" y="5522"/>
                    </a:lnTo>
                    <a:lnTo>
                      <a:pt x="14052" y="5310"/>
                    </a:lnTo>
                    <a:lnTo>
                      <a:pt x="14263" y="5136"/>
                    </a:lnTo>
                    <a:lnTo>
                      <a:pt x="14568" y="4928"/>
                    </a:lnTo>
                    <a:lnTo>
                      <a:pt x="14949" y="4701"/>
                    </a:lnTo>
                    <a:lnTo>
                      <a:pt x="15397" y="4489"/>
                    </a:lnTo>
                    <a:lnTo>
                      <a:pt x="15663" y="4362"/>
                    </a:lnTo>
                    <a:lnTo>
                      <a:pt x="15800" y="4305"/>
                    </a:lnTo>
                    <a:lnTo>
                      <a:pt x="15838" y="4273"/>
                    </a:lnTo>
                    <a:moveTo>
                      <a:pt x="4302" y="4086"/>
                    </a:moveTo>
                    <a:lnTo>
                      <a:pt x="4336" y="4116"/>
                    </a:lnTo>
                    <a:lnTo>
                      <a:pt x="4367" y="4133"/>
                    </a:lnTo>
                    <a:lnTo>
                      <a:pt x="4431" y="4123"/>
                    </a:lnTo>
                    <a:lnTo>
                      <a:pt x="4523" y="4107"/>
                    </a:lnTo>
                    <a:lnTo>
                      <a:pt x="4638" y="4092"/>
                    </a:lnTo>
                    <a:lnTo>
                      <a:pt x="4819" y="4079"/>
                    </a:lnTo>
                    <a:lnTo>
                      <a:pt x="5438" y="4053"/>
                    </a:lnTo>
                    <a:lnTo>
                      <a:pt x="6019" y="4064"/>
                    </a:lnTo>
                    <a:lnTo>
                      <a:pt x="6742" y="4115"/>
                    </a:lnTo>
                    <a:lnTo>
                      <a:pt x="7220" y="4186"/>
                    </a:lnTo>
                    <a:lnTo>
                      <a:pt x="7753" y="4287"/>
                    </a:lnTo>
                    <a:lnTo>
                      <a:pt x="8197" y="4410"/>
                    </a:lnTo>
                    <a:lnTo>
                      <a:pt x="8291" y="4500"/>
                    </a:lnTo>
                    <a:lnTo>
                      <a:pt x="8259" y="4547"/>
                    </a:lnTo>
                    <a:lnTo>
                      <a:pt x="8146" y="4610"/>
                    </a:lnTo>
                    <a:lnTo>
                      <a:pt x="8026" y="4635"/>
                    </a:lnTo>
                    <a:lnTo>
                      <a:pt x="7807" y="4685"/>
                    </a:lnTo>
                    <a:lnTo>
                      <a:pt x="7468" y="4746"/>
                    </a:lnTo>
                    <a:lnTo>
                      <a:pt x="7235" y="4798"/>
                    </a:lnTo>
                    <a:lnTo>
                      <a:pt x="7095" y="4839"/>
                    </a:lnTo>
                    <a:lnTo>
                      <a:pt x="6952" y="4867"/>
                    </a:lnTo>
                    <a:lnTo>
                      <a:pt x="6800" y="4895"/>
                    </a:lnTo>
                    <a:lnTo>
                      <a:pt x="6527" y="4916"/>
                    </a:lnTo>
                    <a:lnTo>
                      <a:pt x="6277" y="4919"/>
                    </a:lnTo>
                    <a:lnTo>
                      <a:pt x="5950" y="4906"/>
                    </a:lnTo>
                    <a:lnTo>
                      <a:pt x="5696" y="4914"/>
                    </a:lnTo>
                    <a:lnTo>
                      <a:pt x="5401" y="4896"/>
                    </a:lnTo>
                    <a:lnTo>
                      <a:pt x="5050" y="4885"/>
                    </a:lnTo>
                    <a:lnTo>
                      <a:pt x="4753" y="4855"/>
                    </a:lnTo>
                    <a:lnTo>
                      <a:pt x="4651" y="4843"/>
                    </a:lnTo>
                    <a:lnTo>
                      <a:pt x="4526" y="4836"/>
                    </a:lnTo>
                    <a:lnTo>
                      <a:pt x="4432" y="4833"/>
                    </a:lnTo>
                    <a:lnTo>
                      <a:pt x="4395" y="4834"/>
                    </a:lnTo>
                    <a:lnTo>
                      <a:pt x="4362" y="4849"/>
                    </a:lnTo>
                    <a:moveTo>
                      <a:pt x="5713" y="1803"/>
                    </a:moveTo>
                    <a:lnTo>
                      <a:pt x="5805" y="1755"/>
                    </a:lnTo>
                    <a:lnTo>
                      <a:pt x="6021" y="1604"/>
                    </a:lnTo>
                    <a:lnTo>
                      <a:pt x="6275" y="1422"/>
                    </a:lnTo>
                    <a:lnTo>
                      <a:pt x="6624" y="1101"/>
                    </a:lnTo>
                    <a:lnTo>
                      <a:pt x="7040" y="706"/>
                    </a:lnTo>
                    <a:lnTo>
                      <a:pt x="7453" y="388"/>
                    </a:lnTo>
                    <a:lnTo>
                      <a:pt x="7727" y="159"/>
                    </a:lnTo>
                    <a:lnTo>
                      <a:pt x="7816" y="89"/>
                    </a:lnTo>
                    <a:lnTo>
                      <a:pt x="7878" y="31"/>
                    </a:lnTo>
                    <a:lnTo>
                      <a:pt x="7918" y="0"/>
                    </a:lnTo>
                    <a:lnTo>
                      <a:pt x="7903" y="69"/>
                    </a:lnTo>
                    <a:lnTo>
                      <a:pt x="7904" y="102"/>
                    </a:lnTo>
                    <a:lnTo>
                      <a:pt x="7942" y="122"/>
                    </a:lnTo>
                    <a:lnTo>
                      <a:pt x="8013" y="137"/>
                    </a:lnTo>
                    <a:lnTo>
                      <a:pt x="8018" y="194"/>
                    </a:lnTo>
                    <a:lnTo>
                      <a:pt x="8052" y="231"/>
                    </a:lnTo>
                    <a:lnTo>
                      <a:pt x="8090" y="251"/>
                    </a:lnTo>
                    <a:lnTo>
                      <a:pt x="8155" y="259"/>
                    </a:lnTo>
                    <a:lnTo>
                      <a:pt x="8162" y="308"/>
                    </a:lnTo>
                    <a:lnTo>
                      <a:pt x="8197" y="345"/>
                    </a:lnTo>
                    <a:lnTo>
                      <a:pt x="8240" y="380"/>
                    </a:lnTo>
                    <a:lnTo>
                      <a:pt x="8304" y="405"/>
                    </a:lnTo>
                    <a:lnTo>
                      <a:pt x="8337" y="409"/>
                    </a:lnTo>
                    <a:lnTo>
                      <a:pt x="8343" y="466"/>
                    </a:lnTo>
                    <a:lnTo>
                      <a:pt x="8387" y="502"/>
                    </a:lnTo>
                    <a:lnTo>
                      <a:pt x="8429" y="513"/>
                    </a:lnTo>
                    <a:lnTo>
                      <a:pt x="8454" y="518"/>
                    </a:lnTo>
                    <a:lnTo>
                      <a:pt x="8488" y="522"/>
                    </a:lnTo>
                    <a:lnTo>
                      <a:pt x="8483" y="589"/>
                    </a:lnTo>
                    <a:lnTo>
                      <a:pt x="8518" y="634"/>
                    </a:lnTo>
                    <a:lnTo>
                      <a:pt x="8584" y="659"/>
                    </a:lnTo>
                    <a:lnTo>
                      <a:pt x="8645" y="659"/>
                    </a:lnTo>
                    <a:lnTo>
                      <a:pt x="8663" y="707"/>
                    </a:lnTo>
                    <a:lnTo>
                      <a:pt x="8690" y="753"/>
                    </a:lnTo>
                    <a:lnTo>
                      <a:pt x="8748" y="779"/>
                    </a:lnTo>
                    <a:lnTo>
                      <a:pt x="8820" y="779"/>
                    </a:lnTo>
                    <a:lnTo>
                      <a:pt x="8829" y="828"/>
                    </a:lnTo>
                    <a:lnTo>
                      <a:pt x="8878" y="863"/>
                    </a:lnTo>
                    <a:lnTo>
                      <a:pt x="8974" y="886"/>
                    </a:lnTo>
                    <a:lnTo>
                      <a:pt x="8968" y="919"/>
                    </a:lnTo>
                    <a:lnTo>
                      <a:pt x="8980" y="959"/>
                    </a:lnTo>
                    <a:lnTo>
                      <a:pt x="9040" y="986"/>
                    </a:lnTo>
                    <a:lnTo>
                      <a:pt x="9095" y="988"/>
                    </a:lnTo>
                    <a:lnTo>
                      <a:pt x="9131" y="993"/>
                    </a:lnTo>
                    <a:lnTo>
                      <a:pt x="9123" y="1043"/>
                    </a:lnTo>
                    <a:lnTo>
                      <a:pt x="9144" y="1091"/>
                    </a:lnTo>
                    <a:lnTo>
                      <a:pt x="9159" y="1114"/>
                    </a:lnTo>
                    <a:lnTo>
                      <a:pt x="9194" y="1136"/>
                    </a:lnTo>
                    <a:lnTo>
                      <a:pt x="9256" y="1154"/>
                    </a:lnTo>
                    <a:lnTo>
                      <a:pt x="9267" y="1211"/>
                    </a:lnTo>
                    <a:lnTo>
                      <a:pt x="9301" y="1241"/>
                    </a:lnTo>
                    <a:lnTo>
                      <a:pt x="9336" y="1263"/>
                    </a:lnTo>
                    <a:lnTo>
                      <a:pt x="9391" y="1275"/>
                    </a:lnTo>
                    <a:lnTo>
                      <a:pt x="9404" y="1323"/>
                    </a:lnTo>
                    <a:lnTo>
                      <a:pt x="9427" y="1371"/>
                    </a:lnTo>
                    <a:lnTo>
                      <a:pt x="9481" y="1400"/>
                    </a:lnTo>
                    <a:lnTo>
                      <a:pt x="9546" y="1420"/>
                    </a:lnTo>
                    <a:lnTo>
                      <a:pt x="9561" y="1460"/>
                    </a:lnTo>
                    <a:lnTo>
                      <a:pt x="9578" y="1484"/>
                    </a:lnTo>
                    <a:lnTo>
                      <a:pt x="9614" y="1506"/>
                    </a:lnTo>
                    <a:lnTo>
                      <a:pt x="9679" y="1535"/>
                    </a:lnTo>
                    <a:lnTo>
                      <a:pt x="9745" y="1547"/>
                    </a:lnTo>
                    <a:lnTo>
                      <a:pt x="9760" y="1596"/>
                    </a:lnTo>
                    <a:lnTo>
                      <a:pt x="9796" y="1627"/>
                    </a:lnTo>
                    <a:lnTo>
                      <a:pt x="9853" y="1640"/>
                    </a:lnTo>
                    <a:lnTo>
                      <a:pt x="9892" y="1646"/>
                    </a:lnTo>
                    <a:lnTo>
                      <a:pt x="9899" y="1688"/>
                    </a:lnTo>
                    <a:lnTo>
                      <a:pt x="9936" y="1712"/>
                    </a:lnTo>
                    <a:lnTo>
                      <a:pt x="9983" y="1734"/>
                    </a:lnTo>
                    <a:lnTo>
                      <a:pt x="10031" y="1749"/>
                    </a:lnTo>
                    <a:lnTo>
                      <a:pt x="10048" y="1791"/>
                    </a:lnTo>
                    <a:lnTo>
                      <a:pt x="10076" y="1824"/>
                    </a:lnTo>
                    <a:lnTo>
                      <a:pt x="10105" y="1840"/>
                    </a:lnTo>
                    <a:lnTo>
                      <a:pt x="10124" y="1847"/>
                    </a:lnTo>
                  </a:path>
                </a:pathLst>
              </a:custGeom>
              <a:noFill/>
              <a:ln cap="sq" cmpd="sng" w="190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6" name="Shape 666"/>
              <p:cNvSpPr/>
              <p:nvPr/>
            </p:nvSpPr>
            <p:spPr>
              <a:xfrm>
                <a:off x="5071744" y="6227894"/>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7" name="Shape 667"/>
              <p:cNvSpPr/>
              <p:nvPr/>
            </p:nvSpPr>
            <p:spPr>
              <a:xfrm>
                <a:off x="6291005" y="5740190"/>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8" name="Shape 668"/>
              <p:cNvSpPr/>
              <p:nvPr/>
            </p:nvSpPr>
            <p:spPr>
              <a:xfrm>
                <a:off x="7238921" y="5758120"/>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69" name="Shape 669"/>
              <p:cNvSpPr/>
              <p:nvPr/>
            </p:nvSpPr>
            <p:spPr>
              <a:xfrm>
                <a:off x="7786393" y="5820278"/>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0" name="Shape 670"/>
              <p:cNvSpPr/>
              <p:nvPr/>
            </p:nvSpPr>
            <p:spPr>
              <a:xfrm>
                <a:off x="8468939" y="5984042"/>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1" name="Shape 671"/>
              <p:cNvSpPr/>
              <p:nvPr/>
            </p:nvSpPr>
            <p:spPr>
              <a:xfrm>
                <a:off x="8874164" y="6030660"/>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2" name="Shape 672"/>
              <p:cNvSpPr/>
              <p:nvPr/>
            </p:nvSpPr>
            <p:spPr>
              <a:xfrm>
                <a:off x="9115626" y="6109554"/>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3" name="Shape 673"/>
              <p:cNvSpPr/>
              <p:nvPr/>
            </p:nvSpPr>
            <p:spPr>
              <a:xfrm>
                <a:off x="8872968" y="6226698"/>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4" name="Shape 674"/>
              <p:cNvSpPr/>
              <p:nvPr/>
            </p:nvSpPr>
            <p:spPr>
              <a:xfrm>
                <a:off x="8495237" y="6287662"/>
                <a:ext cx="38251" cy="38251"/>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5" name="Shape 675"/>
              <p:cNvSpPr/>
              <p:nvPr/>
            </p:nvSpPr>
            <p:spPr>
              <a:xfrm>
                <a:off x="7827035" y="6401220"/>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6" name="Shape 676"/>
              <p:cNvSpPr/>
              <p:nvPr/>
            </p:nvSpPr>
            <p:spPr>
              <a:xfrm>
                <a:off x="6065084" y="6462183"/>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7" name="Shape 677"/>
              <p:cNvSpPr/>
              <p:nvPr/>
            </p:nvSpPr>
            <p:spPr>
              <a:xfrm>
                <a:off x="6001729" y="6409588"/>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8" name="Shape 678"/>
              <p:cNvSpPr/>
              <p:nvPr/>
            </p:nvSpPr>
            <p:spPr>
              <a:xfrm>
                <a:off x="5988581" y="6255387"/>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79" name="Shape 679"/>
              <p:cNvSpPr/>
              <p:nvPr/>
            </p:nvSpPr>
            <p:spPr>
              <a:xfrm>
                <a:off x="5949134" y="6200401"/>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80" name="Shape 680"/>
              <p:cNvSpPr/>
              <p:nvPr/>
            </p:nvSpPr>
            <p:spPr>
              <a:xfrm>
                <a:off x="5337113" y="6154977"/>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81" name="Shape 681"/>
              <p:cNvSpPr/>
              <p:nvPr/>
            </p:nvSpPr>
            <p:spPr>
              <a:xfrm>
                <a:off x="5233117" y="6092819"/>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82" name="Shape 682"/>
              <p:cNvSpPr/>
              <p:nvPr/>
            </p:nvSpPr>
            <p:spPr>
              <a:xfrm>
                <a:off x="5448281" y="5987628"/>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83" name="Shape 683"/>
              <p:cNvSpPr/>
              <p:nvPr/>
            </p:nvSpPr>
            <p:spPr>
              <a:xfrm>
                <a:off x="5665835" y="5895586"/>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84" name="Shape 684"/>
              <p:cNvSpPr/>
              <p:nvPr/>
            </p:nvSpPr>
            <p:spPr>
              <a:xfrm>
                <a:off x="5944352" y="5813106"/>
                <a:ext cx="39447" cy="39447"/>
              </a:xfrm>
              <a:prstGeom prst="ellipse">
                <a:avLst/>
              </a:prstGeom>
              <a:solidFill>
                <a:srgbClr val="FF0000"/>
              </a:solidFill>
              <a:ln cap="sq" cmpd="sng" w="1270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sp>
          <p:nvSpPr>
            <p:cNvPr id="685" name="Shape 685"/>
            <p:cNvSpPr txBox="1"/>
            <p:nvPr/>
          </p:nvSpPr>
          <p:spPr>
            <a:xfrm>
              <a:off x="5513270" y="1688108"/>
              <a:ext cx="266429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2800" u="none" cap="none" strike="noStrike">
                  <a:solidFill>
                    <a:srgbClr val="FF0000"/>
                  </a:solidFill>
                  <a:latin typeface="Cantarell"/>
                  <a:ea typeface="Cantarell"/>
                  <a:cs typeface="Cantarell"/>
                  <a:sym typeface="Cantarell"/>
                </a:rPr>
                <a:t>Oregón</a:t>
              </a:r>
              <a:endParaRPr b="0" i="0" sz="2800" u="none" cap="none" strike="noStrike">
                <a:solidFill>
                  <a:srgbClr val="FF0000"/>
                </a:solidFill>
                <a:latin typeface="Cantarell"/>
                <a:ea typeface="Cantarell"/>
                <a:cs typeface="Cantarell"/>
                <a:sym typeface="Cantarell"/>
              </a:endParaRPr>
            </a:p>
          </p:txBody>
        </p:sp>
      </p:grpSp>
      <p:grpSp>
        <p:nvGrpSpPr>
          <p:cNvPr id="686" name="Shape 686"/>
          <p:cNvGrpSpPr/>
          <p:nvPr/>
        </p:nvGrpSpPr>
        <p:grpSpPr>
          <a:xfrm>
            <a:off x="4644008" y="1484784"/>
            <a:ext cx="4460381" cy="4248472"/>
            <a:chOff x="107504" y="1700808"/>
            <a:chExt cx="4460381" cy="4248472"/>
          </a:xfrm>
        </p:grpSpPr>
        <p:pic>
          <p:nvPicPr>
            <p:cNvPr id="687" name="Shape 687"/>
            <p:cNvPicPr preferRelativeResize="0"/>
            <p:nvPr/>
          </p:nvPicPr>
          <p:blipFill rotWithShape="1">
            <a:blip r:embed="rId4">
              <a:alphaModFix/>
            </a:blip>
            <a:srcRect b="0" l="0" r="0" t="0"/>
            <a:stretch/>
          </p:blipFill>
          <p:spPr>
            <a:xfrm>
              <a:off x="141450" y="4177922"/>
              <a:ext cx="4392488" cy="1771358"/>
            </a:xfrm>
            <a:prstGeom prst="rect">
              <a:avLst/>
            </a:prstGeom>
            <a:noFill/>
            <a:ln>
              <a:noFill/>
            </a:ln>
          </p:spPr>
        </p:pic>
        <p:grpSp>
          <p:nvGrpSpPr>
            <p:cNvPr id="688" name="Shape 688"/>
            <p:cNvGrpSpPr/>
            <p:nvPr/>
          </p:nvGrpSpPr>
          <p:grpSpPr>
            <a:xfrm>
              <a:off x="107504" y="2597917"/>
              <a:ext cx="4460381" cy="1578995"/>
              <a:chOff x="-324544" y="5445224"/>
              <a:chExt cx="4780217" cy="1755974"/>
            </a:xfrm>
          </p:grpSpPr>
          <p:sp>
            <p:nvSpPr>
              <p:cNvPr id="689" name="Shape 689"/>
              <p:cNvSpPr/>
              <p:nvPr/>
            </p:nvSpPr>
            <p:spPr>
              <a:xfrm>
                <a:off x="-184687" y="5445224"/>
                <a:ext cx="4640360" cy="1521685"/>
              </a:xfrm>
              <a:custGeom>
                <a:pathLst>
                  <a:path extrusionOk="0" h="6964" w="21229">
                    <a:moveTo>
                      <a:pt x="19180" y="3279"/>
                    </a:moveTo>
                    <a:lnTo>
                      <a:pt x="18922" y="3296"/>
                    </a:lnTo>
                    <a:lnTo>
                      <a:pt x="18590" y="3304"/>
                    </a:lnTo>
                    <a:lnTo>
                      <a:pt x="18238" y="3295"/>
                    </a:lnTo>
                    <a:lnTo>
                      <a:pt x="17767" y="3277"/>
                    </a:lnTo>
                    <a:lnTo>
                      <a:pt x="17284" y="3284"/>
                    </a:lnTo>
                    <a:lnTo>
                      <a:pt x="16782" y="3256"/>
                    </a:lnTo>
                    <a:lnTo>
                      <a:pt x="16299" y="3253"/>
                    </a:lnTo>
                    <a:lnTo>
                      <a:pt x="15897" y="3241"/>
                    </a:lnTo>
                    <a:lnTo>
                      <a:pt x="15533" y="3215"/>
                    </a:lnTo>
                    <a:lnTo>
                      <a:pt x="15236" y="3186"/>
                    </a:lnTo>
                    <a:lnTo>
                      <a:pt x="14921" y="3174"/>
                    </a:lnTo>
                    <a:lnTo>
                      <a:pt x="14631" y="3170"/>
                    </a:lnTo>
                    <a:lnTo>
                      <a:pt x="14335" y="3166"/>
                    </a:lnTo>
                    <a:lnTo>
                      <a:pt x="14019" y="3143"/>
                    </a:lnTo>
                    <a:lnTo>
                      <a:pt x="13721" y="3123"/>
                    </a:lnTo>
                    <a:lnTo>
                      <a:pt x="13438" y="3107"/>
                    </a:lnTo>
                    <a:lnTo>
                      <a:pt x="13126" y="3070"/>
                    </a:lnTo>
                    <a:lnTo>
                      <a:pt x="12776" y="3041"/>
                    </a:lnTo>
                    <a:lnTo>
                      <a:pt x="12450" y="3005"/>
                    </a:lnTo>
                    <a:lnTo>
                      <a:pt x="12086" y="2959"/>
                    </a:lnTo>
                    <a:lnTo>
                      <a:pt x="11655" y="2915"/>
                    </a:lnTo>
                    <a:lnTo>
                      <a:pt x="11284" y="2840"/>
                    </a:lnTo>
                    <a:lnTo>
                      <a:pt x="10895" y="2814"/>
                    </a:lnTo>
                    <a:lnTo>
                      <a:pt x="10494" y="2792"/>
                    </a:lnTo>
                    <a:lnTo>
                      <a:pt x="10134" y="2789"/>
                    </a:lnTo>
                    <a:lnTo>
                      <a:pt x="9783" y="2769"/>
                    </a:lnTo>
                    <a:lnTo>
                      <a:pt x="9403" y="2779"/>
                    </a:lnTo>
                    <a:lnTo>
                      <a:pt x="9033" y="2755"/>
                    </a:lnTo>
                    <a:lnTo>
                      <a:pt x="8655" y="2759"/>
                    </a:lnTo>
                    <a:lnTo>
                      <a:pt x="8289" y="2744"/>
                    </a:lnTo>
                    <a:lnTo>
                      <a:pt x="7964" y="2752"/>
                    </a:lnTo>
                    <a:lnTo>
                      <a:pt x="7651" y="2767"/>
                    </a:lnTo>
                    <a:lnTo>
                      <a:pt x="7333" y="2774"/>
                    </a:lnTo>
                    <a:lnTo>
                      <a:pt x="7028" y="2787"/>
                    </a:lnTo>
                    <a:lnTo>
                      <a:pt x="6730" y="2792"/>
                    </a:lnTo>
                    <a:lnTo>
                      <a:pt x="6440" y="2796"/>
                    </a:lnTo>
                    <a:lnTo>
                      <a:pt x="6114" y="2819"/>
                    </a:lnTo>
                    <a:moveTo>
                      <a:pt x="263" y="3669"/>
                    </a:moveTo>
                    <a:lnTo>
                      <a:pt x="378" y="3548"/>
                    </a:lnTo>
                    <a:lnTo>
                      <a:pt x="553" y="3416"/>
                    </a:lnTo>
                    <a:lnTo>
                      <a:pt x="842" y="3249"/>
                    </a:lnTo>
                    <a:lnTo>
                      <a:pt x="1218" y="3041"/>
                    </a:lnTo>
                    <a:lnTo>
                      <a:pt x="1773" y="2812"/>
                    </a:lnTo>
                    <a:lnTo>
                      <a:pt x="2562" y="2603"/>
                    </a:lnTo>
                    <a:lnTo>
                      <a:pt x="3095" y="2429"/>
                    </a:lnTo>
                    <a:lnTo>
                      <a:pt x="3520" y="2284"/>
                    </a:lnTo>
                    <a:lnTo>
                      <a:pt x="3918" y="2162"/>
                    </a:lnTo>
                    <a:lnTo>
                      <a:pt x="4325" y="2059"/>
                    </a:lnTo>
                    <a:lnTo>
                      <a:pt x="4700" y="1962"/>
                    </a:lnTo>
                    <a:lnTo>
                      <a:pt x="4991" y="1900"/>
                    </a:lnTo>
                    <a:lnTo>
                      <a:pt x="5373" y="1839"/>
                    </a:lnTo>
                    <a:lnTo>
                      <a:pt x="5584" y="1808"/>
                    </a:lnTo>
                    <a:lnTo>
                      <a:pt x="5727" y="1787"/>
                    </a:lnTo>
                    <a:lnTo>
                      <a:pt x="5907" y="1764"/>
                    </a:lnTo>
                    <a:lnTo>
                      <a:pt x="6166" y="1736"/>
                    </a:lnTo>
                    <a:lnTo>
                      <a:pt x="6441" y="1701"/>
                    </a:lnTo>
                    <a:lnTo>
                      <a:pt x="6667" y="1710"/>
                    </a:lnTo>
                    <a:lnTo>
                      <a:pt x="7049" y="1721"/>
                    </a:lnTo>
                    <a:lnTo>
                      <a:pt x="8104" y="1772"/>
                    </a:lnTo>
                    <a:lnTo>
                      <a:pt x="8837" y="1796"/>
                    </a:lnTo>
                    <a:lnTo>
                      <a:pt x="9512" y="1808"/>
                    </a:lnTo>
                    <a:lnTo>
                      <a:pt x="10185" y="1828"/>
                    </a:lnTo>
                    <a:lnTo>
                      <a:pt x="10766" y="1848"/>
                    </a:lnTo>
                    <a:lnTo>
                      <a:pt x="11763" y="1925"/>
                    </a:lnTo>
                    <a:lnTo>
                      <a:pt x="12877" y="2013"/>
                    </a:lnTo>
                    <a:lnTo>
                      <a:pt x="13226" y="2030"/>
                    </a:lnTo>
                    <a:lnTo>
                      <a:pt x="13581" y="2091"/>
                    </a:lnTo>
                    <a:lnTo>
                      <a:pt x="14153" y="2197"/>
                    </a:lnTo>
                    <a:lnTo>
                      <a:pt x="14941" y="2343"/>
                    </a:lnTo>
                    <a:lnTo>
                      <a:pt x="15505" y="2481"/>
                    </a:lnTo>
                    <a:lnTo>
                      <a:pt x="16164" y="2617"/>
                    </a:lnTo>
                    <a:lnTo>
                      <a:pt x="16329" y="2632"/>
                    </a:lnTo>
                    <a:lnTo>
                      <a:pt x="16830" y="2695"/>
                    </a:lnTo>
                    <a:lnTo>
                      <a:pt x="17191" y="2741"/>
                    </a:lnTo>
                    <a:lnTo>
                      <a:pt x="17905" y="2829"/>
                    </a:lnTo>
                    <a:lnTo>
                      <a:pt x="18258" y="2858"/>
                    </a:lnTo>
                    <a:lnTo>
                      <a:pt x="18485" y="2879"/>
                    </a:lnTo>
                    <a:lnTo>
                      <a:pt x="18667" y="2911"/>
                    </a:lnTo>
                    <a:lnTo>
                      <a:pt x="18844" y="2962"/>
                    </a:lnTo>
                    <a:lnTo>
                      <a:pt x="18924" y="2997"/>
                    </a:lnTo>
                    <a:lnTo>
                      <a:pt x="18959" y="3015"/>
                    </a:lnTo>
                    <a:lnTo>
                      <a:pt x="19057" y="3078"/>
                    </a:lnTo>
                    <a:lnTo>
                      <a:pt x="19111" y="3132"/>
                    </a:lnTo>
                    <a:lnTo>
                      <a:pt x="19159" y="3215"/>
                    </a:lnTo>
                    <a:lnTo>
                      <a:pt x="19170" y="3252"/>
                    </a:lnTo>
                    <a:lnTo>
                      <a:pt x="19174" y="3307"/>
                    </a:lnTo>
                    <a:lnTo>
                      <a:pt x="19140" y="3392"/>
                    </a:lnTo>
                    <a:lnTo>
                      <a:pt x="19097" y="3477"/>
                    </a:lnTo>
                    <a:lnTo>
                      <a:pt x="19031" y="3571"/>
                    </a:lnTo>
                    <a:lnTo>
                      <a:pt x="18922" y="3667"/>
                    </a:lnTo>
                    <a:lnTo>
                      <a:pt x="18849" y="3706"/>
                    </a:lnTo>
                    <a:lnTo>
                      <a:pt x="18740" y="3737"/>
                    </a:lnTo>
                    <a:lnTo>
                      <a:pt x="18602" y="3760"/>
                    </a:lnTo>
                    <a:lnTo>
                      <a:pt x="18477" y="3763"/>
                    </a:lnTo>
                    <a:lnTo>
                      <a:pt x="18309" y="3769"/>
                    </a:lnTo>
                    <a:lnTo>
                      <a:pt x="18058" y="3772"/>
                    </a:lnTo>
                    <a:lnTo>
                      <a:pt x="17825" y="3799"/>
                    </a:lnTo>
                    <a:lnTo>
                      <a:pt x="17520" y="3844"/>
                    </a:lnTo>
                    <a:lnTo>
                      <a:pt x="16160" y="4037"/>
                    </a:lnTo>
                    <a:lnTo>
                      <a:pt x="15625" y="4166"/>
                    </a:lnTo>
                    <a:lnTo>
                      <a:pt x="15096" y="4339"/>
                    </a:lnTo>
                    <a:lnTo>
                      <a:pt x="14523" y="4520"/>
                    </a:lnTo>
                    <a:lnTo>
                      <a:pt x="14081" y="4663"/>
                    </a:lnTo>
                    <a:lnTo>
                      <a:pt x="13545" y="4778"/>
                    </a:lnTo>
                    <a:lnTo>
                      <a:pt x="13315" y="4784"/>
                    </a:lnTo>
                    <a:lnTo>
                      <a:pt x="12670" y="4819"/>
                    </a:lnTo>
                    <a:lnTo>
                      <a:pt x="11959" y="4906"/>
                    </a:lnTo>
                    <a:lnTo>
                      <a:pt x="10617" y="5076"/>
                    </a:lnTo>
                    <a:lnTo>
                      <a:pt x="9163" y="5235"/>
                    </a:lnTo>
                    <a:lnTo>
                      <a:pt x="8225" y="5322"/>
                    </a:lnTo>
                    <a:lnTo>
                      <a:pt x="7453" y="5381"/>
                    </a:lnTo>
                    <a:lnTo>
                      <a:pt x="6548" y="5398"/>
                    </a:lnTo>
                    <a:lnTo>
                      <a:pt x="6141" y="5398"/>
                    </a:lnTo>
                    <a:lnTo>
                      <a:pt x="6023" y="5408"/>
                    </a:lnTo>
                    <a:lnTo>
                      <a:pt x="6034" y="5444"/>
                    </a:lnTo>
                    <a:lnTo>
                      <a:pt x="6098" y="5484"/>
                    </a:lnTo>
                    <a:lnTo>
                      <a:pt x="6433" y="5659"/>
                    </a:lnTo>
                    <a:lnTo>
                      <a:pt x="6824" y="5852"/>
                    </a:lnTo>
                    <a:lnTo>
                      <a:pt x="6933" y="5937"/>
                    </a:lnTo>
                    <a:lnTo>
                      <a:pt x="6993" y="6007"/>
                    </a:lnTo>
                    <a:lnTo>
                      <a:pt x="7016" y="6079"/>
                    </a:lnTo>
                    <a:lnTo>
                      <a:pt x="7015" y="6162"/>
                    </a:lnTo>
                    <a:lnTo>
                      <a:pt x="6986" y="6246"/>
                    </a:lnTo>
                    <a:lnTo>
                      <a:pt x="6947" y="6331"/>
                    </a:lnTo>
                    <a:lnTo>
                      <a:pt x="6934" y="6359"/>
                    </a:lnTo>
                    <a:lnTo>
                      <a:pt x="6920" y="6387"/>
                    </a:lnTo>
                    <a:lnTo>
                      <a:pt x="6894" y="6443"/>
                    </a:lnTo>
                    <a:lnTo>
                      <a:pt x="6865" y="6491"/>
                    </a:lnTo>
                    <a:lnTo>
                      <a:pt x="6873" y="6481"/>
                    </a:lnTo>
                    <a:lnTo>
                      <a:pt x="6827" y="6538"/>
                    </a:lnTo>
                    <a:lnTo>
                      <a:pt x="6772" y="6596"/>
                    </a:lnTo>
                    <a:lnTo>
                      <a:pt x="6708" y="6653"/>
                    </a:lnTo>
                    <a:lnTo>
                      <a:pt x="6633" y="6702"/>
                    </a:lnTo>
                    <a:lnTo>
                      <a:pt x="6549" y="6760"/>
                    </a:lnTo>
                    <a:lnTo>
                      <a:pt x="6447" y="6837"/>
                    </a:lnTo>
                    <a:lnTo>
                      <a:pt x="6360" y="6895"/>
                    </a:lnTo>
                    <a:lnTo>
                      <a:pt x="6281" y="6943"/>
                    </a:lnTo>
                    <a:lnTo>
                      <a:pt x="6245" y="6953"/>
                    </a:lnTo>
                    <a:lnTo>
                      <a:pt x="6226" y="6954"/>
                    </a:lnTo>
                    <a:lnTo>
                      <a:pt x="6208" y="6964"/>
                    </a:lnTo>
                    <a:lnTo>
                      <a:pt x="6190" y="6964"/>
                    </a:lnTo>
                    <a:lnTo>
                      <a:pt x="6160" y="6947"/>
                    </a:lnTo>
                    <a:lnTo>
                      <a:pt x="6096" y="6851"/>
                    </a:lnTo>
                    <a:lnTo>
                      <a:pt x="5940" y="6569"/>
                    </a:lnTo>
                    <a:lnTo>
                      <a:pt x="5802" y="6233"/>
                    </a:lnTo>
                    <a:lnTo>
                      <a:pt x="5649" y="5864"/>
                    </a:lnTo>
                    <a:lnTo>
                      <a:pt x="5580" y="5645"/>
                    </a:lnTo>
                    <a:lnTo>
                      <a:pt x="5464" y="5542"/>
                    </a:lnTo>
                    <a:lnTo>
                      <a:pt x="5090" y="5445"/>
                    </a:lnTo>
                    <a:lnTo>
                      <a:pt x="4855" y="5421"/>
                    </a:lnTo>
                    <a:lnTo>
                      <a:pt x="4649" y="5395"/>
                    </a:lnTo>
                    <a:lnTo>
                      <a:pt x="4443" y="5378"/>
                    </a:lnTo>
                    <a:lnTo>
                      <a:pt x="4033" y="5296"/>
                    </a:lnTo>
                    <a:lnTo>
                      <a:pt x="3363" y="5148"/>
                    </a:lnTo>
                    <a:lnTo>
                      <a:pt x="2898" y="5046"/>
                    </a:lnTo>
                    <a:lnTo>
                      <a:pt x="2755" y="5018"/>
                    </a:lnTo>
                    <a:lnTo>
                      <a:pt x="2420" y="4972"/>
                    </a:lnTo>
                    <a:lnTo>
                      <a:pt x="1952" y="4948"/>
                    </a:lnTo>
                    <a:lnTo>
                      <a:pt x="1592" y="4875"/>
                    </a:lnTo>
                    <a:lnTo>
                      <a:pt x="1357" y="4821"/>
                    </a:lnTo>
                    <a:lnTo>
                      <a:pt x="1012" y="4752"/>
                    </a:lnTo>
                    <a:lnTo>
                      <a:pt x="664" y="4676"/>
                    </a:lnTo>
                    <a:lnTo>
                      <a:pt x="321" y="4549"/>
                    </a:lnTo>
                    <a:lnTo>
                      <a:pt x="172" y="4482"/>
                    </a:lnTo>
                    <a:lnTo>
                      <a:pt x="83" y="4416"/>
                    </a:lnTo>
                    <a:lnTo>
                      <a:pt x="127" y="4410"/>
                    </a:lnTo>
                    <a:lnTo>
                      <a:pt x="306" y="4445"/>
                    </a:lnTo>
                    <a:lnTo>
                      <a:pt x="541" y="4511"/>
                    </a:lnTo>
                    <a:lnTo>
                      <a:pt x="712" y="4580"/>
                    </a:lnTo>
                    <a:lnTo>
                      <a:pt x="881" y="4626"/>
                    </a:lnTo>
                    <a:lnTo>
                      <a:pt x="1082" y="4672"/>
                    </a:lnTo>
                    <a:lnTo>
                      <a:pt x="1235" y="4689"/>
                    </a:lnTo>
                    <a:lnTo>
                      <a:pt x="1391" y="4708"/>
                    </a:lnTo>
                    <a:lnTo>
                      <a:pt x="1495" y="4694"/>
                    </a:lnTo>
                    <a:lnTo>
                      <a:pt x="1535" y="4655"/>
                    </a:lnTo>
                    <a:lnTo>
                      <a:pt x="1538" y="4609"/>
                    </a:lnTo>
                    <a:lnTo>
                      <a:pt x="1466" y="4556"/>
                    </a:lnTo>
                    <a:lnTo>
                      <a:pt x="1369" y="4506"/>
                    </a:lnTo>
                    <a:lnTo>
                      <a:pt x="1264" y="4466"/>
                    </a:lnTo>
                    <a:lnTo>
                      <a:pt x="1179" y="4426"/>
                    </a:lnTo>
                    <a:lnTo>
                      <a:pt x="919" y="4303"/>
                    </a:lnTo>
                    <a:lnTo>
                      <a:pt x="637" y="4161"/>
                    </a:lnTo>
                    <a:lnTo>
                      <a:pt x="449" y="4051"/>
                    </a:lnTo>
                    <a:lnTo>
                      <a:pt x="319" y="3953"/>
                    </a:lnTo>
                    <a:lnTo>
                      <a:pt x="274" y="3910"/>
                    </a:lnTo>
                    <a:lnTo>
                      <a:pt x="252" y="3872"/>
                    </a:lnTo>
                    <a:lnTo>
                      <a:pt x="222" y="3835"/>
                    </a:lnTo>
                    <a:lnTo>
                      <a:pt x="216" y="3777"/>
                    </a:lnTo>
                    <a:lnTo>
                      <a:pt x="223" y="3734"/>
                    </a:lnTo>
                    <a:lnTo>
                      <a:pt x="263" y="3669"/>
                    </a:lnTo>
                    <a:moveTo>
                      <a:pt x="266" y="3660"/>
                    </a:moveTo>
                    <a:lnTo>
                      <a:pt x="200" y="3704"/>
                    </a:lnTo>
                    <a:lnTo>
                      <a:pt x="140" y="3755"/>
                    </a:lnTo>
                    <a:lnTo>
                      <a:pt x="104" y="3786"/>
                    </a:lnTo>
                    <a:lnTo>
                      <a:pt x="63" y="3834"/>
                    </a:lnTo>
                    <a:lnTo>
                      <a:pt x="26" y="3898"/>
                    </a:lnTo>
                    <a:lnTo>
                      <a:pt x="0" y="4011"/>
                    </a:lnTo>
                    <a:lnTo>
                      <a:pt x="54" y="4088"/>
                    </a:lnTo>
                    <a:lnTo>
                      <a:pt x="112" y="4122"/>
                    </a:lnTo>
                    <a:lnTo>
                      <a:pt x="157" y="4140"/>
                    </a:lnTo>
                    <a:lnTo>
                      <a:pt x="226" y="4163"/>
                    </a:lnTo>
                    <a:lnTo>
                      <a:pt x="479" y="4298"/>
                    </a:lnTo>
                    <a:lnTo>
                      <a:pt x="750" y="4440"/>
                    </a:lnTo>
                    <a:lnTo>
                      <a:pt x="946" y="4528"/>
                    </a:lnTo>
                    <a:lnTo>
                      <a:pt x="1004" y="4559"/>
                    </a:lnTo>
                    <a:lnTo>
                      <a:pt x="1124" y="4605"/>
                    </a:lnTo>
                    <a:lnTo>
                      <a:pt x="1203" y="4627"/>
                    </a:lnTo>
                    <a:moveTo>
                      <a:pt x="159" y="4131"/>
                    </a:moveTo>
                    <a:lnTo>
                      <a:pt x="102" y="4157"/>
                    </a:lnTo>
                    <a:lnTo>
                      <a:pt x="54" y="4181"/>
                    </a:lnTo>
                    <a:lnTo>
                      <a:pt x="37" y="4218"/>
                    </a:lnTo>
                    <a:lnTo>
                      <a:pt x="4" y="4282"/>
                    </a:lnTo>
                    <a:lnTo>
                      <a:pt x="18" y="4331"/>
                    </a:lnTo>
                    <a:lnTo>
                      <a:pt x="38" y="4354"/>
                    </a:lnTo>
                    <a:lnTo>
                      <a:pt x="65" y="4385"/>
                    </a:lnTo>
                    <a:lnTo>
                      <a:pt x="94" y="4406"/>
                    </a:lnTo>
                    <a:moveTo>
                      <a:pt x="1732" y="3180"/>
                    </a:moveTo>
                    <a:lnTo>
                      <a:pt x="1666" y="3222"/>
                    </a:lnTo>
                    <a:lnTo>
                      <a:pt x="1596" y="3273"/>
                    </a:lnTo>
                    <a:lnTo>
                      <a:pt x="1536" y="3325"/>
                    </a:lnTo>
                    <a:lnTo>
                      <a:pt x="1485" y="3394"/>
                    </a:lnTo>
                    <a:lnTo>
                      <a:pt x="1457" y="3456"/>
                    </a:lnTo>
                    <a:lnTo>
                      <a:pt x="1454" y="3516"/>
                    </a:lnTo>
                    <a:lnTo>
                      <a:pt x="1471" y="3576"/>
                    </a:lnTo>
                    <a:lnTo>
                      <a:pt x="1505" y="3618"/>
                    </a:lnTo>
                    <a:lnTo>
                      <a:pt x="1547" y="3643"/>
                    </a:lnTo>
                    <a:lnTo>
                      <a:pt x="1616" y="3668"/>
                    </a:lnTo>
                    <a:lnTo>
                      <a:pt x="1660" y="3668"/>
                    </a:lnTo>
                    <a:lnTo>
                      <a:pt x="1752" y="3658"/>
                    </a:lnTo>
                    <a:lnTo>
                      <a:pt x="1857" y="3615"/>
                    </a:lnTo>
                    <a:lnTo>
                      <a:pt x="1919" y="3573"/>
                    </a:lnTo>
                    <a:lnTo>
                      <a:pt x="1947" y="3547"/>
                    </a:lnTo>
                    <a:lnTo>
                      <a:pt x="1975" y="3522"/>
                    </a:lnTo>
                    <a:lnTo>
                      <a:pt x="2036" y="3464"/>
                    </a:lnTo>
                    <a:lnTo>
                      <a:pt x="2072" y="3405"/>
                    </a:lnTo>
                    <a:lnTo>
                      <a:pt x="2096" y="3355"/>
                    </a:lnTo>
                    <a:lnTo>
                      <a:pt x="2117" y="3298"/>
                    </a:lnTo>
                    <a:lnTo>
                      <a:pt x="2107" y="3247"/>
                    </a:lnTo>
                    <a:lnTo>
                      <a:pt x="2077" y="3204"/>
                    </a:lnTo>
                    <a:lnTo>
                      <a:pt x="2039" y="3178"/>
                    </a:lnTo>
                    <a:lnTo>
                      <a:pt x="1957" y="3151"/>
                    </a:lnTo>
                    <a:lnTo>
                      <a:pt x="1893" y="3141"/>
                    </a:lnTo>
                    <a:lnTo>
                      <a:pt x="1828" y="3148"/>
                    </a:lnTo>
                    <a:lnTo>
                      <a:pt x="1732" y="3180"/>
                    </a:lnTo>
                    <a:moveTo>
                      <a:pt x="18087" y="2844"/>
                    </a:moveTo>
                    <a:lnTo>
                      <a:pt x="18301" y="2744"/>
                    </a:lnTo>
                    <a:lnTo>
                      <a:pt x="18484" y="2626"/>
                    </a:lnTo>
                    <a:lnTo>
                      <a:pt x="18628" y="2518"/>
                    </a:lnTo>
                    <a:lnTo>
                      <a:pt x="18749" y="2364"/>
                    </a:lnTo>
                    <a:lnTo>
                      <a:pt x="19017" y="2074"/>
                    </a:lnTo>
                    <a:lnTo>
                      <a:pt x="19300" y="1784"/>
                    </a:lnTo>
                    <a:lnTo>
                      <a:pt x="19600" y="1521"/>
                    </a:lnTo>
                    <a:lnTo>
                      <a:pt x="19859" y="1306"/>
                    </a:lnTo>
                    <a:lnTo>
                      <a:pt x="20213" y="1097"/>
                    </a:lnTo>
                    <a:lnTo>
                      <a:pt x="20497" y="965"/>
                    </a:lnTo>
                    <a:lnTo>
                      <a:pt x="20827" y="821"/>
                    </a:lnTo>
                    <a:lnTo>
                      <a:pt x="20920" y="807"/>
                    </a:lnTo>
                    <a:lnTo>
                      <a:pt x="21032" y="821"/>
                    </a:lnTo>
                    <a:lnTo>
                      <a:pt x="21126" y="872"/>
                    </a:lnTo>
                    <a:lnTo>
                      <a:pt x="21156" y="954"/>
                    </a:lnTo>
                    <a:lnTo>
                      <a:pt x="21150" y="1083"/>
                    </a:lnTo>
                    <a:lnTo>
                      <a:pt x="21134" y="1195"/>
                    </a:lnTo>
                    <a:lnTo>
                      <a:pt x="21119" y="1307"/>
                    </a:lnTo>
                    <a:lnTo>
                      <a:pt x="21095" y="1447"/>
                    </a:lnTo>
                    <a:lnTo>
                      <a:pt x="21037" y="1654"/>
                    </a:lnTo>
                    <a:lnTo>
                      <a:pt x="20954" y="1937"/>
                    </a:lnTo>
                    <a:lnTo>
                      <a:pt x="20854" y="2230"/>
                    </a:lnTo>
                    <a:lnTo>
                      <a:pt x="20763" y="2486"/>
                    </a:lnTo>
                    <a:lnTo>
                      <a:pt x="20661" y="2855"/>
                    </a:lnTo>
                    <a:lnTo>
                      <a:pt x="20607" y="3062"/>
                    </a:lnTo>
                    <a:lnTo>
                      <a:pt x="20582" y="3259"/>
                    </a:lnTo>
                    <a:lnTo>
                      <a:pt x="20602" y="3435"/>
                    </a:lnTo>
                    <a:lnTo>
                      <a:pt x="20699" y="3662"/>
                    </a:lnTo>
                    <a:lnTo>
                      <a:pt x="20819" y="3962"/>
                    </a:lnTo>
                    <a:lnTo>
                      <a:pt x="20930" y="4253"/>
                    </a:lnTo>
                    <a:lnTo>
                      <a:pt x="21003" y="4556"/>
                    </a:lnTo>
                    <a:lnTo>
                      <a:pt x="21094" y="4858"/>
                    </a:lnTo>
                    <a:lnTo>
                      <a:pt x="21173" y="5123"/>
                    </a:lnTo>
                    <a:lnTo>
                      <a:pt x="21229" y="5324"/>
                    </a:lnTo>
                    <a:lnTo>
                      <a:pt x="21227" y="5445"/>
                    </a:lnTo>
                    <a:lnTo>
                      <a:pt x="21203" y="5512"/>
                    </a:lnTo>
                    <a:lnTo>
                      <a:pt x="21169" y="5551"/>
                    </a:lnTo>
                    <a:lnTo>
                      <a:pt x="21126" y="5591"/>
                    </a:lnTo>
                    <a:lnTo>
                      <a:pt x="21038" y="5624"/>
                    </a:lnTo>
                    <a:lnTo>
                      <a:pt x="20885" y="5634"/>
                    </a:lnTo>
                    <a:lnTo>
                      <a:pt x="20728" y="5578"/>
                    </a:lnTo>
                    <a:lnTo>
                      <a:pt x="20451" y="5437"/>
                    </a:lnTo>
                    <a:lnTo>
                      <a:pt x="20181" y="5284"/>
                    </a:lnTo>
                    <a:lnTo>
                      <a:pt x="19753" y="5000"/>
                    </a:lnTo>
                    <a:lnTo>
                      <a:pt x="19473" y="4780"/>
                    </a:lnTo>
                    <a:lnTo>
                      <a:pt x="19009" y="4359"/>
                    </a:lnTo>
                    <a:lnTo>
                      <a:pt x="18761" y="4151"/>
                    </a:lnTo>
                    <a:lnTo>
                      <a:pt x="18521" y="3951"/>
                    </a:lnTo>
                    <a:lnTo>
                      <a:pt x="18351" y="3863"/>
                    </a:lnTo>
                    <a:lnTo>
                      <a:pt x="18224" y="3811"/>
                    </a:lnTo>
                    <a:lnTo>
                      <a:pt x="18079" y="3771"/>
                    </a:lnTo>
                    <a:moveTo>
                      <a:pt x="4540" y="2818"/>
                    </a:moveTo>
                    <a:lnTo>
                      <a:pt x="4634" y="2902"/>
                    </a:lnTo>
                    <a:lnTo>
                      <a:pt x="4723" y="3001"/>
                    </a:lnTo>
                    <a:lnTo>
                      <a:pt x="4854" y="3162"/>
                    </a:lnTo>
                    <a:lnTo>
                      <a:pt x="4977" y="3313"/>
                    </a:lnTo>
                    <a:lnTo>
                      <a:pt x="5053" y="3402"/>
                    </a:lnTo>
                    <a:lnTo>
                      <a:pt x="5122" y="3460"/>
                    </a:lnTo>
                    <a:lnTo>
                      <a:pt x="5165" y="3488"/>
                    </a:lnTo>
                    <a:lnTo>
                      <a:pt x="5209" y="3507"/>
                    </a:lnTo>
                    <a:lnTo>
                      <a:pt x="5266" y="3548"/>
                    </a:lnTo>
                    <a:lnTo>
                      <a:pt x="5307" y="3544"/>
                    </a:lnTo>
                    <a:lnTo>
                      <a:pt x="5313" y="3559"/>
                    </a:lnTo>
                    <a:lnTo>
                      <a:pt x="5294" y="3584"/>
                    </a:lnTo>
                    <a:lnTo>
                      <a:pt x="5251" y="3604"/>
                    </a:lnTo>
                    <a:lnTo>
                      <a:pt x="5192" y="3642"/>
                    </a:lnTo>
                    <a:lnTo>
                      <a:pt x="5141" y="3688"/>
                    </a:lnTo>
                    <a:lnTo>
                      <a:pt x="5057" y="3805"/>
                    </a:lnTo>
                    <a:lnTo>
                      <a:pt x="4975" y="3988"/>
                    </a:lnTo>
                    <a:lnTo>
                      <a:pt x="4899" y="4181"/>
                    </a:lnTo>
                    <a:lnTo>
                      <a:pt x="4861" y="4402"/>
                    </a:lnTo>
                    <a:lnTo>
                      <a:pt x="4837" y="4566"/>
                    </a:lnTo>
                    <a:lnTo>
                      <a:pt x="4801" y="4746"/>
                    </a:lnTo>
                    <a:lnTo>
                      <a:pt x="4719" y="4848"/>
                    </a:lnTo>
                    <a:lnTo>
                      <a:pt x="4592" y="4976"/>
                    </a:lnTo>
                    <a:lnTo>
                      <a:pt x="4507" y="5021"/>
                    </a:lnTo>
                    <a:lnTo>
                      <a:pt x="4333" y="5065"/>
                    </a:lnTo>
                    <a:lnTo>
                      <a:pt x="4141" y="5091"/>
                    </a:lnTo>
                    <a:lnTo>
                      <a:pt x="3973" y="5099"/>
                    </a:lnTo>
                    <a:lnTo>
                      <a:pt x="3854" y="5107"/>
                    </a:lnTo>
                    <a:lnTo>
                      <a:pt x="3691" y="5088"/>
                    </a:lnTo>
                    <a:moveTo>
                      <a:pt x="13182" y="2015"/>
                    </a:moveTo>
                    <a:lnTo>
                      <a:pt x="13243" y="2019"/>
                    </a:lnTo>
                    <a:lnTo>
                      <a:pt x="13361" y="1950"/>
                    </a:lnTo>
                    <a:lnTo>
                      <a:pt x="13500" y="1804"/>
                    </a:lnTo>
                    <a:lnTo>
                      <a:pt x="13711" y="1563"/>
                    </a:lnTo>
                    <a:lnTo>
                      <a:pt x="13916" y="1322"/>
                    </a:lnTo>
                    <a:lnTo>
                      <a:pt x="14092" y="1095"/>
                    </a:lnTo>
                    <a:lnTo>
                      <a:pt x="14219" y="977"/>
                    </a:lnTo>
                    <a:lnTo>
                      <a:pt x="14452" y="782"/>
                    </a:lnTo>
                    <a:lnTo>
                      <a:pt x="14600" y="690"/>
                    </a:lnTo>
                    <a:lnTo>
                      <a:pt x="14696" y="641"/>
                    </a:lnTo>
                    <a:lnTo>
                      <a:pt x="14758" y="615"/>
                    </a:lnTo>
                    <a:lnTo>
                      <a:pt x="14836" y="604"/>
                    </a:lnTo>
                    <a:lnTo>
                      <a:pt x="14878" y="671"/>
                    </a:lnTo>
                    <a:lnTo>
                      <a:pt x="14943" y="841"/>
                    </a:lnTo>
                    <a:lnTo>
                      <a:pt x="14975" y="927"/>
                    </a:lnTo>
                    <a:lnTo>
                      <a:pt x="15025" y="1001"/>
                    </a:lnTo>
                    <a:lnTo>
                      <a:pt x="15066" y="1076"/>
                    </a:lnTo>
                    <a:lnTo>
                      <a:pt x="15116" y="1141"/>
                    </a:lnTo>
                    <a:lnTo>
                      <a:pt x="15166" y="1224"/>
                    </a:lnTo>
                    <a:lnTo>
                      <a:pt x="15256" y="1392"/>
                    </a:lnTo>
                    <a:lnTo>
                      <a:pt x="15331" y="1490"/>
                    </a:lnTo>
                    <a:lnTo>
                      <a:pt x="15398" y="1590"/>
                    </a:lnTo>
                    <a:lnTo>
                      <a:pt x="15473" y="1706"/>
                    </a:lnTo>
                    <a:lnTo>
                      <a:pt x="15567" y="1803"/>
                    </a:lnTo>
                    <a:lnTo>
                      <a:pt x="15705" y="1958"/>
                    </a:lnTo>
                    <a:lnTo>
                      <a:pt x="15802" y="2065"/>
                    </a:lnTo>
                    <a:lnTo>
                      <a:pt x="15892" y="2147"/>
                    </a:lnTo>
                    <a:lnTo>
                      <a:pt x="15911" y="2154"/>
                    </a:lnTo>
                    <a:lnTo>
                      <a:pt x="15993" y="2246"/>
                    </a:lnTo>
                    <a:lnTo>
                      <a:pt x="16088" y="2339"/>
                    </a:lnTo>
                    <a:lnTo>
                      <a:pt x="16165" y="2434"/>
                    </a:lnTo>
                    <a:lnTo>
                      <a:pt x="16296" y="2585"/>
                    </a:lnTo>
                    <a:lnTo>
                      <a:pt x="16286" y="2615"/>
                    </a:lnTo>
                    <a:moveTo>
                      <a:pt x="13489" y="4801"/>
                    </a:moveTo>
                    <a:lnTo>
                      <a:pt x="13461" y="4774"/>
                    </a:lnTo>
                    <a:lnTo>
                      <a:pt x="13527" y="4845"/>
                    </a:lnTo>
                    <a:lnTo>
                      <a:pt x="13594" y="4953"/>
                    </a:lnTo>
                    <a:lnTo>
                      <a:pt x="13651" y="5042"/>
                    </a:lnTo>
                    <a:lnTo>
                      <a:pt x="13737" y="5214"/>
                    </a:lnTo>
                    <a:lnTo>
                      <a:pt x="13896" y="5482"/>
                    </a:lnTo>
                    <a:lnTo>
                      <a:pt x="14036" y="5723"/>
                    </a:lnTo>
                    <a:lnTo>
                      <a:pt x="14088" y="5868"/>
                    </a:lnTo>
                    <a:lnTo>
                      <a:pt x="14124" y="5912"/>
                    </a:lnTo>
                    <a:lnTo>
                      <a:pt x="14182" y="5917"/>
                    </a:lnTo>
                    <a:lnTo>
                      <a:pt x="14211" y="5877"/>
                    </a:lnTo>
                    <a:lnTo>
                      <a:pt x="14273" y="5751"/>
                    </a:lnTo>
                    <a:lnTo>
                      <a:pt x="14448" y="5492"/>
                    </a:lnTo>
                    <a:lnTo>
                      <a:pt x="14633" y="5238"/>
                    </a:lnTo>
                    <a:lnTo>
                      <a:pt x="14834" y="5028"/>
                    </a:lnTo>
                    <a:lnTo>
                      <a:pt x="15123" y="4777"/>
                    </a:lnTo>
                    <a:lnTo>
                      <a:pt x="15485" y="4506"/>
                    </a:lnTo>
                    <a:lnTo>
                      <a:pt x="15913" y="4259"/>
                    </a:lnTo>
                    <a:lnTo>
                      <a:pt x="16170" y="4116"/>
                    </a:lnTo>
                    <a:lnTo>
                      <a:pt x="16304" y="4054"/>
                    </a:lnTo>
                    <a:lnTo>
                      <a:pt x="16342" y="4020"/>
                    </a:lnTo>
                    <a:moveTo>
                      <a:pt x="5380" y="3938"/>
                    </a:moveTo>
                    <a:lnTo>
                      <a:pt x="5409" y="3996"/>
                    </a:lnTo>
                    <a:lnTo>
                      <a:pt x="5438" y="4028"/>
                    </a:lnTo>
                    <a:lnTo>
                      <a:pt x="5499" y="4031"/>
                    </a:lnTo>
                    <a:lnTo>
                      <a:pt x="5589" y="4026"/>
                    </a:lnTo>
                    <a:lnTo>
                      <a:pt x="5701" y="4022"/>
                    </a:lnTo>
                    <a:lnTo>
                      <a:pt x="5874" y="4027"/>
                    </a:lnTo>
                    <a:lnTo>
                      <a:pt x="6453" y="4070"/>
                    </a:lnTo>
                    <a:lnTo>
                      <a:pt x="6987" y="4147"/>
                    </a:lnTo>
                    <a:lnTo>
                      <a:pt x="7653" y="4268"/>
                    </a:lnTo>
                    <a:lnTo>
                      <a:pt x="8096" y="4378"/>
                    </a:lnTo>
                    <a:lnTo>
                      <a:pt x="8594" y="4512"/>
                    </a:lnTo>
                    <a:lnTo>
                      <a:pt x="9013" y="4660"/>
                    </a:lnTo>
                    <a:lnTo>
                      <a:pt x="9100" y="4766"/>
                    </a:lnTo>
                    <a:lnTo>
                      <a:pt x="9068" y="4823"/>
                    </a:lnTo>
                    <a:lnTo>
                      <a:pt x="8959" y="4901"/>
                    </a:lnTo>
                    <a:lnTo>
                      <a:pt x="8843" y="4934"/>
                    </a:lnTo>
                    <a:lnTo>
                      <a:pt x="8633" y="4998"/>
                    </a:lnTo>
                    <a:lnTo>
                      <a:pt x="8308" y="5077"/>
                    </a:lnTo>
                    <a:lnTo>
                      <a:pt x="8083" y="5143"/>
                    </a:lnTo>
                    <a:lnTo>
                      <a:pt x="7946" y="5196"/>
                    </a:lnTo>
                    <a:lnTo>
                      <a:pt x="7806" y="5231"/>
                    </a:lnTo>
                    <a:lnTo>
                      <a:pt x="7658" y="5266"/>
                    </a:lnTo>
                    <a:lnTo>
                      <a:pt x="7395" y="5290"/>
                    </a:lnTo>
                    <a:lnTo>
                      <a:pt x="7156" y="5286"/>
                    </a:lnTo>
                    <a:lnTo>
                      <a:pt x="6847" y="5251"/>
                    </a:lnTo>
                    <a:lnTo>
                      <a:pt x="6604" y="5242"/>
                    </a:lnTo>
                    <a:lnTo>
                      <a:pt x="6331" y="5181"/>
                    </a:lnTo>
                    <a:lnTo>
                      <a:pt x="6010" y="5100"/>
                    </a:lnTo>
                    <a:lnTo>
                      <a:pt x="5753" y="4977"/>
                    </a:lnTo>
                    <a:lnTo>
                      <a:pt x="5666" y="4929"/>
                    </a:lnTo>
                    <a:lnTo>
                      <a:pt x="5553" y="4884"/>
                    </a:lnTo>
                    <a:lnTo>
                      <a:pt x="5459" y="4863"/>
                    </a:lnTo>
                    <a:lnTo>
                      <a:pt x="5416" y="4865"/>
                    </a:lnTo>
                    <a:lnTo>
                      <a:pt x="5367" y="4896"/>
                    </a:lnTo>
                    <a:moveTo>
                      <a:pt x="6374" y="1723"/>
                    </a:moveTo>
                    <a:lnTo>
                      <a:pt x="6452" y="1684"/>
                    </a:lnTo>
                    <a:lnTo>
                      <a:pt x="6639" y="1553"/>
                    </a:lnTo>
                    <a:lnTo>
                      <a:pt x="6865" y="1389"/>
                    </a:lnTo>
                    <a:lnTo>
                      <a:pt x="7177" y="1088"/>
                    </a:lnTo>
                    <a:lnTo>
                      <a:pt x="7558" y="704"/>
                    </a:lnTo>
                    <a:lnTo>
                      <a:pt x="7950" y="391"/>
                    </a:lnTo>
                    <a:lnTo>
                      <a:pt x="8211" y="161"/>
                    </a:lnTo>
                    <a:lnTo>
                      <a:pt x="8298" y="89"/>
                    </a:lnTo>
                    <a:lnTo>
                      <a:pt x="8357" y="30"/>
                    </a:lnTo>
                    <a:lnTo>
                      <a:pt x="8395" y="0"/>
                    </a:lnTo>
                    <a:lnTo>
                      <a:pt x="8384" y="69"/>
                    </a:lnTo>
                    <a:lnTo>
                      <a:pt x="8387" y="102"/>
                    </a:lnTo>
                    <a:lnTo>
                      <a:pt x="8426" y="122"/>
                    </a:lnTo>
                    <a:lnTo>
                      <a:pt x="8499" y="137"/>
                    </a:lnTo>
                    <a:lnTo>
                      <a:pt x="8507" y="195"/>
                    </a:lnTo>
                    <a:lnTo>
                      <a:pt x="8544" y="233"/>
                    </a:lnTo>
                    <a:lnTo>
                      <a:pt x="8583" y="252"/>
                    </a:lnTo>
                    <a:lnTo>
                      <a:pt x="8651" y="260"/>
                    </a:lnTo>
                    <a:lnTo>
                      <a:pt x="8661" y="309"/>
                    </a:lnTo>
                    <a:lnTo>
                      <a:pt x="8698" y="346"/>
                    </a:lnTo>
                    <a:lnTo>
                      <a:pt x="8745" y="382"/>
                    </a:lnTo>
                    <a:lnTo>
                      <a:pt x="8811" y="406"/>
                    </a:lnTo>
                    <a:lnTo>
                      <a:pt x="8845" y="410"/>
                    </a:lnTo>
                    <a:lnTo>
                      <a:pt x="8855" y="468"/>
                    </a:lnTo>
                    <a:lnTo>
                      <a:pt x="8903" y="503"/>
                    </a:lnTo>
                    <a:lnTo>
                      <a:pt x="8945" y="514"/>
                    </a:lnTo>
                    <a:lnTo>
                      <a:pt x="8971" y="519"/>
                    </a:lnTo>
                    <a:lnTo>
                      <a:pt x="9006" y="523"/>
                    </a:lnTo>
                    <a:lnTo>
                      <a:pt x="9007" y="590"/>
                    </a:lnTo>
                    <a:lnTo>
                      <a:pt x="9045" y="635"/>
                    </a:lnTo>
                    <a:lnTo>
                      <a:pt x="9114" y="660"/>
                    </a:lnTo>
                    <a:lnTo>
                      <a:pt x="9176" y="660"/>
                    </a:lnTo>
                    <a:lnTo>
                      <a:pt x="9198" y="708"/>
                    </a:lnTo>
                    <a:lnTo>
                      <a:pt x="9229" y="755"/>
                    </a:lnTo>
                    <a:lnTo>
                      <a:pt x="9290" y="781"/>
                    </a:lnTo>
                    <a:lnTo>
                      <a:pt x="9362" y="780"/>
                    </a:lnTo>
                    <a:lnTo>
                      <a:pt x="9376" y="829"/>
                    </a:lnTo>
                    <a:lnTo>
                      <a:pt x="9427" y="865"/>
                    </a:lnTo>
                    <a:lnTo>
                      <a:pt x="9526" y="886"/>
                    </a:lnTo>
                    <a:lnTo>
                      <a:pt x="9523" y="920"/>
                    </a:lnTo>
                    <a:lnTo>
                      <a:pt x="9538" y="961"/>
                    </a:lnTo>
                    <a:lnTo>
                      <a:pt x="9600" y="987"/>
                    </a:lnTo>
                    <a:lnTo>
                      <a:pt x="9656" y="989"/>
                    </a:lnTo>
                    <a:lnTo>
                      <a:pt x="9692" y="993"/>
                    </a:lnTo>
                    <a:lnTo>
                      <a:pt x="9689" y="1045"/>
                    </a:lnTo>
                    <a:lnTo>
                      <a:pt x="9713" y="1093"/>
                    </a:lnTo>
                    <a:lnTo>
                      <a:pt x="9731" y="1116"/>
                    </a:lnTo>
                    <a:lnTo>
                      <a:pt x="9767" y="1138"/>
                    </a:lnTo>
                    <a:lnTo>
                      <a:pt x="9831" y="1156"/>
                    </a:lnTo>
                    <a:lnTo>
                      <a:pt x="9847" y="1214"/>
                    </a:lnTo>
                    <a:lnTo>
                      <a:pt x="9883" y="1244"/>
                    </a:lnTo>
                    <a:lnTo>
                      <a:pt x="9919" y="1266"/>
                    </a:lnTo>
                    <a:lnTo>
                      <a:pt x="9975" y="1277"/>
                    </a:lnTo>
                    <a:lnTo>
                      <a:pt x="9992" y="1327"/>
                    </a:lnTo>
                    <a:lnTo>
                      <a:pt x="10019" y="1375"/>
                    </a:lnTo>
                    <a:lnTo>
                      <a:pt x="10075" y="1404"/>
                    </a:lnTo>
                    <a:lnTo>
                      <a:pt x="10141" y="1423"/>
                    </a:lnTo>
                    <a:lnTo>
                      <a:pt x="10159" y="1464"/>
                    </a:lnTo>
                    <a:lnTo>
                      <a:pt x="10177" y="1488"/>
                    </a:lnTo>
                    <a:lnTo>
                      <a:pt x="10215" y="1510"/>
                    </a:lnTo>
                    <a:lnTo>
                      <a:pt x="10282" y="1539"/>
                    </a:lnTo>
                    <a:lnTo>
                      <a:pt x="10349" y="1550"/>
                    </a:lnTo>
                    <a:lnTo>
                      <a:pt x="10367" y="1600"/>
                    </a:lnTo>
                    <a:lnTo>
                      <a:pt x="10406" y="1631"/>
                    </a:lnTo>
                    <a:lnTo>
                      <a:pt x="10463" y="1644"/>
                    </a:lnTo>
                    <a:lnTo>
                      <a:pt x="10502" y="1649"/>
                    </a:lnTo>
                    <a:lnTo>
                      <a:pt x="10512" y="1692"/>
                    </a:lnTo>
                    <a:lnTo>
                      <a:pt x="10551" y="1715"/>
                    </a:lnTo>
                    <a:lnTo>
                      <a:pt x="10599" y="1737"/>
                    </a:lnTo>
                    <a:lnTo>
                      <a:pt x="10648" y="1751"/>
                    </a:lnTo>
                    <a:lnTo>
                      <a:pt x="10668" y="1793"/>
                    </a:lnTo>
                    <a:lnTo>
                      <a:pt x="10698" y="1826"/>
                    </a:lnTo>
                    <a:lnTo>
                      <a:pt x="10727" y="1842"/>
                    </a:lnTo>
                    <a:lnTo>
                      <a:pt x="10747" y="1849"/>
                    </a:lnTo>
                  </a:path>
                </a:pathLst>
              </a:custGeom>
              <a:noFill/>
              <a:ln cap="sq" cmpd="sng" w="12700">
                <a:solidFill>
                  <a:srgbClr val="7F7F7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0" name="Shape 690"/>
              <p:cNvSpPr/>
              <p:nvPr/>
            </p:nvSpPr>
            <p:spPr>
              <a:xfrm>
                <a:off x="-145241" y="6224594"/>
                <a:ext cx="38251"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1" name="Shape 691"/>
              <p:cNvSpPr/>
              <p:nvPr/>
            </p:nvSpPr>
            <p:spPr>
              <a:xfrm>
                <a:off x="1200726" y="5795462"/>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2" name="Shape 692"/>
              <p:cNvSpPr/>
              <p:nvPr/>
            </p:nvSpPr>
            <p:spPr>
              <a:xfrm>
                <a:off x="2142665" y="5830128"/>
                <a:ext cx="39447" cy="38251"/>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3" name="Shape 693"/>
              <p:cNvSpPr/>
              <p:nvPr/>
            </p:nvSpPr>
            <p:spPr>
              <a:xfrm>
                <a:off x="2693723" y="5865988"/>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4" name="Shape 694"/>
              <p:cNvSpPr/>
              <p:nvPr/>
            </p:nvSpPr>
            <p:spPr>
              <a:xfrm>
                <a:off x="3353558" y="5998672"/>
                <a:ext cx="38251"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5" name="Shape 695"/>
              <p:cNvSpPr/>
              <p:nvPr/>
            </p:nvSpPr>
            <p:spPr>
              <a:xfrm>
                <a:off x="3751610" y="6048877"/>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6" name="Shape 696"/>
              <p:cNvSpPr/>
              <p:nvPr/>
            </p:nvSpPr>
            <p:spPr>
              <a:xfrm>
                <a:off x="3988290" y="6142114"/>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7" name="Shape 697"/>
              <p:cNvSpPr/>
              <p:nvPr/>
            </p:nvSpPr>
            <p:spPr>
              <a:xfrm>
                <a:off x="3749220" y="6248501"/>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8" name="Shape 698"/>
              <p:cNvSpPr/>
              <p:nvPr/>
            </p:nvSpPr>
            <p:spPr>
              <a:xfrm>
                <a:off x="3371488" y="6303487"/>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699" name="Shape 699"/>
              <p:cNvSpPr/>
              <p:nvPr/>
            </p:nvSpPr>
            <p:spPr>
              <a:xfrm>
                <a:off x="2737951" y="6470837"/>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0" name="Shape 700"/>
              <p:cNvSpPr/>
              <p:nvPr/>
            </p:nvSpPr>
            <p:spPr>
              <a:xfrm>
                <a:off x="992735" y="6638186"/>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1" name="Shape 701"/>
              <p:cNvSpPr/>
              <p:nvPr/>
            </p:nvSpPr>
            <p:spPr>
              <a:xfrm>
                <a:off x="993931" y="6487572"/>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2" name="Shape 702"/>
              <p:cNvSpPr/>
              <p:nvPr/>
            </p:nvSpPr>
            <p:spPr>
              <a:xfrm>
                <a:off x="990344" y="6304682"/>
                <a:ext cx="38251"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3" name="Shape 703"/>
              <p:cNvSpPr/>
              <p:nvPr/>
            </p:nvSpPr>
            <p:spPr>
              <a:xfrm>
                <a:off x="956874" y="6203078"/>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4" name="Shape 704"/>
              <p:cNvSpPr/>
              <p:nvPr/>
            </p:nvSpPr>
            <p:spPr>
              <a:xfrm>
                <a:off x="182286" y="6163631"/>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5" name="Shape 705"/>
              <p:cNvSpPr/>
              <p:nvPr/>
            </p:nvSpPr>
            <p:spPr>
              <a:xfrm>
                <a:off x="56774" y="6095496"/>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6" name="Shape 706"/>
              <p:cNvSpPr/>
              <p:nvPr/>
            </p:nvSpPr>
            <p:spPr>
              <a:xfrm>
                <a:off x="335291" y="5996281"/>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7" name="Shape 707"/>
              <p:cNvSpPr/>
              <p:nvPr/>
            </p:nvSpPr>
            <p:spPr>
              <a:xfrm>
                <a:off x="603050" y="5907825"/>
                <a:ext cx="39447" cy="38251"/>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8" name="Shape 708"/>
              <p:cNvSpPr/>
              <p:nvPr/>
            </p:nvSpPr>
            <p:spPr>
              <a:xfrm>
                <a:off x="893521" y="5839691"/>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09" name="Shape 709"/>
              <p:cNvSpPr/>
              <p:nvPr/>
            </p:nvSpPr>
            <p:spPr>
              <a:xfrm>
                <a:off x="-324544" y="5478694"/>
                <a:ext cx="4737184" cy="1722504"/>
              </a:xfrm>
              <a:custGeom>
                <a:pathLst>
                  <a:path extrusionOk="0" h="7885" w="21675">
                    <a:moveTo>
                      <a:pt x="19677" y="3101"/>
                    </a:moveTo>
                    <a:lnTo>
                      <a:pt x="19424" y="3104"/>
                    </a:lnTo>
                    <a:lnTo>
                      <a:pt x="19100" y="3093"/>
                    </a:lnTo>
                    <a:lnTo>
                      <a:pt x="18754" y="3067"/>
                    </a:lnTo>
                    <a:lnTo>
                      <a:pt x="18288" y="3032"/>
                    </a:lnTo>
                    <a:lnTo>
                      <a:pt x="17809" y="3028"/>
                    </a:lnTo>
                    <a:lnTo>
                      <a:pt x="17311" y="2995"/>
                    </a:lnTo>
                    <a:lnTo>
                      <a:pt x="16837" y="2993"/>
                    </a:lnTo>
                    <a:lnTo>
                      <a:pt x="16447" y="2989"/>
                    </a:lnTo>
                    <a:lnTo>
                      <a:pt x="16099" y="2974"/>
                    </a:lnTo>
                    <a:lnTo>
                      <a:pt x="15818" y="2959"/>
                    </a:lnTo>
                    <a:lnTo>
                      <a:pt x="15521" y="2964"/>
                    </a:lnTo>
                    <a:lnTo>
                      <a:pt x="15248" y="2978"/>
                    </a:lnTo>
                    <a:lnTo>
                      <a:pt x="14969" y="2995"/>
                    </a:lnTo>
                    <a:lnTo>
                      <a:pt x="14670" y="2995"/>
                    </a:lnTo>
                    <a:lnTo>
                      <a:pt x="14385" y="2998"/>
                    </a:lnTo>
                    <a:lnTo>
                      <a:pt x="14113" y="3003"/>
                    </a:lnTo>
                    <a:lnTo>
                      <a:pt x="13809" y="2988"/>
                    </a:lnTo>
                    <a:lnTo>
                      <a:pt x="13466" y="2982"/>
                    </a:lnTo>
                    <a:lnTo>
                      <a:pt x="13143" y="2967"/>
                    </a:lnTo>
                    <a:lnTo>
                      <a:pt x="12782" y="2942"/>
                    </a:lnTo>
                    <a:lnTo>
                      <a:pt x="12353" y="2921"/>
                    </a:lnTo>
                    <a:lnTo>
                      <a:pt x="11982" y="2860"/>
                    </a:lnTo>
                    <a:lnTo>
                      <a:pt x="11596" y="2849"/>
                    </a:lnTo>
                    <a:lnTo>
                      <a:pt x="11201" y="2838"/>
                    </a:lnTo>
                    <a:lnTo>
                      <a:pt x="10848" y="2841"/>
                    </a:lnTo>
                    <a:lnTo>
                      <a:pt x="10505" y="2823"/>
                    </a:lnTo>
                    <a:lnTo>
                      <a:pt x="10139" y="2834"/>
                    </a:lnTo>
                    <a:lnTo>
                      <a:pt x="9781" y="2803"/>
                    </a:lnTo>
                    <a:lnTo>
                      <a:pt x="9419" y="2796"/>
                    </a:lnTo>
                    <a:lnTo>
                      <a:pt x="9068" y="2766"/>
                    </a:lnTo>
                    <a:lnTo>
                      <a:pt x="8761" y="2756"/>
                    </a:lnTo>
                    <a:lnTo>
                      <a:pt x="8468" y="2749"/>
                    </a:lnTo>
                    <a:lnTo>
                      <a:pt x="8171" y="2728"/>
                    </a:lnTo>
                    <a:lnTo>
                      <a:pt x="7890" y="2709"/>
                    </a:lnTo>
                    <a:lnTo>
                      <a:pt x="7617" y="2675"/>
                    </a:lnTo>
                    <a:lnTo>
                      <a:pt x="7355" y="2636"/>
                    </a:lnTo>
                    <a:lnTo>
                      <a:pt x="7065" y="2604"/>
                    </a:lnTo>
                    <a:moveTo>
                      <a:pt x="347" y="3329"/>
                    </a:moveTo>
                    <a:lnTo>
                      <a:pt x="489" y="3206"/>
                    </a:lnTo>
                    <a:lnTo>
                      <a:pt x="700" y="3077"/>
                    </a:lnTo>
                    <a:lnTo>
                      <a:pt x="1048" y="2922"/>
                    </a:lnTo>
                    <a:lnTo>
                      <a:pt x="1502" y="2729"/>
                    </a:lnTo>
                    <a:lnTo>
                      <a:pt x="2179" y="2512"/>
                    </a:lnTo>
                    <a:lnTo>
                      <a:pt x="3147" y="2321"/>
                    </a:lnTo>
                    <a:lnTo>
                      <a:pt x="3795" y="2147"/>
                    </a:lnTo>
                    <a:lnTo>
                      <a:pt x="4293" y="2006"/>
                    </a:lnTo>
                    <a:lnTo>
                      <a:pt x="4737" y="1895"/>
                    </a:lnTo>
                    <a:lnTo>
                      <a:pt x="5172" y="1810"/>
                    </a:lnTo>
                    <a:lnTo>
                      <a:pt x="5555" y="1737"/>
                    </a:lnTo>
                    <a:lnTo>
                      <a:pt x="5840" y="1697"/>
                    </a:lnTo>
                    <a:lnTo>
                      <a:pt x="6194" y="1660"/>
                    </a:lnTo>
                    <a:lnTo>
                      <a:pt x="6379" y="1646"/>
                    </a:lnTo>
                    <a:lnTo>
                      <a:pt x="6501" y="1639"/>
                    </a:lnTo>
                    <a:lnTo>
                      <a:pt x="6654" y="1635"/>
                    </a:lnTo>
                    <a:lnTo>
                      <a:pt x="6872" y="1635"/>
                    </a:lnTo>
                    <a:lnTo>
                      <a:pt x="7110" y="1629"/>
                    </a:lnTo>
                    <a:lnTo>
                      <a:pt x="7328" y="1650"/>
                    </a:lnTo>
                    <a:lnTo>
                      <a:pt x="7706" y="1678"/>
                    </a:lnTo>
                    <a:lnTo>
                      <a:pt x="8762" y="1767"/>
                    </a:lnTo>
                    <a:lnTo>
                      <a:pt x="9490" y="1809"/>
                    </a:lnTo>
                    <a:lnTo>
                      <a:pt x="10159" y="1827"/>
                    </a:lnTo>
                    <a:lnTo>
                      <a:pt x="10827" y="1842"/>
                    </a:lnTo>
                    <a:lnTo>
                      <a:pt x="11408" y="1851"/>
                    </a:lnTo>
                    <a:lnTo>
                      <a:pt x="12415" y="1890"/>
                    </a:lnTo>
                    <a:lnTo>
                      <a:pt x="13539" y="1920"/>
                    </a:lnTo>
                    <a:lnTo>
                      <a:pt x="13888" y="1916"/>
                    </a:lnTo>
                    <a:lnTo>
                      <a:pt x="14237" y="1956"/>
                    </a:lnTo>
                    <a:lnTo>
                      <a:pt x="14792" y="2025"/>
                    </a:lnTo>
                    <a:lnTo>
                      <a:pt x="15546" y="2126"/>
                    </a:lnTo>
                    <a:lnTo>
                      <a:pt x="16083" y="2241"/>
                    </a:lnTo>
                    <a:lnTo>
                      <a:pt x="16717" y="2362"/>
                    </a:lnTo>
                    <a:lnTo>
                      <a:pt x="16877" y="2374"/>
                    </a:lnTo>
                    <a:lnTo>
                      <a:pt x="17367" y="2434"/>
                    </a:lnTo>
                    <a:lnTo>
                      <a:pt x="17723" y="2481"/>
                    </a:lnTo>
                    <a:lnTo>
                      <a:pt x="18427" y="2581"/>
                    </a:lnTo>
                    <a:lnTo>
                      <a:pt x="18775" y="2621"/>
                    </a:lnTo>
                    <a:lnTo>
                      <a:pt x="18998" y="2653"/>
                    </a:lnTo>
                    <a:lnTo>
                      <a:pt x="19176" y="2695"/>
                    </a:lnTo>
                    <a:lnTo>
                      <a:pt x="19350" y="2756"/>
                    </a:lnTo>
                    <a:lnTo>
                      <a:pt x="19428" y="2797"/>
                    </a:lnTo>
                    <a:lnTo>
                      <a:pt x="19462" y="2817"/>
                    </a:lnTo>
                    <a:lnTo>
                      <a:pt x="19557" y="2887"/>
                    </a:lnTo>
                    <a:lnTo>
                      <a:pt x="19610" y="2946"/>
                    </a:lnTo>
                    <a:lnTo>
                      <a:pt x="19656" y="3033"/>
                    </a:lnTo>
                    <a:lnTo>
                      <a:pt x="19667" y="3072"/>
                    </a:lnTo>
                    <a:lnTo>
                      <a:pt x="19671" y="3130"/>
                    </a:lnTo>
                    <a:lnTo>
                      <a:pt x="19636" y="3215"/>
                    </a:lnTo>
                    <a:lnTo>
                      <a:pt x="19595" y="3300"/>
                    </a:lnTo>
                    <a:lnTo>
                      <a:pt x="19529" y="3394"/>
                    </a:lnTo>
                    <a:lnTo>
                      <a:pt x="19422" y="3486"/>
                    </a:lnTo>
                    <a:lnTo>
                      <a:pt x="19350" y="3522"/>
                    </a:lnTo>
                    <a:lnTo>
                      <a:pt x="19244" y="3548"/>
                    </a:lnTo>
                    <a:lnTo>
                      <a:pt x="19109" y="3563"/>
                    </a:lnTo>
                    <a:lnTo>
                      <a:pt x="18986" y="3560"/>
                    </a:lnTo>
                    <a:lnTo>
                      <a:pt x="18822" y="3558"/>
                    </a:lnTo>
                    <a:lnTo>
                      <a:pt x="18575" y="3549"/>
                    </a:lnTo>
                    <a:lnTo>
                      <a:pt x="18342" y="3568"/>
                    </a:lnTo>
                    <a:lnTo>
                      <a:pt x="18037" y="3605"/>
                    </a:lnTo>
                    <a:lnTo>
                      <a:pt x="16686" y="3789"/>
                    </a:lnTo>
                    <a:lnTo>
                      <a:pt x="16173" y="3944"/>
                    </a:lnTo>
                    <a:lnTo>
                      <a:pt x="15674" y="4159"/>
                    </a:lnTo>
                    <a:lnTo>
                      <a:pt x="15138" y="4395"/>
                    </a:lnTo>
                    <a:lnTo>
                      <a:pt x="14724" y="4587"/>
                    </a:lnTo>
                    <a:lnTo>
                      <a:pt x="14217" y="4760"/>
                    </a:lnTo>
                    <a:lnTo>
                      <a:pt x="13997" y="4788"/>
                    </a:lnTo>
                    <a:lnTo>
                      <a:pt x="13373" y="4886"/>
                    </a:lnTo>
                    <a:lnTo>
                      <a:pt x="12680" y="5042"/>
                    </a:lnTo>
                    <a:lnTo>
                      <a:pt x="11374" y="5330"/>
                    </a:lnTo>
                    <a:lnTo>
                      <a:pt x="9970" y="5582"/>
                    </a:lnTo>
                    <a:lnTo>
                      <a:pt x="9069" y="5707"/>
                    </a:lnTo>
                    <a:lnTo>
                      <a:pt x="8325" y="5782"/>
                    </a:lnTo>
                    <a:lnTo>
                      <a:pt x="7444" y="5781"/>
                    </a:lnTo>
                    <a:lnTo>
                      <a:pt x="7034" y="5763"/>
                    </a:lnTo>
                    <a:lnTo>
                      <a:pt x="6907" y="5776"/>
                    </a:lnTo>
                    <a:lnTo>
                      <a:pt x="6906" y="5831"/>
                    </a:lnTo>
                    <a:lnTo>
                      <a:pt x="6960" y="5892"/>
                    </a:lnTo>
                    <a:lnTo>
                      <a:pt x="7260" y="6146"/>
                    </a:lnTo>
                    <a:lnTo>
                      <a:pt x="7619" y="6404"/>
                    </a:lnTo>
                    <a:lnTo>
                      <a:pt x="7712" y="6515"/>
                    </a:lnTo>
                    <a:lnTo>
                      <a:pt x="7758" y="6605"/>
                    </a:lnTo>
                    <a:lnTo>
                      <a:pt x="7767" y="6700"/>
                    </a:lnTo>
                    <a:lnTo>
                      <a:pt x="7748" y="6809"/>
                    </a:lnTo>
                    <a:lnTo>
                      <a:pt x="7699" y="6922"/>
                    </a:lnTo>
                    <a:lnTo>
                      <a:pt x="7640" y="7035"/>
                    </a:lnTo>
                    <a:lnTo>
                      <a:pt x="7620" y="7072"/>
                    </a:lnTo>
                    <a:lnTo>
                      <a:pt x="7599" y="7110"/>
                    </a:lnTo>
                    <a:lnTo>
                      <a:pt x="7559" y="7185"/>
                    </a:lnTo>
                    <a:lnTo>
                      <a:pt x="7518" y="7248"/>
                    </a:lnTo>
                    <a:lnTo>
                      <a:pt x="7528" y="7235"/>
                    </a:lnTo>
                    <a:lnTo>
                      <a:pt x="7467" y="7311"/>
                    </a:lnTo>
                    <a:lnTo>
                      <a:pt x="7395" y="7389"/>
                    </a:lnTo>
                    <a:lnTo>
                      <a:pt x="7312" y="7467"/>
                    </a:lnTo>
                    <a:lnTo>
                      <a:pt x="7219" y="7534"/>
                    </a:lnTo>
                    <a:lnTo>
                      <a:pt x="7115" y="7613"/>
                    </a:lnTo>
                    <a:lnTo>
                      <a:pt x="6987" y="7715"/>
                    </a:lnTo>
                    <a:lnTo>
                      <a:pt x="6879" y="7791"/>
                    </a:lnTo>
                    <a:lnTo>
                      <a:pt x="6782" y="7855"/>
                    </a:lnTo>
                    <a:lnTo>
                      <a:pt x="6739" y="7869"/>
                    </a:lnTo>
                    <a:lnTo>
                      <a:pt x="6718" y="7871"/>
                    </a:lnTo>
                    <a:lnTo>
                      <a:pt x="6697" y="7883"/>
                    </a:lnTo>
                    <a:lnTo>
                      <a:pt x="6676" y="7885"/>
                    </a:lnTo>
                    <a:lnTo>
                      <a:pt x="6646" y="7865"/>
                    </a:lnTo>
                    <a:lnTo>
                      <a:pt x="6594" y="7749"/>
                    </a:lnTo>
                    <a:lnTo>
                      <a:pt x="6477" y="7404"/>
                    </a:lnTo>
                    <a:lnTo>
                      <a:pt x="6398" y="6978"/>
                    </a:lnTo>
                    <a:lnTo>
                      <a:pt x="6321" y="6485"/>
                    </a:lnTo>
                    <a:lnTo>
                      <a:pt x="6312" y="6171"/>
                    </a:lnTo>
                    <a:lnTo>
                      <a:pt x="6217" y="6017"/>
                    </a:lnTo>
                    <a:lnTo>
                      <a:pt x="5836" y="5844"/>
                    </a:lnTo>
                    <a:lnTo>
                      <a:pt x="5579" y="5790"/>
                    </a:lnTo>
                    <a:lnTo>
                      <a:pt x="5351" y="5737"/>
                    </a:lnTo>
                    <a:lnTo>
                      <a:pt x="5119" y="5697"/>
                    </a:lnTo>
                    <a:lnTo>
                      <a:pt x="4663" y="5552"/>
                    </a:lnTo>
                    <a:lnTo>
                      <a:pt x="3901" y="5306"/>
                    </a:lnTo>
                    <a:lnTo>
                      <a:pt x="3361" y="5141"/>
                    </a:lnTo>
                    <a:lnTo>
                      <a:pt x="3192" y="5096"/>
                    </a:lnTo>
                    <a:lnTo>
                      <a:pt x="2794" y="5015"/>
                    </a:lnTo>
                    <a:lnTo>
                      <a:pt x="2231" y="4953"/>
                    </a:lnTo>
                    <a:lnTo>
                      <a:pt x="1809" y="4835"/>
                    </a:lnTo>
                    <a:lnTo>
                      <a:pt x="1534" y="4750"/>
                    </a:lnTo>
                    <a:lnTo>
                      <a:pt x="1131" y="4639"/>
                    </a:lnTo>
                    <a:lnTo>
                      <a:pt x="730" y="4520"/>
                    </a:lnTo>
                    <a:lnTo>
                      <a:pt x="341" y="4341"/>
                    </a:lnTo>
                    <a:lnTo>
                      <a:pt x="175" y="4251"/>
                    </a:lnTo>
                    <a:lnTo>
                      <a:pt x="79" y="4167"/>
                    </a:lnTo>
                    <a:lnTo>
                      <a:pt x="130" y="4163"/>
                    </a:lnTo>
                    <a:lnTo>
                      <a:pt x="333" y="4218"/>
                    </a:lnTo>
                    <a:lnTo>
                      <a:pt x="600" y="4313"/>
                    </a:lnTo>
                    <a:lnTo>
                      <a:pt x="793" y="4409"/>
                    </a:lnTo>
                    <a:lnTo>
                      <a:pt x="988" y="4477"/>
                    </a:lnTo>
                    <a:lnTo>
                      <a:pt x="1221" y="4549"/>
                    </a:lnTo>
                    <a:lnTo>
                      <a:pt x="1401" y="4581"/>
                    </a:lnTo>
                    <a:lnTo>
                      <a:pt x="1586" y="4615"/>
                    </a:lnTo>
                    <a:lnTo>
                      <a:pt x="1712" y="4605"/>
                    </a:lnTo>
                    <a:lnTo>
                      <a:pt x="1763" y="4561"/>
                    </a:lnTo>
                    <a:lnTo>
                      <a:pt x="1772" y="4505"/>
                    </a:lnTo>
                    <a:lnTo>
                      <a:pt x="1691" y="4437"/>
                    </a:lnTo>
                    <a:lnTo>
                      <a:pt x="1579" y="4369"/>
                    </a:lnTo>
                    <a:lnTo>
                      <a:pt x="1457" y="4314"/>
                    </a:lnTo>
                    <a:lnTo>
                      <a:pt x="1359" y="4261"/>
                    </a:lnTo>
                    <a:lnTo>
                      <a:pt x="1059" y="4099"/>
                    </a:lnTo>
                    <a:lnTo>
                      <a:pt x="740" y="3912"/>
                    </a:lnTo>
                    <a:lnTo>
                      <a:pt x="531" y="3772"/>
                    </a:lnTo>
                    <a:lnTo>
                      <a:pt x="389" y="3651"/>
                    </a:lnTo>
                    <a:lnTo>
                      <a:pt x="340" y="3599"/>
                    </a:lnTo>
                    <a:lnTo>
                      <a:pt x="319" y="3554"/>
                    </a:lnTo>
                    <a:lnTo>
                      <a:pt x="287" y="3510"/>
                    </a:lnTo>
                    <a:lnTo>
                      <a:pt x="285" y="3445"/>
                    </a:lnTo>
                    <a:lnTo>
                      <a:pt x="296" y="3398"/>
                    </a:lnTo>
                    <a:lnTo>
                      <a:pt x="347" y="3329"/>
                    </a:lnTo>
                    <a:moveTo>
                      <a:pt x="352" y="3319"/>
                    </a:moveTo>
                    <a:lnTo>
                      <a:pt x="272" y="3364"/>
                    </a:lnTo>
                    <a:lnTo>
                      <a:pt x="199" y="3416"/>
                    </a:lnTo>
                    <a:lnTo>
                      <a:pt x="156" y="3448"/>
                    </a:lnTo>
                    <a:lnTo>
                      <a:pt x="105" y="3499"/>
                    </a:lnTo>
                    <a:lnTo>
                      <a:pt x="57" y="3569"/>
                    </a:lnTo>
                    <a:lnTo>
                      <a:pt x="18" y="3695"/>
                    </a:lnTo>
                    <a:lnTo>
                      <a:pt x="73" y="3785"/>
                    </a:lnTo>
                    <a:lnTo>
                      <a:pt x="137" y="3828"/>
                    </a:lnTo>
                    <a:lnTo>
                      <a:pt x="187" y="3852"/>
                    </a:lnTo>
                    <a:lnTo>
                      <a:pt x="265" y="3884"/>
                    </a:lnTo>
                    <a:lnTo>
                      <a:pt x="546" y="4059"/>
                    </a:lnTo>
                    <a:lnTo>
                      <a:pt x="850" y="4246"/>
                    </a:lnTo>
                    <a:lnTo>
                      <a:pt x="1073" y="4366"/>
                    </a:lnTo>
                    <a:lnTo>
                      <a:pt x="1138" y="4407"/>
                    </a:lnTo>
                    <a:lnTo>
                      <a:pt x="1277" y="4471"/>
                    </a:lnTo>
                    <a:lnTo>
                      <a:pt x="1370" y="4503"/>
                    </a:lnTo>
                    <a:moveTo>
                      <a:pt x="190" y="3842"/>
                    </a:moveTo>
                    <a:lnTo>
                      <a:pt x="123" y="3868"/>
                    </a:lnTo>
                    <a:lnTo>
                      <a:pt x="66" y="3892"/>
                    </a:lnTo>
                    <a:lnTo>
                      <a:pt x="42" y="3933"/>
                    </a:lnTo>
                    <a:lnTo>
                      <a:pt x="0" y="4005"/>
                    </a:lnTo>
                    <a:lnTo>
                      <a:pt x="12" y="4063"/>
                    </a:lnTo>
                    <a:lnTo>
                      <a:pt x="33" y="4091"/>
                    </a:lnTo>
                    <a:lnTo>
                      <a:pt x="61" y="4129"/>
                    </a:lnTo>
                    <a:lnTo>
                      <a:pt x="92" y="4156"/>
                    </a:lnTo>
                    <a:moveTo>
                      <a:pt x="2109" y="2886"/>
                    </a:moveTo>
                    <a:lnTo>
                      <a:pt x="2026" y="2928"/>
                    </a:lnTo>
                    <a:lnTo>
                      <a:pt x="1939" y="2980"/>
                    </a:lnTo>
                    <a:lnTo>
                      <a:pt x="1863" y="3033"/>
                    </a:lnTo>
                    <a:lnTo>
                      <a:pt x="1798" y="3106"/>
                    </a:lnTo>
                    <a:lnTo>
                      <a:pt x="1760" y="3170"/>
                    </a:lnTo>
                    <a:lnTo>
                      <a:pt x="1753" y="3235"/>
                    </a:lnTo>
                    <a:lnTo>
                      <a:pt x="1770" y="3301"/>
                    </a:lnTo>
                    <a:lnTo>
                      <a:pt x="1808" y="3348"/>
                    </a:lnTo>
                    <a:lnTo>
                      <a:pt x="1857" y="3377"/>
                    </a:lnTo>
                    <a:lnTo>
                      <a:pt x="1940" y="3407"/>
                    </a:lnTo>
                    <a:lnTo>
                      <a:pt x="1994" y="3407"/>
                    </a:lnTo>
                    <a:lnTo>
                      <a:pt x="2108" y="3400"/>
                    </a:lnTo>
                    <a:lnTo>
                      <a:pt x="2241" y="3355"/>
                    </a:lnTo>
                    <a:lnTo>
                      <a:pt x="2319" y="3310"/>
                    </a:lnTo>
                    <a:lnTo>
                      <a:pt x="2355" y="3282"/>
                    </a:lnTo>
                    <a:lnTo>
                      <a:pt x="2392" y="3255"/>
                    </a:lnTo>
                    <a:lnTo>
                      <a:pt x="2471" y="3193"/>
                    </a:lnTo>
                    <a:lnTo>
                      <a:pt x="2518" y="3131"/>
                    </a:lnTo>
                    <a:lnTo>
                      <a:pt x="2550" y="3078"/>
                    </a:lnTo>
                    <a:lnTo>
                      <a:pt x="2578" y="3017"/>
                    </a:lnTo>
                    <a:lnTo>
                      <a:pt x="2568" y="2963"/>
                    </a:lnTo>
                    <a:lnTo>
                      <a:pt x="2533" y="2918"/>
                    </a:lnTo>
                    <a:lnTo>
                      <a:pt x="2486" y="2890"/>
                    </a:lnTo>
                    <a:lnTo>
                      <a:pt x="2387" y="2860"/>
                    </a:lnTo>
                    <a:lnTo>
                      <a:pt x="2309" y="2849"/>
                    </a:lnTo>
                    <a:lnTo>
                      <a:pt x="2229" y="2855"/>
                    </a:lnTo>
                    <a:lnTo>
                      <a:pt x="2109" y="2886"/>
                    </a:lnTo>
                    <a:moveTo>
                      <a:pt x="18606" y="2601"/>
                    </a:moveTo>
                    <a:lnTo>
                      <a:pt x="18818" y="2507"/>
                    </a:lnTo>
                    <a:lnTo>
                      <a:pt x="18998" y="2394"/>
                    </a:lnTo>
                    <a:lnTo>
                      <a:pt x="19140" y="2291"/>
                    </a:lnTo>
                    <a:lnTo>
                      <a:pt x="19261" y="2138"/>
                    </a:lnTo>
                    <a:lnTo>
                      <a:pt x="19528" y="1849"/>
                    </a:lnTo>
                    <a:lnTo>
                      <a:pt x="19813" y="1558"/>
                    </a:lnTo>
                    <a:lnTo>
                      <a:pt x="20113" y="1294"/>
                    </a:lnTo>
                    <a:lnTo>
                      <a:pt x="20374" y="1078"/>
                    </a:lnTo>
                    <a:lnTo>
                      <a:pt x="20729" y="867"/>
                    </a:lnTo>
                    <a:lnTo>
                      <a:pt x="21014" y="735"/>
                    </a:lnTo>
                    <a:lnTo>
                      <a:pt x="21347" y="590"/>
                    </a:lnTo>
                    <a:lnTo>
                      <a:pt x="21440" y="577"/>
                    </a:lnTo>
                    <a:lnTo>
                      <a:pt x="21552" y="593"/>
                    </a:lnTo>
                    <a:lnTo>
                      <a:pt x="21645" y="647"/>
                    </a:lnTo>
                    <a:lnTo>
                      <a:pt x="21674" y="732"/>
                    </a:lnTo>
                    <a:lnTo>
                      <a:pt x="21666" y="867"/>
                    </a:lnTo>
                    <a:lnTo>
                      <a:pt x="21649" y="983"/>
                    </a:lnTo>
                    <a:lnTo>
                      <a:pt x="21631" y="1100"/>
                    </a:lnTo>
                    <a:lnTo>
                      <a:pt x="21606" y="1245"/>
                    </a:lnTo>
                    <a:lnTo>
                      <a:pt x="21544" y="1460"/>
                    </a:lnTo>
                    <a:lnTo>
                      <a:pt x="21457" y="1753"/>
                    </a:lnTo>
                    <a:lnTo>
                      <a:pt x="21352" y="2057"/>
                    </a:lnTo>
                    <a:lnTo>
                      <a:pt x="21258" y="2322"/>
                    </a:lnTo>
                    <a:lnTo>
                      <a:pt x="21150" y="2704"/>
                    </a:lnTo>
                    <a:lnTo>
                      <a:pt x="21094" y="2920"/>
                    </a:lnTo>
                    <a:lnTo>
                      <a:pt x="21066" y="3125"/>
                    </a:lnTo>
                    <a:lnTo>
                      <a:pt x="21083" y="3308"/>
                    </a:lnTo>
                    <a:lnTo>
                      <a:pt x="21177" y="3548"/>
                    </a:lnTo>
                    <a:lnTo>
                      <a:pt x="21292" y="3866"/>
                    </a:lnTo>
                    <a:lnTo>
                      <a:pt x="21397" y="4174"/>
                    </a:lnTo>
                    <a:lnTo>
                      <a:pt x="21465" y="4495"/>
                    </a:lnTo>
                    <a:lnTo>
                      <a:pt x="21550" y="4817"/>
                    </a:lnTo>
                    <a:lnTo>
                      <a:pt x="21623" y="5100"/>
                    </a:lnTo>
                    <a:lnTo>
                      <a:pt x="21675" y="5316"/>
                    </a:lnTo>
                    <a:lnTo>
                      <a:pt x="21670" y="5445"/>
                    </a:lnTo>
                    <a:lnTo>
                      <a:pt x="21646" y="5515"/>
                    </a:lnTo>
                    <a:lnTo>
                      <a:pt x="21611" y="5556"/>
                    </a:lnTo>
                    <a:lnTo>
                      <a:pt x="21567" y="5598"/>
                    </a:lnTo>
                    <a:lnTo>
                      <a:pt x="21479" y="5631"/>
                    </a:lnTo>
                    <a:lnTo>
                      <a:pt x="21327" y="5636"/>
                    </a:lnTo>
                    <a:lnTo>
                      <a:pt x="21173" y="5572"/>
                    </a:lnTo>
                    <a:lnTo>
                      <a:pt x="20901" y="5411"/>
                    </a:lnTo>
                    <a:lnTo>
                      <a:pt x="20638" y="5239"/>
                    </a:lnTo>
                    <a:lnTo>
                      <a:pt x="20220" y="4920"/>
                    </a:lnTo>
                    <a:lnTo>
                      <a:pt x="19949" y="4675"/>
                    </a:lnTo>
                    <a:lnTo>
                      <a:pt x="19499" y="4210"/>
                    </a:lnTo>
                    <a:lnTo>
                      <a:pt x="19260" y="3980"/>
                    </a:lnTo>
                    <a:lnTo>
                      <a:pt x="19027" y="3758"/>
                    </a:lnTo>
                    <a:lnTo>
                      <a:pt x="18862" y="3657"/>
                    </a:lnTo>
                    <a:lnTo>
                      <a:pt x="18738" y="3597"/>
                    </a:lnTo>
                    <a:lnTo>
                      <a:pt x="18596" y="3549"/>
                    </a:lnTo>
                    <a:moveTo>
                      <a:pt x="5506" y="2491"/>
                    </a:moveTo>
                    <a:lnTo>
                      <a:pt x="5622" y="2564"/>
                    </a:lnTo>
                    <a:lnTo>
                      <a:pt x="5735" y="2653"/>
                    </a:lnTo>
                    <a:lnTo>
                      <a:pt x="5902" y="2800"/>
                    </a:lnTo>
                    <a:lnTo>
                      <a:pt x="6056" y="2947"/>
                    </a:lnTo>
                    <a:lnTo>
                      <a:pt x="6149" y="3042"/>
                    </a:lnTo>
                    <a:lnTo>
                      <a:pt x="6228" y="3106"/>
                    </a:lnTo>
                    <a:lnTo>
                      <a:pt x="6275" y="3140"/>
                    </a:lnTo>
                    <a:lnTo>
                      <a:pt x="6323" y="3166"/>
                    </a:lnTo>
                    <a:lnTo>
                      <a:pt x="6384" y="3221"/>
                    </a:lnTo>
                    <a:lnTo>
                      <a:pt x="6424" y="3222"/>
                    </a:lnTo>
                    <a:lnTo>
                      <a:pt x="6430" y="3241"/>
                    </a:lnTo>
                    <a:lnTo>
                      <a:pt x="6412" y="3271"/>
                    </a:lnTo>
                    <a:lnTo>
                      <a:pt x="6370" y="3291"/>
                    </a:lnTo>
                    <a:lnTo>
                      <a:pt x="6309" y="3333"/>
                    </a:lnTo>
                    <a:lnTo>
                      <a:pt x="6255" y="3388"/>
                    </a:lnTo>
                    <a:lnTo>
                      <a:pt x="6163" y="3533"/>
                    </a:lnTo>
                    <a:lnTo>
                      <a:pt x="6065" y="3763"/>
                    </a:lnTo>
                    <a:lnTo>
                      <a:pt x="5965" y="4002"/>
                    </a:lnTo>
                    <a:lnTo>
                      <a:pt x="5894" y="4287"/>
                    </a:lnTo>
                    <a:lnTo>
                      <a:pt x="5836" y="4506"/>
                    </a:lnTo>
                    <a:lnTo>
                      <a:pt x="5749" y="4760"/>
                    </a:lnTo>
                    <a:lnTo>
                      <a:pt x="5619" y="4913"/>
                    </a:lnTo>
                    <a:lnTo>
                      <a:pt x="5425" y="5105"/>
                    </a:lnTo>
                    <a:lnTo>
                      <a:pt x="5309" y="5172"/>
                    </a:lnTo>
                    <a:lnTo>
                      <a:pt x="5086" y="5234"/>
                    </a:lnTo>
                    <a:lnTo>
                      <a:pt x="4848" y="5266"/>
                    </a:lnTo>
                    <a:lnTo>
                      <a:pt x="4645" y="5270"/>
                    </a:lnTo>
                    <a:lnTo>
                      <a:pt x="4501" y="5276"/>
                    </a:lnTo>
                    <a:lnTo>
                      <a:pt x="4309" y="5242"/>
                    </a:lnTo>
                    <a:moveTo>
                      <a:pt x="13843" y="1904"/>
                    </a:moveTo>
                    <a:lnTo>
                      <a:pt x="13904" y="1904"/>
                    </a:lnTo>
                    <a:lnTo>
                      <a:pt x="14018" y="1827"/>
                    </a:lnTo>
                    <a:lnTo>
                      <a:pt x="14150" y="1669"/>
                    </a:lnTo>
                    <a:lnTo>
                      <a:pt x="14350" y="1412"/>
                    </a:lnTo>
                    <a:lnTo>
                      <a:pt x="14545" y="1157"/>
                    </a:lnTo>
                    <a:lnTo>
                      <a:pt x="14712" y="919"/>
                    </a:lnTo>
                    <a:lnTo>
                      <a:pt x="14834" y="794"/>
                    </a:lnTo>
                    <a:lnTo>
                      <a:pt x="15058" y="586"/>
                    </a:lnTo>
                    <a:lnTo>
                      <a:pt x="15202" y="486"/>
                    </a:lnTo>
                    <a:lnTo>
                      <a:pt x="15295" y="433"/>
                    </a:lnTo>
                    <a:lnTo>
                      <a:pt x="15355" y="404"/>
                    </a:lnTo>
                    <a:lnTo>
                      <a:pt x="15432" y="390"/>
                    </a:lnTo>
                    <a:lnTo>
                      <a:pt x="15474" y="455"/>
                    </a:lnTo>
                    <a:lnTo>
                      <a:pt x="15540" y="624"/>
                    </a:lnTo>
                    <a:lnTo>
                      <a:pt x="15573" y="708"/>
                    </a:lnTo>
                    <a:lnTo>
                      <a:pt x="15622" y="780"/>
                    </a:lnTo>
                    <a:lnTo>
                      <a:pt x="15663" y="854"/>
                    </a:lnTo>
                    <a:lnTo>
                      <a:pt x="15712" y="917"/>
                    </a:lnTo>
                    <a:lnTo>
                      <a:pt x="15761" y="998"/>
                    </a:lnTo>
                    <a:lnTo>
                      <a:pt x="15849" y="1163"/>
                    </a:lnTo>
                    <a:lnTo>
                      <a:pt x="15922" y="1258"/>
                    </a:lnTo>
                    <a:lnTo>
                      <a:pt x="15986" y="1355"/>
                    </a:lnTo>
                    <a:lnTo>
                      <a:pt x="16059" y="1469"/>
                    </a:lnTo>
                    <a:lnTo>
                      <a:pt x="16149" y="1562"/>
                    </a:lnTo>
                    <a:lnTo>
                      <a:pt x="16282" y="1714"/>
                    </a:lnTo>
                    <a:lnTo>
                      <a:pt x="16374" y="1818"/>
                    </a:lnTo>
                    <a:lnTo>
                      <a:pt x="16461" y="1897"/>
                    </a:lnTo>
                    <a:lnTo>
                      <a:pt x="16478" y="1904"/>
                    </a:lnTo>
                    <a:lnTo>
                      <a:pt x="16557" y="1995"/>
                    </a:lnTo>
                    <a:lnTo>
                      <a:pt x="16647" y="2086"/>
                    </a:lnTo>
                    <a:lnTo>
                      <a:pt x="16721" y="2180"/>
                    </a:lnTo>
                    <a:lnTo>
                      <a:pt x="16847" y="2329"/>
                    </a:lnTo>
                    <a:lnTo>
                      <a:pt x="16836" y="2359"/>
                    </a:lnTo>
                    <a:moveTo>
                      <a:pt x="14164" y="4790"/>
                    </a:moveTo>
                    <a:lnTo>
                      <a:pt x="14137" y="4764"/>
                    </a:lnTo>
                    <a:lnTo>
                      <a:pt x="14199" y="4835"/>
                    </a:lnTo>
                    <a:lnTo>
                      <a:pt x="14261" y="4946"/>
                    </a:lnTo>
                    <a:lnTo>
                      <a:pt x="14312" y="5039"/>
                    </a:lnTo>
                    <a:lnTo>
                      <a:pt x="14390" y="5220"/>
                    </a:lnTo>
                    <a:lnTo>
                      <a:pt x="14532" y="5502"/>
                    </a:lnTo>
                    <a:lnTo>
                      <a:pt x="14657" y="5758"/>
                    </a:lnTo>
                    <a:lnTo>
                      <a:pt x="14701" y="5916"/>
                    </a:lnTo>
                    <a:lnTo>
                      <a:pt x="14734" y="5962"/>
                    </a:lnTo>
                    <a:lnTo>
                      <a:pt x="14788" y="5962"/>
                    </a:lnTo>
                    <a:lnTo>
                      <a:pt x="14817" y="5915"/>
                    </a:lnTo>
                    <a:lnTo>
                      <a:pt x="14880" y="5768"/>
                    </a:lnTo>
                    <a:lnTo>
                      <a:pt x="15053" y="5463"/>
                    </a:lnTo>
                    <a:lnTo>
                      <a:pt x="15231" y="5167"/>
                    </a:lnTo>
                    <a:lnTo>
                      <a:pt x="15422" y="4920"/>
                    </a:lnTo>
                    <a:lnTo>
                      <a:pt x="15696" y="4626"/>
                    </a:lnTo>
                    <a:lnTo>
                      <a:pt x="16038" y="4312"/>
                    </a:lnTo>
                    <a:lnTo>
                      <a:pt x="16447" y="4029"/>
                    </a:lnTo>
                    <a:lnTo>
                      <a:pt x="16695" y="3872"/>
                    </a:lnTo>
                    <a:lnTo>
                      <a:pt x="16826" y="3805"/>
                    </a:lnTo>
                    <a:lnTo>
                      <a:pt x="16863" y="3769"/>
                    </a:lnTo>
                    <a:moveTo>
                      <a:pt x="6476" y="3792"/>
                    </a:moveTo>
                    <a:lnTo>
                      <a:pt x="6500" y="3876"/>
                    </a:lnTo>
                    <a:lnTo>
                      <a:pt x="6526" y="3925"/>
                    </a:lnTo>
                    <a:lnTo>
                      <a:pt x="6585" y="3940"/>
                    </a:lnTo>
                    <a:lnTo>
                      <a:pt x="6673" y="3945"/>
                    </a:lnTo>
                    <a:lnTo>
                      <a:pt x="6782" y="3952"/>
                    </a:lnTo>
                    <a:lnTo>
                      <a:pt x="6947" y="3976"/>
                    </a:lnTo>
                    <a:lnTo>
                      <a:pt x="7485" y="4088"/>
                    </a:lnTo>
                    <a:lnTo>
                      <a:pt x="7972" y="4230"/>
                    </a:lnTo>
                    <a:lnTo>
                      <a:pt x="8582" y="4422"/>
                    </a:lnTo>
                    <a:lnTo>
                      <a:pt x="8991" y="4571"/>
                    </a:lnTo>
                    <a:lnTo>
                      <a:pt x="9454" y="4739"/>
                    </a:lnTo>
                    <a:lnTo>
                      <a:pt x="9846" y="4911"/>
                    </a:lnTo>
                    <a:lnTo>
                      <a:pt x="9927" y="5034"/>
                    </a:lnTo>
                    <a:lnTo>
                      <a:pt x="9895" y="5100"/>
                    </a:lnTo>
                    <a:lnTo>
                      <a:pt x="9790" y="5194"/>
                    </a:lnTo>
                    <a:lnTo>
                      <a:pt x="9679" y="5234"/>
                    </a:lnTo>
                    <a:lnTo>
                      <a:pt x="9477" y="5312"/>
                    </a:lnTo>
                    <a:lnTo>
                      <a:pt x="9165" y="5409"/>
                    </a:lnTo>
                    <a:lnTo>
                      <a:pt x="8948" y="5489"/>
                    </a:lnTo>
                    <a:lnTo>
                      <a:pt x="8814" y="5553"/>
                    </a:lnTo>
                    <a:lnTo>
                      <a:pt x="8679" y="5596"/>
                    </a:lnTo>
                    <a:lnTo>
                      <a:pt x="8534" y="5639"/>
                    </a:lnTo>
                    <a:lnTo>
                      <a:pt x="8280" y="5666"/>
                    </a:lnTo>
                    <a:lnTo>
                      <a:pt x="8053" y="5655"/>
                    </a:lnTo>
                    <a:lnTo>
                      <a:pt x="7762" y="5597"/>
                    </a:lnTo>
                    <a:lnTo>
                      <a:pt x="7530" y="5571"/>
                    </a:lnTo>
                    <a:lnTo>
                      <a:pt x="7280" y="5467"/>
                    </a:lnTo>
                    <a:lnTo>
                      <a:pt x="6988" y="5317"/>
                    </a:lnTo>
                    <a:lnTo>
                      <a:pt x="6772" y="5099"/>
                    </a:lnTo>
                    <a:lnTo>
                      <a:pt x="6698" y="5016"/>
                    </a:lnTo>
                    <a:lnTo>
                      <a:pt x="6598" y="4933"/>
                    </a:lnTo>
                    <a:lnTo>
                      <a:pt x="6504" y="4894"/>
                    </a:lnTo>
                    <a:lnTo>
                      <a:pt x="6456" y="4897"/>
                    </a:lnTo>
                    <a:lnTo>
                      <a:pt x="6389" y="4944"/>
                    </a:lnTo>
                    <a:moveTo>
                      <a:pt x="7053" y="1643"/>
                    </a:moveTo>
                    <a:lnTo>
                      <a:pt x="7118" y="1614"/>
                    </a:lnTo>
                    <a:lnTo>
                      <a:pt x="7276" y="1503"/>
                    </a:lnTo>
                    <a:lnTo>
                      <a:pt x="7474" y="1357"/>
                    </a:lnTo>
                    <a:lnTo>
                      <a:pt x="7748" y="1075"/>
                    </a:lnTo>
                    <a:lnTo>
                      <a:pt x="8094" y="704"/>
                    </a:lnTo>
                    <a:lnTo>
                      <a:pt x="8465" y="394"/>
                    </a:lnTo>
                    <a:lnTo>
                      <a:pt x="8714" y="163"/>
                    </a:lnTo>
                    <a:lnTo>
                      <a:pt x="8797" y="91"/>
                    </a:lnTo>
                    <a:lnTo>
                      <a:pt x="8853" y="31"/>
                    </a:lnTo>
                    <a:lnTo>
                      <a:pt x="8890" y="0"/>
                    </a:lnTo>
                    <a:lnTo>
                      <a:pt x="8883" y="70"/>
                    </a:lnTo>
                    <a:lnTo>
                      <a:pt x="8888" y="104"/>
                    </a:lnTo>
                    <a:lnTo>
                      <a:pt x="8928" y="124"/>
                    </a:lnTo>
                    <a:lnTo>
                      <a:pt x="9003" y="139"/>
                    </a:lnTo>
                    <a:lnTo>
                      <a:pt x="9015" y="198"/>
                    </a:lnTo>
                    <a:lnTo>
                      <a:pt x="9054" y="235"/>
                    </a:lnTo>
                    <a:lnTo>
                      <a:pt x="9095" y="255"/>
                    </a:lnTo>
                    <a:lnTo>
                      <a:pt x="9164" y="262"/>
                    </a:lnTo>
                    <a:lnTo>
                      <a:pt x="9177" y="311"/>
                    </a:lnTo>
                    <a:lnTo>
                      <a:pt x="9218" y="349"/>
                    </a:lnTo>
                    <a:lnTo>
                      <a:pt x="9268" y="384"/>
                    </a:lnTo>
                    <a:lnTo>
                      <a:pt x="9336" y="409"/>
                    </a:lnTo>
                    <a:lnTo>
                      <a:pt x="9371" y="412"/>
                    </a:lnTo>
                    <a:lnTo>
                      <a:pt x="9385" y="470"/>
                    </a:lnTo>
                    <a:lnTo>
                      <a:pt x="9436" y="506"/>
                    </a:lnTo>
                    <a:lnTo>
                      <a:pt x="9480" y="517"/>
                    </a:lnTo>
                    <a:lnTo>
                      <a:pt x="9507" y="521"/>
                    </a:lnTo>
                    <a:lnTo>
                      <a:pt x="9542" y="525"/>
                    </a:lnTo>
                    <a:lnTo>
                      <a:pt x="9548" y="593"/>
                    </a:lnTo>
                    <a:lnTo>
                      <a:pt x="9591" y="638"/>
                    </a:lnTo>
                    <a:lnTo>
                      <a:pt x="9662" y="663"/>
                    </a:lnTo>
                    <a:lnTo>
                      <a:pt x="9725" y="662"/>
                    </a:lnTo>
                    <a:lnTo>
                      <a:pt x="9751" y="710"/>
                    </a:lnTo>
                    <a:lnTo>
                      <a:pt x="9786" y="757"/>
                    </a:lnTo>
                    <a:lnTo>
                      <a:pt x="9849" y="783"/>
                    </a:lnTo>
                    <a:lnTo>
                      <a:pt x="9922" y="781"/>
                    </a:lnTo>
                    <a:lnTo>
                      <a:pt x="9940" y="831"/>
                    </a:lnTo>
                    <a:lnTo>
                      <a:pt x="9994" y="867"/>
                    </a:lnTo>
                    <a:lnTo>
                      <a:pt x="10096" y="888"/>
                    </a:lnTo>
                    <a:lnTo>
                      <a:pt x="10095" y="922"/>
                    </a:lnTo>
                    <a:lnTo>
                      <a:pt x="10114" y="963"/>
                    </a:lnTo>
                    <a:lnTo>
                      <a:pt x="10179" y="990"/>
                    </a:lnTo>
                    <a:lnTo>
                      <a:pt x="10234" y="991"/>
                    </a:lnTo>
                    <a:lnTo>
                      <a:pt x="10272" y="995"/>
                    </a:lnTo>
                    <a:lnTo>
                      <a:pt x="10272" y="1047"/>
                    </a:lnTo>
                    <a:lnTo>
                      <a:pt x="10301" y="1096"/>
                    </a:lnTo>
                    <a:lnTo>
                      <a:pt x="10320" y="1119"/>
                    </a:lnTo>
                    <a:lnTo>
                      <a:pt x="10357" y="1141"/>
                    </a:lnTo>
                    <a:lnTo>
                      <a:pt x="10423" y="1159"/>
                    </a:lnTo>
                    <a:lnTo>
                      <a:pt x="10444" y="1218"/>
                    </a:lnTo>
                    <a:lnTo>
                      <a:pt x="10482" y="1248"/>
                    </a:lnTo>
                    <a:lnTo>
                      <a:pt x="10520" y="1270"/>
                    </a:lnTo>
                    <a:lnTo>
                      <a:pt x="10577" y="1280"/>
                    </a:lnTo>
                    <a:lnTo>
                      <a:pt x="10598" y="1331"/>
                    </a:lnTo>
                    <a:lnTo>
                      <a:pt x="10628" y="1380"/>
                    </a:lnTo>
                    <a:lnTo>
                      <a:pt x="10686" y="1409"/>
                    </a:lnTo>
                    <a:lnTo>
                      <a:pt x="10754" y="1427"/>
                    </a:lnTo>
                    <a:lnTo>
                      <a:pt x="10775" y="1469"/>
                    </a:lnTo>
                    <a:lnTo>
                      <a:pt x="10795" y="1494"/>
                    </a:lnTo>
                    <a:lnTo>
                      <a:pt x="10834" y="1516"/>
                    </a:lnTo>
                    <a:lnTo>
                      <a:pt x="10903" y="1543"/>
                    </a:lnTo>
                    <a:lnTo>
                      <a:pt x="10970" y="1553"/>
                    </a:lnTo>
                    <a:lnTo>
                      <a:pt x="10993" y="1605"/>
                    </a:lnTo>
                    <a:lnTo>
                      <a:pt x="11033" y="1636"/>
                    </a:lnTo>
                    <a:lnTo>
                      <a:pt x="11091" y="1648"/>
                    </a:lnTo>
                    <a:lnTo>
                      <a:pt x="11130" y="1652"/>
                    </a:lnTo>
                    <a:lnTo>
                      <a:pt x="11143" y="1696"/>
                    </a:lnTo>
                    <a:lnTo>
                      <a:pt x="11183" y="1719"/>
                    </a:lnTo>
                    <a:lnTo>
                      <a:pt x="11233" y="1741"/>
                    </a:lnTo>
                    <a:lnTo>
                      <a:pt x="11283" y="1754"/>
                    </a:lnTo>
                    <a:lnTo>
                      <a:pt x="11305" y="1797"/>
                    </a:lnTo>
                    <a:lnTo>
                      <a:pt x="11337" y="1830"/>
                    </a:lnTo>
                    <a:lnTo>
                      <a:pt x="11368" y="1846"/>
                    </a:lnTo>
                    <a:lnTo>
                      <a:pt x="11388" y="1853"/>
                    </a:lnTo>
                  </a:path>
                </a:pathLst>
              </a:custGeom>
              <a:noFill/>
              <a:ln cap="sq" cmpd="sng" w="1905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0" name="Shape 710"/>
              <p:cNvSpPr/>
              <p:nvPr/>
            </p:nvSpPr>
            <p:spPr>
              <a:xfrm>
                <a:off x="-267167" y="6183952"/>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1" name="Shape 711"/>
              <p:cNvSpPr/>
              <p:nvPr/>
            </p:nvSpPr>
            <p:spPr>
              <a:xfrm>
                <a:off x="1206704" y="5813393"/>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2" name="Shape 712"/>
              <p:cNvSpPr/>
              <p:nvPr/>
            </p:nvSpPr>
            <p:spPr>
              <a:xfrm>
                <a:off x="2142665" y="5864793"/>
                <a:ext cx="39447" cy="38251"/>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3" name="Shape 713"/>
              <p:cNvSpPr/>
              <p:nvPr/>
            </p:nvSpPr>
            <p:spPr>
              <a:xfrm>
                <a:off x="2698504" y="5874355"/>
                <a:ext cx="38251"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4" name="Shape 714"/>
              <p:cNvSpPr/>
              <p:nvPr/>
            </p:nvSpPr>
            <p:spPr>
              <a:xfrm>
                <a:off x="3333237" y="5977156"/>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5" name="Shape 715"/>
              <p:cNvSpPr/>
              <p:nvPr/>
            </p:nvSpPr>
            <p:spPr>
              <a:xfrm>
                <a:off x="3724117" y="6029751"/>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6" name="Shape 716"/>
              <p:cNvSpPr/>
              <p:nvPr/>
            </p:nvSpPr>
            <p:spPr>
              <a:xfrm>
                <a:off x="3956015" y="6136138"/>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7" name="Shape 717"/>
              <p:cNvSpPr/>
              <p:nvPr/>
            </p:nvSpPr>
            <p:spPr>
              <a:xfrm>
                <a:off x="3721726" y="6234157"/>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8" name="Shape 718"/>
              <p:cNvSpPr/>
              <p:nvPr/>
            </p:nvSpPr>
            <p:spPr>
              <a:xfrm>
                <a:off x="3345190" y="6281971"/>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19" name="Shape 719"/>
              <p:cNvSpPr/>
              <p:nvPr/>
            </p:nvSpPr>
            <p:spPr>
              <a:xfrm>
                <a:off x="2745123" y="6501916"/>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0" name="Shape 720"/>
              <p:cNvSpPr/>
              <p:nvPr/>
            </p:nvSpPr>
            <p:spPr>
              <a:xfrm>
                <a:off x="1016642" y="6776847"/>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1" name="Shape 721"/>
              <p:cNvSpPr/>
              <p:nvPr/>
            </p:nvSpPr>
            <p:spPr>
              <a:xfrm>
                <a:off x="1083582" y="6528214"/>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2" name="Shape 722"/>
              <p:cNvSpPr/>
              <p:nvPr/>
            </p:nvSpPr>
            <p:spPr>
              <a:xfrm>
                <a:off x="1087168" y="6316636"/>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3" name="Shape 723"/>
              <p:cNvSpPr/>
              <p:nvPr/>
            </p:nvSpPr>
            <p:spPr>
              <a:xfrm>
                <a:off x="1060870" y="6167217"/>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4" name="Shape 724"/>
              <p:cNvSpPr/>
              <p:nvPr/>
            </p:nvSpPr>
            <p:spPr>
              <a:xfrm>
                <a:off x="123714" y="6134942"/>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5" name="Shape 725"/>
              <p:cNvSpPr/>
              <p:nvPr/>
            </p:nvSpPr>
            <p:spPr>
              <a:xfrm>
                <a:off x="-22119" y="6060830"/>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6" name="Shape 726"/>
              <p:cNvSpPr/>
              <p:nvPr/>
            </p:nvSpPr>
            <p:spPr>
              <a:xfrm>
                <a:off x="318556" y="5968789"/>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7" name="Shape 727"/>
              <p:cNvSpPr/>
              <p:nvPr/>
            </p:nvSpPr>
            <p:spPr>
              <a:xfrm>
                <a:off x="636520" y="5881527"/>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28" name="Shape 728"/>
              <p:cNvSpPr/>
              <p:nvPr/>
            </p:nvSpPr>
            <p:spPr>
              <a:xfrm>
                <a:off x="938944" y="5830128"/>
                <a:ext cx="39447" cy="39447"/>
              </a:xfrm>
              <a:prstGeom prst="ellipse">
                <a:avLst/>
              </a:prstGeom>
              <a:solidFill>
                <a:srgbClr val="0000FF"/>
              </a:solidFill>
              <a:ln cap="sq" cmpd="sng" w="12700">
                <a:solidFill>
                  <a:srgbClr val="00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sp>
          <p:nvSpPr>
            <p:cNvPr id="729" name="Shape 729"/>
            <p:cNvSpPr txBox="1"/>
            <p:nvPr/>
          </p:nvSpPr>
          <p:spPr>
            <a:xfrm>
              <a:off x="1005546" y="1700808"/>
              <a:ext cx="266429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2800" u="none" cap="none" strike="noStrike">
                  <a:solidFill>
                    <a:srgbClr val="0000FF"/>
                  </a:solidFill>
                  <a:latin typeface="Cantarell"/>
                  <a:ea typeface="Cantarell"/>
                  <a:cs typeface="Cantarell"/>
                  <a:sym typeface="Cantarell"/>
                </a:rPr>
                <a:t>San Quintín</a:t>
              </a:r>
              <a:endParaRPr b="0" i="0" sz="2800" u="none" cap="none" strike="noStrike">
                <a:solidFill>
                  <a:srgbClr val="0000FF"/>
                </a:solidFill>
                <a:latin typeface="Cantarell"/>
                <a:ea typeface="Cantarell"/>
                <a:cs typeface="Cantarell"/>
                <a:sym typeface="Cantare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Shape 734"/>
          <p:cNvSpPr txBox="1"/>
          <p:nvPr/>
        </p:nvSpPr>
        <p:spPr>
          <a:xfrm>
            <a:off x="323528" y="980728"/>
            <a:ext cx="7772400" cy="4572000"/>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SzPts val="2850"/>
              <a:buFont typeface="Noto Symbol"/>
              <a:buChar char="▪"/>
            </a:pPr>
            <a:r>
              <a:rPr b="0" i="0" lang="es-AR" sz="3000" u="none" cap="none" strike="noStrike">
                <a:solidFill>
                  <a:srgbClr val="8BE5FF"/>
                </a:solidFill>
                <a:latin typeface="Cantarell"/>
                <a:ea typeface="Cantarell"/>
                <a:cs typeface="Cantarell"/>
                <a:sym typeface="Cantarell"/>
              </a:rPr>
              <a:t>ADNmit (COI)</a:t>
            </a:r>
            <a:endParaRPr/>
          </a:p>
          <a:p>
            <a:pPr indent="-167005" lvl="0" marL="411480" marR="0" rtl="0" algn="l">
              <a:lnSpc>
                <a:spcPct val="100000"/>
              </a:lnSpc>
              <a:spcBef>
                <a:spcPts val="700"/>
              </a:spcBef>
              <a:spcAft>
                <a:spcPts val="0"/>
              </a:spcAft>
              <a:buClr>
                <a:schemeClr val="lt2"/>
              </a:buClr>
              <a:buSzPts val="2850"/>
              <a:buFont typeface="Noto Symbol"/>
              <a:buNone/>
            </a:pPr>
            <a:r>
              <a:t/>
            </a:r>
            <a:endParaRPr b="0" i="0" sz="3000" u="none" cap="none" strike="noStrike">
              <a:solidFill>
                <a:schemeClr val="lt1"/>
              </a:solidFill>
              <a:latin typeface="Cantarell"/>
              <a:ea typeface="Cantarell"/>
              <a:cs typeface="Cantarell"/>
              <a:sym typeface="Cantarell"/>
            </a:endParaRPr>
          </a:p>
          <a:p>
            <a:pPr indent="-167005" lvl="0" marL="411480" marR="0" rtl="0" algn="l">
              <a:lnSpc>
                <a:spcPct val="100000"/>
              </a:lnSpc>
              <a:spcBef>
                <a:spcPts val="700"/>
              </a:spcBef>
              <a:spcAft>
                <a:spcPts val="0"/>
              </a:spcAft>
              <a:buClr>
                <a:schemeClr val="lt2"/>
              </a:buClr>
              <a:buSzPts val="2850"/>
              <a:buFont typeface="Noto Symbol"/>
              <a:buNone/>
            </a:pPr>
            <a:r>
              <a:t/>
            </a:r>
            <a:endParaRPr b="0" i="0" sz="3000" u="none" cap="none" strike="noStrike">
              <a:solidFill>
                <a:schemeClr val="lt1"/>
              </a:solidFill>
              <a:latin typeface="Cantarell"/>
              <a:ea typeface="Cantarell"/>
              <a:cs typeface="Cantarell"/>
              <a:sym typeface="Cantarell"/>
            </a:endParaRPr>
          </a:p>
          <a:p>
            <a:pPr indent="-167005" lvl="0" marL="411480" marR="0" rtl="0" algn="l">
              <a:lnSpc>
                <a:spcPct val="100000"/>
              </a:lnSpc>
              <a:spcBef>
                <a:spcPts val="700"/>
              </a:spcBef>
              <a:spcAft>
                <a:spcPts val="0"/>
              </a:spcAft>
              <a:buClr>
                <a:schemeClr val="lt2"/>
              </a:buClr>
              <a:buSzPts val="2850"/>
              <a:buFont typeface="Noto Symbol"/>
              <a:buNone/>
            </a:pPr>
            <a:r>
              <a:t/>
            </a:r>
            <a:endParaRPr b="0" i="0" sz="3000" u="none" cap="none" strike="noStrike">
              <a:solidFill>
                <a:schemeClr val="lt1"/>
              </a:solidFill>
              <a:latin typeface="Cantarell"/>
              <a:ea typeface="Cantarell"/>
              <a:cs typeface="Cantarell"/>
              <a:sym typeface="Cantarell"/>
            </a:endParaRPr>
          </a:p>
          <a:p>
            <a:pPr indent="-167005" lvl="0" marL="411480" marR="0" rtl="0" algn="l">
              <a:lnSpc>
                <a:spcPct val="100000"/>
              </a:lnSpc>
              <a:spcBef>
                <a:spcPts val="700"/>
              </a:spcBef>
              <a:spcAft>
                <a:spcPts val="0"/>
              </a:spcAft>
              <a:buClr>
                <a:schemeClr val="lt2"/>
              </a:buClr>
              <a:buSzPts val="2850"/>
              <a:buFont typeface="Noto Symbol"/>
              <a:buNone/>
            </a:pPr>
            <a:r>
              <a:t/>
            </a:r>
            <a:endParaRPr b="0" i="0" sz="3000" u="none" cap="none" strike="noStrike">
              <a:solidFill>
                <a:schemeClr val="lt1"/>
              </a:solidFill>
              <a:latin typeface="Cantarell"/>
              <a:ea typeface="Cantarell"/>
              <a:cs typeface="Cantarell"/>
              <a:sym typeface="Cantarell"/>
            </a:endParaRPr>
          </a:p>
        </p:txBody>
      </p:sp>
      <p:sp>
        <p:nvSpPr>
          <p:cNvPr id="735" name="Shape 735"/>
          <p:cNvSpPr txBox="1"/>
          <p:nvPr>
            <p:ph type="title"/>
          </p:nvPr>
        </p:nvSpPr>
        <p:spPr>
          <a:xfrm>
            <a:off x="395536" y="4462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Resultados</a:t>
            </a:r>
            <a:endParaRPr b="0" i="0" sz="4000" u="none" cap="none" strike="noStrike">
              <a:solidFill>
                <a:schemeClr val="lt2"/>
              </a:solidFill>
              <a:latin typeface="Consolas"/>
              <a:ea typeface="Consolas"/>
              <a:cs typeface="Consolas"/>
              <a:sym typeface="Consolas"/>
            </a:endParaRPr>
          </a:p>
        </p:txBody>
      </p:sp>
      <p:sp>
        <p:nvSpPr>
          <p:cNvPr id="736" name="Shape 736"/>
          <p:cNvSpPr txBox="1"/>
          <p:nvPr/>
        </p:nvSpPr>
        <p:spPr>
          <a:xfrm>
            <a:off x="467544" y="2348879"/>
            <a:ext cx="3168352" cy="11695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2400" u="none" cap="none" strike="noStrike">
                <a:solidFill>
                  <a:schemeClr val="lt1"/>
                </a:solidFill>
                <a:latin typeface="Cantarell"/>
                <a:ea typeface="Cantarell"/>
                <a:cs typeface="Cantarell"/>
                <a:sym typeface="Cantarell"/>
              </a:rPr>
              <a:t>F</a:t>
            </a:r>
            <a:r>
              <a:rPr b="1" baseline="-25000" i="0" lang="es-AR" sz="2400" u="none" cap="none" strike="noStrike">
                <a:solidFill>
                  <a:schemeClr val="lt1"/>
                </a:solidFill>
                <a:latin typeface="Cantarell"/>
                <a:ea typeface="Cantarell"/>
                <a:cs typeface="Cantarell"/>
                <a:sym typeface="Cantarell"/>
              </a:rPr>
              <a:t>ST</a:t>
            </a:r>
            <a:r>
              <a:rPr b="1" i="0" lang="es-AR" sz="2400" u="none" cap="none" strike="noStrike">
                <a:solidFill>
                  <a:schemeClr val="lt1"/>
                </a:solidFill>
                <a:latin typeface="Cantarell"/>
                <a:ea typeface="Cantarell"/>
                <a:cs typeface="Cantarell"/>
                <a:sym typeface="Cantarell"/>
              </a:rPr>
              <a:t> </a:t>
            </a:r>
            <a:endParaRPr/>
          </a:p>
          <a:p>
            <a:pPr indent="0" lvl="0" marL="0" marR="0" rtl="0" algn="ctr">
              <a:spcBef>
                <a:spcPts val="0"/>
              </a:spcBef>
              <a:spcAft>
                <a:spcPts val="0"/>
              </a:spcAft>
              <a:buNone/>
            </a:pPr>
            <a:r>
              <a:rPr b="0" i="0" lang="es-AR" sz="1800" u="none" cap="none" strike="noStrike">
                <a:solidFill>
                  <a:schemeClr val="lt1"/>
                </a:solidFill>
                <a:latin typeface="Cantarell"/>
                <a:ea typeface="Cantarell"/>
                <a:cs typeface="Cantarell"/>
                <a:sym typeface="Cantarell"/>
              </a:rPr>
              <a:t>Índice de Diferenciación Pob.</a:t>
            </a:r>
            <a:endParaRPr/>
          </a:p>
          <a:p>
            <a:pPr indent="0" lvl="0" marL="0" marR="0" rtl="0" algn="ctr">
              <a:spcBef>
                <a:spcPts val="0"/>
              </a:spcBef>
              <a:spcAft>
                <a:spcPts val="0"/>
              </a:spcAft>
              <a:buNone/>
            </a:pPr>
            <a:r>
              <a:rPr b="0" i="0" lang="es-AR" sz="2800" u="none" cap="none" strike="noStrike">
                <a:solidFill>
                  <a:schemeClr val="lt1"/>
                </a:solidFill>
                <a:latin typeface="Cantarell"/>
                <a:ea typeface="Cantarell"/>
                <a:cs typeface="Cantarell"/>
                <a:sym typeface="Cantarell"/>
              </a:rPr>
              <a:t>0                                    1</a:t>
            </a:r>
            <a:endParaRPr b="0" i="0" sz="2800" u="none" cap="none" strike="noStrike">
              <a:solidFill>
                <a:schemeClr val="lt1"/>
              </a:solidFill>
              <a:latin typeface="Cantarell"/>
              <a:ea typeface="Cantarell"/>
              <a:cs typeface="Cantarell"/>
              <a:sym typeface="Cantarell"/>
            </a:endParaRPr>
          </a:p>
        </p:txBody>
      </p:sp>
      <p:sp>
        <p:nvSpPr>
          <p:cNvPr id="737" name="Shape 737"/>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a:t>
            </a:r>
            <a:r>
              <a:rPr b="0" i="0" lang="es-AR" sz="1600" u="none" cap="none" strike="noStrike">
                <a:solidFill>
                  <a:srgbClr val="7F7F7F"/>
                </a:solidFill>
                <a:latin typeface="Impact"/>
                <a:ea typeface="Impact"/>
                <a:cs typeface="Impact"/>
                <a:sym typeface="Impact"/>
              </a:rPr>
              <a:t>RESULTADOS</a:t>
            </a:r>
            <a:r>
              <a:rPr b="0" i="0" lang="es-AR" sz="1600" u="none" cap="none" strike="noStrike">
                <a:solidFill>
                  <a:schemeClr val="lt1"/>
                </a:solidFill>
                <a:latin typeface="Impact"/>
                <a:ea typeface="Impact"/>
                <a:cs typeface="Impact"/>
                <a:sym typeface="Impact"/>
              </a:rPr>
              <a:t> - DISCUSIÓN - CONCLUSIONES</a:t>
            </a:r>
            <a:endParaRPr b="0" i="0" sz="1600" u="none" cap="none" strike="noStrike">
              <a:solidFill>
                <a:schemeClr val="lt1"/>
              </a:solidFill>
              <a:latin typeface="Impact"/>
              <a:ea typeface="Impact"/>
              <a:cs typeface="Impact"/>
              <a:sym typeface="Impact"/>
            </a:endParaRPr>
          </a:p>
        </p:txBody>
      </p:sp>
      <p:sp>
        <p:nvSpPr>
          <p:cNvPr id="738" name="Shape 738"/>
          <p:cNvSpPr txBox="1"/>
          <p:nvPr/>
        </p:nvSpPr>
        <p:spPr>
          <a:xfrm>
            <a:off x="1428713" y="3738518"/>
            <a:ext cx="156894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1600" u="none" cap="none" strike="noStrike">
                <a:solidFill>
                  <a:schemeClr val="lt1"/>
                </a:solidFill>
                <a:latin typeface="Cantarell"/>
                <a:ea typeface="Cantarell"/>
                <a:cs typeface="Cantarell"/>
                <a:sym typeface="Cantarell"/>
              </a:rPr>
              <a:t>Diferenciación</a:t>
            </a:r>
            <a:endParaRPr b="1" i="0" sz="2000" u="none" cap="none" strike="noStrike">
              <a:solidFill>
                <a:schemeClr val="lt1"/>
              </a:solidFill>
              <a:latin typeface="Cantarell"/>
              <a:ea typeface="Cantarell"/>
              <a:cs typeface="Cantarell"/>
              <a:sym typeface="Cantarell"/>
            </a:endParaRPr>
          </a:p>
        </p:txBody>
      </p:sp>
      <p:sp>
        <p:nvSpPr>
          <p:cNvPr id="739" name="Shape 739"/>
          <p:cNvSpPr/>
          <p:nvPr/>
        </p:nvSpPr>
        <p:spPr>
          <a:xfrm>
            <a:off x="4423548" y="1268760"/>
            <a:ext cx="4572000" cy="20621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Cantarell"/>
              <a:buNone/>
            </a:pPr>
            <a:r>
              <a:rPr b="1" i="0" lang="es-AR" sz="2000" u="none" cap="none" strike="noStrike">
                <a:solidFill>
                  <a:schemeClr val="lt1"/>
                </a:solidFill>
                <a:latin typeface="Cantarell"/>
                <a:ea typeface="Cantarell"/>
                <a:cs typeface="Cantarell"/>
                <a:sym typeface="Cantarell"/>
              </a:rPr>
              <a:t>Diversidad Haplotípica   0.371 - 0.758</a:t>
            </a:r>
            <a:endParaRPr b="1" i="0" sz="20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Clr>
                <a:schemeClr val="lt1"/>
              </a:buClr>
              <a:buFont typeface="Cantarell"/>
              <a:buNone/>
            </a:pPr>
            <a:r>
              <a:t/>
            </a:r>
            <a:endParaRPr b="1" i="0" sz="20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Clr>
                <a:schemeClr val="lt1"/>
              </a:buClr>
              <a:buFont typeface="Cantarell"/>
              <a:buNone/>
            </a:pPr>
            <a:r>
              <a:rPr b="1" i="0" lang="es-AR" sz="2000" u="none" cap="none" strike="noStrike">
                <a:solidFill>
                  <a:schemeClr val="lt1"/>
                </a:solidFill>
                <a:latin typeface="Cantarell"/>
                <a:ea typeface="Cantarell"/>
                <a:cs typeface="Cantarell"/>
                <a:sym typeface="Cantarell"/>
              </a:rPr>
              <a:t>Diversidad Nucleotídica 0.0004 – 0.0007</a:t>
            </a:r>
            <a:endParaRPr b="1" i="0" sz="20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Clr>
                <a:schemeClr val="lt1"/>
              </a:buClr>
              <a:buFont typeface="Cantarell"/>
              <a:buNone/>
            </a:pPr>
            <a:r>
              <a:t/>
            </a:r>
            <a:endParaRPr b="1" i="0" sz="20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Clr>
                <a:schemeClr val="lt1"/>
              </a:buClr>
              <a:buFont typeface="Cantarell"/>
              <a:buNone/>
            </a:pPr>
            <a:r>
              <a:t/>
            </a:r>
            <a:endParaRPr b="1" i="0" sz="20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Clr>
                <a:schemeClr val="lt1"/>
              </a:buClr>
              <a:buFont typeface="Cantarell"/>
              <a:buNone/>
            </a:pPr>
            <a:r>
              <a:rPr b="1" i="0" lang="es-AR" sz="2000" u="none" cap="none" strike="noStrike">
                <a:solidFill>
                  <a:schemeClr val="lt1"/>
                </a:solidFill>
                <a:latin typeface="Cantarell"/>
                <a:ea typeface="Cantarell"/>
                <a:cs typeface="Cantarell"/>
                <a:sym typeface="Cantarell"/>
              </a:rPr>
              <a:t>Red de Haplotipos en </a:t>
            </a:r>
            <a:r>
              <a:rPr b="1" i="0" lang="es-AR" sz="2800" u="none" cap="none" strike="noStrike">
                <a:solidFill>
                  <a:srgbClr val="0CF428"/>
                </a:solidFill>
                <a:latin typeface="Cantarell"/>
                <a:ea typeface="Cantarell"/>
                <a:cs typeface="Cantarell"/>
                <a:sym typeface="Cantarell"/>
              </a:rPr>
              <a:t>“Estrella”</a:t>
            </a:r>
            <a:endParaRPr b="1" i="0" sz="2000" u="none" cap="none" strike="noStrike">
              <a:solidFill>
                <a:srgbClr val="0CF428"/>
              </a:solidFill>
              <a:latin typeface="Cantarell"/>
              <a:ea typeface="Cantarell"/>
              <a:cs typeface="Cantarell"/>
              <a:sym typeface="Cantarell"/>
            </a:endParaRPr>
          </a:p>
        </p:txBody>
      </p:sp>
      <p:sp>
        <p:nvSpPr>
          <p:cNvPr id="740" name="Shape 740"/>
          <p:cNvSpPr/>
          <p:nvPr/>
        </p:nvSpPr>
        <p:spPr>
          <a:xfrm rot="10800000">
            <a:off x="3998412" y="1268760"/>
            <a:ext cx="303866" cy="346781"/>
          </a:xfrm>
          <a:prstGeom prst="downArrow">
            <a:avLst>
              <a:gd fmla="val 50000" name="adj1"/>
              <a:gd fmla="val 50000" name="adj2"/>
            </a:avLst>
          </a:prstGeom>
          <a:solidFill>
            <a:schemeClr val="accent1"/>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741" name="Shape 741"/>
          <p:cNvSpPr/>
          <p:nvPr/>
        </p:nvSpPr>
        <p:spPr>
          <a:xfrm rot="-153995">
            <a:off x="4003549" y="1982211"/>
            <a:ext cx="303866" cy="346781"/>
          </a:xfrm>
          <a:prstGeom prst="downArrow">
            <a:avLst>
              <a:gd fmla="val 50000" name="adj1"/>
              <a:gd fmla="val 50000" name="adj2"/>
            </a:avLst>
          </a:prstGeom>
          <a:solidFill>
            <a:schemeClr val="accent1"/>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pic>
        <p:nvPicPr>
          <p:cNvPr id="742" name="Shape 742"/>
          <p:cNvPicPr preferRelativeResize="0"/>
          <p:nvPr/>
        </p:nvPicPr>
        <p:blipFill rotWithShape="1">
          <a:blip r:embed="rId3">
            <a:alphaModFix/>
          </a:blip>
          <a:srcRect b="0" l="0" r="0" t="0"/>
          <a:stretch/>
        </p:blipFill>
        <p:spPr>
          <a:xfrm>
            <a:off x="539552" y="3429000"/>
            <a:ext cx="3096344" cy="396967"/>
          </a:xfrm>
          <a:prstGeom prst="rect">
            <a:avLst/>
          </a:prstGeom>
          <a:noFill/>
          <a:ln>
            <a:noFill/>
          </a:ln>
        </p:spPr>
      </p:pic>
      <p:graphicFrame>
        <p:nvGraphicFramePr>
          <p:cNvPr id="743" name="Shape 743"/>
          <p:cNvGraphicFramePr/>
          <p:nvPr/>
        </p:nvGraphicFramePr>
        <p:xfrm>
          <a:off x="1187624" y="4605744"/>
          <a:ext cx="3000000" cy="3000000"/>
        </p:xfrm>
        <a:graphic>
          <a:graphicData uri="http://schemas.openxmlformats.org/drawingml/2006/table">
            <a:tbl>
              <a:tblPr bandRow="1" firstRow="1">
                <a:noFill/>
                <a:tableStyleId>{EE060EBB-EB63-44E7-B7FC-7E106C39967B}</a:tableStyleId>
              </a:tblPr>
              <a:tblGrid>
                <a:gridCol w="1219200"/>
                <a:gridCol w="1219200"/>
                <a:gridCol w="1219200"/>
                <a:gridCol w="1219200"/>
              </a:tblGrid>
              <a:tr h="370850">
                <a:tc>
                  <a:txBody>
                    <a:bodyPr>
                      <a:noAutofit/>
                    </a:bodyPr>
                    <a:lstStyle/>
                    <a:p>
                      <a:pPr indent="0" lvl="0" marL="0" marR="0" rtl="0" algn="ctr">
                        <a:spcBef>
                          <a:spcPts val="0"/>
                        </a:spcBef>
                        <a:spcAft>
                          <a:spcPts val="0"/>
                        </a:spcAft>
                        <a:buNone/>
                      </a:pPr>
                      <a:r>
                        <a:t/>
                      </a:r>
                      <a:endParaRPr b="1" sz="1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s-AR" sz="1800" u="none" cap="none" strike="noStrike">
                          <a:solidFill>
                            <a:schemeClr val="dk1"/>
                          </a:solidFill>
                        </a:rPr>
                        <a:t>GA</a:t>
                      </a:r>
                      <a:endParaRPr sz="1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solidFill>
                      <a:srgbClr val="B1E388"/>
                    </a:solidFill>
                  </a:tcPr>
                </a:tc>
                <a:tc>
                  <a:txBody>
                    <a:bodyPr>
                      <a:noAutofit/>
                    </a:bodyPr>
                    <a:lstStyle/>
                    <a:p>
                      <a:pPr indent="0" lvl="0" marL="0" marR="0" rtl="0" algn="ctr">
                        <a:spcBef>
                          <a:spcPts val="0"/>
                        </a:spcBef>
                        <a:spcAft>
                          <a:spcPts val="0"/>
                        </a:spcAft>
                        <a:buNone/>
                      </a:pPr>
                      <a:r>
                        <a:rPr lang="es-AR" sz="1800" u="none" cap="none" strike="noStrike">
                          <a:solidFill>
                            <a:schemeClr val="dk1"/>
                          </a:solidFill>
                        </a:rPr>
                        <a:t>OR</a:t>
                      </a:r>
                      <a:endParaRPr sz="1800" u="none" cap="none" strike="noStrike">
                        <a:solidFill>
                          <a:schemeClr val="dk1"/>
                        </a:solidFill>
                      </a:endParaRPr>
                    </a:p>
                  </a:txBody>
                  <a:tcPr marT="45725" marB="45725" marR="91450" marL="91450">
                    <a:solidFill>
                      <a:srgbClr val="B1E388"/>
                    </a:solidFill>
                  </a:tcPr>
                </a:tc>
                <a:tc>
                  <a:txBody>
                    <a:bodyPr>
                      <a:noAutofit/>
                    </a:bodyPr>
                    <a:lstStyle/>
                    <a:p>
                      <a:pPr indent="0" lvl="0" marL="0" marR="0" rtl="0" algn="ctr">
                        <a:spcBef>
                          <a:spcPts val="0"/>
                        </a:spcBef>
                        <a:spcAft>
                          <a:spcPts val="0"/>
                        </a:spcAft>
                        <a:buNone/>
                      </a:pPr>
                      <a:r>
                        <a:rPr lang="es-AR" sz="1800" u="none" cap="none" strike="noStrike">
                          <a:solidFill>
                            <a:schemeClr val="dk1"/>
                          </a:solidFill>
                        </a:rPr>
                        <a:t>SQ</a:t>
                      </a:r>
                      <a:endParaRPr sz="1800" u="none" cap="none" strike="noStrike">
                        <a:solidFill>
                          <a:schemeClr val="dk1"/>
                        </a:solidFill>
                      </a:endParaRPr>
                    </a:p>
                  </a:txBody>
                  <a:tcPr marT="45725" marB="45725" marR="91450" marL="91450">
                    <a:solidFill>
                      <a:srgbClr val="B1E388"/>
                    </a:solidFill>
                  </a:tcPr>
                </a:tc>
              </a:tr>
              <a:tr h="370850">
                <a:tc>
                  <a:txBody>
                    <a:bodyPr>
                      <a:noAutofit/>
                    </a:bodyPr>
                    <a:lstStyle/>
                    <a:p>
                      <a:pPr indent="0" lvl="0" marL="0" marR="0" rtl="0" algn="ctr">
                        <a:spcBef>
                          <a:spcPts val="0"/>
                        </a:spcBef>
                        <a:spcAft>
                          <a:spcPts val="0"/>
                        </a:spcAft>
                        <a:buNone/>
                      </a:pPr>
                      <a:r>
                        <a:rPr b="1" lang="es-AR" sz="1800" u="none" cap="none" strike="noStrike"/>
                        <a:t>MB</a:t>
                      </a:r>
                      <a:endParaRPr b="1" sz="1800" u="none" cap="none" strike="noStrike"/>
                    </a:p>
                  </a:txBody>
                  <a:tcPr marT="45725" marB="45725" marR="91450" marL="91450">
                    <a:lnT cap="flat" cmpd="sng" w="28575">
                      <a:solidFill>
                        <a:schemeClr val="lt1"/>
                      </a:solidFill>
                      <a:prstDash val="solid"/>
                      <a:round/>
                      <a:headEnd len="sm" w="sm" type="none"/>
                      <a:tailEnd len="sm" w="sm" type="none"/>
                    </a:lnT>
                    <a:solidFill>
                      <a:srgbClr val="B1E388"/>
                    </a:solidFill>
                  </a:tcPr>
                </a:tc>
                <a:tc>
                  <a:txBody>
                    <a:bodyPr>
                      <a:noAutofit/>
                    </a:bodyPr>
                    <a:lstStyle/>
                    <a:p>
                      <a:pPr indent="0" lvl="0" marL="0" marR="0" rtl="0" algn="ctr">
                        <a:spcBef>
                          <a:spcPts val="0"/>
                        </a:spcBef>
                        <a:spcAft>
                          <a:spcPts val="0"/>
                        </a:spcAft>
                        <a:buNone/>
                      </a:pPr>
                      <a:r>
                        <a:rPr b="1" lang="es-AR" sz="2000" u="none" cap="none" strike="noStrike"/>
                        <a:t>0</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b="1" lang="es-AR" sz="2000" u="none" cap="none" strike="noStrike"/>
                        <a:t>0.01</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b="1" lang="es-AR" sz="2000" u="none" cap="none" strike="noStrike"/>
                        <a:t>0</a:t>
                      </a:r>
                      <a:endParaRPr b="1"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b="1" lang="es-AR" sz="1800" u="none" cap="none" strike="noStrike"/>
                        <a:t>GA</a:t>
                      </a:r>
                      <a:endParaRPr b="1" sz="1800" u="none" cap="none" strike="noStrike"/>
                    </a:p>
                  </a:txBody>
                  <a:tcPr marT="45725" marB="45725" marR="91450" marL="91450">
                    <a:solidFill>
                      <a:srgbClr val="B1E388"/>
                    </a:solidFill>
                  </a:tcPr>
                </a:tc>
                <a:tc>
                  <a:txBody>
                    <a:bodyPr>
                      <a:noAutofit/>
                    </a:bodyPr>
                    <a:lstStyle/>
                    <a:p>
                      <a:pPr indent="0" lvl="0" marL="0" marR="0" rtl="0" algn="ctr">
                        <a:spcBef>
                          <a:spcPts val="0"/>
                        </a:spcBef>
                        <a:spcAft>
                          <a:spcPts val="0"/>
                        </a:spcAft>
                        <a:buNone/>
                      </a:pPr>
                      <a:r>
                        <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b="1" lang="es-AR" sz="2000" u="none" cap="none" strike="noStrike"/>
                        <a:t>0.03</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b="1" lang="es-AR" sz="2000" u="none" cap="none" strike="noStrike"/>
                        <a:t>0</a:t>
                      </a:r>
                      <a:endParaRPr b="1"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b="1" lang="es-AR" sz="1800" u="none" cap="none" strike="noStrike"/>
                        <a:t>OR</a:t>
                      </a:r>
                      <a:endParaRPr b="1" sz="1800" u="none" cap="none" strike="noStrike"/>
                    </a:p>
                  </a:txBody>
                  <a:tcPr marT="45725" marB="45725" marR="91450" marL="91450">
                    <a:solidFill>
                      <a:srgbClr val="B1E388"/>
                    </a:solidFill>
                  </a:tcPr>
                </a:tc>
                <a:tc>
                  <a:txBody>
                    <a:bodyPr>
                      <a:noAutofit/>
                    </a:bodyPr>
                    <a:lstStyle/>
                    <a:p>
                      <a:pPr indent="0" lvl="0" marL="0" marR="0" rtl="0" algn="ctr">
                        <a:spcBef>
                          <a:spcPts val="0"/>
                        </a:spcBef>
                        <a:spcAft>
                          <a:spcPts val="0"/>
                        </a:spcAft>
                        <a:buNone/>
                      </a:pPr>
                      <a:r>
                        <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b="1" lang="es-AR" sz="2000" u="none" cap="none" strike="noStrike"/>
                        <a:t>0.05</a:t>
                      </a:r>
                      <a:endParaRPr b="1" sz="2000" u="none" cap="none" strike="noStrike"/>
                    </a:p>
                  </a:txBody>
                  <a:tcPr marT="45725" marB="45725" marR="91450" marL="91450"/>
                </a:tc>
              </a:tr>
            </a:tbl>
          </a:graphicData>
        </a:graphic>
      </p:graphicFrame>
      <p:sp>
        <p:nvSpPr>
          <p:cNvPr id="744" name="Shape 744"/>
          <p:cNvSpPr txBox="1"/>
          <p:nvPr/>
        </p:nvSpPr>
        <p:spPr>
          <a:xfrm>
            <a:off x="6588224" y="4974267"/>
            <a:ext cx="2088232"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s-AR" sz="2400" u="none" cap="none" strike="noStrike">
                <a:solidFill>
                  <a:schemeClr val="lt1"/>
                </a:solidFill>
                <a:latin typeface="Cantarell"/>
                <a:ea typeface="Cantarell"/>
                <a:cs typeface="Cantarell"/>
                <a:sym typeface="Cantarell"/>
              </a:rPr>
              <a:t>Sin diferencias significativas</a:t>
            </a:r>
            <a:endParaRPr b="1" i="1" sz="3200" u="none" cap="none" strike="noStrike">
              <a:solidFill>
                <a:schemeClr val="lt1"/>
              </a:solidFill>
              <a:latin typeface="Cantarell"/>
              <a:ea typeface="Cantarell"/>
              <a:cs typeface="Cantarell"/>
              <a:sym typeface="Cantare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pic>
        <p:nvPicPr>
          <p:cNvPr descr="D:\Documentos\CIBNOR\1 - Bacalao\Genetica\Trbajos Previos\Andres\AFI-701.jpg" id="749" name="Shape 749"/>
          <p:cNvPicPr preferRelativeResize="0"/>
          <p:nvPr/>
        </p:nvPicPr>
        <p:blipFill rotWithShape="1">
          <a:blip r:embed="rId3">
            <a:alphaModFix/>
          </a:blip>
          <a:srcRect b="5666" l="2169" r="0" t="3676"/>
          <a:stretch/>
        </p:blipFill>
        <p:spPr>
          <a:xfrm rot="-1340180">
            <a:off x="471611" y="4584729"/>
            <a:ext cx="3490041" cy="2226218"/>
          </a:xfrm>
          <a:prstGeom prst="rect">
            <a:avLst/>
          </a:prstGeom>
          <a:noFill/>
          <a:ln>
            <a:noFill/>
          </a:ln>
        </p:spPr>
      </p:pic>
      <p:sp>
        <p:nvSpPr>
          <p:cNvPr id="750" name="Shape 750"/>
          <p:cNvSpPr txBox="1"/>
          <p:nvPr/>
        </p:nvSpPr>
        <p:spPr>
          <a:xfrm>
            <a:off x="323528" y="980728"/>
            <a:ext cx="8820472" cy="4572000"/>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SzPts val="2850"/>
              <a:buFont typeface="Noto Symbol"/>
              <a:buChar char="▪"/>
            </a:pPr>
            <a:r>
              <a:rPr b="0" i="0" lang="es-AR" sz="3000" u="none" cap="none" strike="noStrike">
                <a:solidFill>
                  <a:srgbClr val="8BE5FF"/>
                </a:solidFill>
                <a:latin typeface="Cantarell"/>
                <a:ea typeface="Cantarell"/>
                <a:cs typeface="Cantarell"/>
                <a:sym typeface="Cantarell"/>
              </a:rPr>
              <a:t>Microsatélites</a:t>
            </a:r>
            <a:endParaRPr/>
          </a:p>
          <a:p>
            <a:pPr indent="-167005" lvl="0" marL="411480" marR="0" rtl="0" algn="l">
              <a:lnSpc>
                <a:spcPct val="100000"/>
              </a:lnSpc>
              <a:spcBef>
                <a:spcPts val="700"/>
              </a:spcBef>
              <a:spcAft>
                <a:spcPts val="0"/>
              </a:spcAft>
              <a:buClr>
                <a:schemeClr val="lt2"/>
              </a:buClr>
              <a:buSzPts val="2850"/>
              <a:buFont typeface="Noto Symbol"/>
              <a:buNone/>
            </a:pPr>
            <a:r>
              <a:t/>
            </a:r>
            <a:endParaRPr b="0" i="0" sz="3000" u="none" cap="none" strike="noStrike">
              <a:solidFill>
                <a:srgbClr val="8BE5FF"/>
              </a:solidFill>
              <a:latin typeface="Cantarell"/>
              <a:ea typeface="Cantarell"/>
              <a:cs typeface="Cantarell"/>
              <a:sym typeface="Cantarell"/>
            </a:endParaRPr>
          </a:p>
          <a:p>
            <a:pPr indent="-347980" lvl="0" marL="411480" marR="0" rtl="0" algn="l">
              <a:lnSpc>
                <a:spcPct val="100000"/>
              </a:lnSpc>
              <a:spcBef>
                <a:spcPts val="700"/>
              </a:spcBef>
              <a:spcAft>
                <a:spcPts val="0"/>
              </a:spcAft>
              <a:buNone/>
            </a:pPr>
            <a:r>
              <a:rPr b="0" i="0" lang="es-AR" sz="2400" u="none" cap="none" strike="noStrike">
                <a:solidFill>
                  <a:schemeClr val="lt1"/>
                </a:solidFill>
                <a:latin typeface="Cantarell"/>
                <a:ea typeface="Cantarell"/>
                <a:cs typeface="Cantarell"/>
                <a:sym typeface="Cantarell"/>
              </a:rPr>
              <a:t>	</a:t>
            </a:r>
            <a:r>
              <a:rPr b="0" i="0" lang="es-AR" sz="2000" u="none" cap="none" strike="noStrike">
                <a:solidFill>
                  <a:schemeClr val="lt1"/>
                </a:solidFill>
                <a:latin typeface="Cantarell"/>
                <a:ea typeface="Cantarell"/>
                <a:cs typeface="Cantarell"/>
                <a:sym typeface="Cantarell"/>
              </a:rPr>
              <a:t>Elevado polimorfismo</a:t>
            </a:r>
            <a:r>
              <a:rPr b="0" i="0" lang="es-AR" sz="2800" u="none" cap="none" strike="noStrike">
                <a:solidFill>
                  <a:srgbClr val="00B0F0"/>
                </a:solidFill>
                <a:latin typeface="Cantarell"/>
                <a:ea typeface="Cantarell"/>
                <a:cs typeface="Cantarell"/>
                <a:sym typeface="Cantarell"/>
              </a:rPr>
              <a:t>                      </a:t>
            </a:r>
            <a:r>
              <a:rPr b="0" i="0" lang="es-AR" sz="2000" u="none" cap="none" strike="noStrike">
                <a:solidFill>
                  <a:schemeClr val="lt1"/>
                </a:solidFill>
                <a:latin typeface="Cantarell"/>
                <a:ea typeface="Cantarell"/>
                <a:cs typeface="Cantarell"/>
                <a:sym typeface="Cantarell"/>
              </a:rPr>
              <a:t>Presencia de alelos nulos:</a:t>
            </a:r>
            <a:endParaRPr/>
          </a:p>
          <a:p>
            <a:pPr indent="-347980" lvl="0" marL="411480" marR="0" rtl="0" algn="l">
              <a:lnSpc>
                <a:spcPct val="100000"/>
              </a:lnSpc>
              <a:spcBef>
                <a:spcPts val="700"/>
              </a:spcBef>
              <a:spcAft>
                <a:spcPts val="0"/>
              </a:spcAft>
              <a:buNone/>
            </a:pPr>
            <a:r>
              <a:rPr b="0" i="0" lang="es-AR" sz="2000" u="none" cap="none" strike="noStrike">
                <a:solidFill>
                  <a:schemeClr val="lt1"/>
                </a:solidFill>
                <a:latin typeface="Cantarell"/>
                <a:ea typeface="Cantarell"/>
                <a:cs typeface="Cantarell"/>
                <a:sym typeface="Cantarell"/>
              </a:rPr>
              <a:t>					              Fst corregidos </a:t>
            </a:r>
            <a:r>
              <a:rPr b="1" i="0" lang="es-AR" sz="2000" u="none" cap="none" strike="noStrike">
                <a:solidFill>
                  <a:schemeClr val="lt1"/>
                </a:solidFill>
                <a:latin typeface="Cantarell"/>
                <a:ea typeface="Cantarell"/>
                <a:cs typeface="Cantarell"/>
                <a:sym typeface="Cantarell"/>
              </a:rPr>
              <a:t>FreeNA</a:t>
            </a:r>
            <a:endParaRPr b="1" i="0" sz="2000" u="none" cap="none" strike="noStrike">
              <a:solidFill>
                <a:schemeClr val="lt1"/>
              </a:solidFill>
              <a:latin typeface="Cantarell"/>
              <a:ea typeface="Cantarell"/>
              <a:cs typeface="Cantarell"/>
              <a:sym typeface="Cantarell"/>
            </a:endParaRPr>
          </a:p>
        </p:txBody>
      </p:sp>
      <p:sp>
        <p:nvSpPr>
          <p:cNvPr id="751" name="Shape 751"/>
          <p:cNvSpPr txBox="1"/>
          <p:nvPr>
            <p:ph type="title"/>
          </p:nvPr>
        </p:nvSpPr>
        <p:spPr>
          <a:xfrm>
            <a:off x="395536" y="4462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Resultados</a:t>
            </a:r>
            <a:endParaRPr b="0" i="0" sz="4000" u="none" cap="none" strike="noStrike">
              <a:solidFill>
                <a:schemeClr val="lt2"/>
              </a:solidFill>
              <a:latin typeface="Consolas"/>
              <a:ea typeface="Consolas"/>
              <a:cs typeface="Consolas"/>
              <a:sym typeface="Consolas"/>
            </a:endParaRPr>
          </a:p>
        </p:txBody>
      </p:sp>
      <p:sp>
        <p:nvSpPr>
          <p:cNvPr id="752" name="Shape 752"/>
          <p:cNvSpPr txBox="1"/>
          <p:nvPr/>
        </p:nvSpPr>
        <p:spPr>
          <a:xfrm>
            <a:off x="467544" y="2420888"/>
            <a:ext cx="3168352" cy="17235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2400" u="none" cap="none" strike="noStrike">
                <a:solidFill>
                  <a:schemeClr val="lt1"/>
                </a:solidFill>
                <a:latin typeface="Cantarell"/>
                <a:ea typeface="Cantarell"/>
                <a:cs typeface="Cantarell"/>
                <a:sym typeface="Cantarell"/>
              </a:rPr>
              <a:t>F</a:t>
            </a:r>
            <a:r>
              <a:rPr b="1" baseline="-25000" i="0" lang="es-AR" sz="2400" u="none" cap="none" strike="noStrike">
                <a:solidFill>
                  <a:schemeClr val="lt1"/>
                </a:solidFill>
                <a:latin typeface="Cantarell"/>
                <a:ea typeface="Cantarell"/>
                <a:cs typeface="Cantarell"/>
                <a:sym typeface="Cantarell"/>
              </a:rPr>
              <a:t>ST</a:t>
            </a:r>
            <a:r>
              <a:rPr b="1" i="0" lang="es-AR" sz="2400" u="none" cap="none" strike="noStrike">
                <a:solidFill>
                  <a:schemeClr val="lt1"/>
                </a:solidFill>
                <a:latin typeface="Cantarell"/>
                <a:ea typeface="Cantarell"/>
                <a:cs typeface="Cantarell"/>
                <a:sym typeface="Cantarell"/>
              </a:rPr>
              <a:t> </a:t>
            </a:r>
            <a:endParaRPr/>
          </a:p>
          <a:p>
            <a:pPr indent="0" lvl="0" marL="0" marR="0" rtl="0" algn="ctr">
              <a:spcBef>
                <a:spcPts val="0"/>
              </a:spcBef>
              <a:spcAft>
                <a:spcPts val="0"/>
              </a:spcAft>
              <a:buNone/>
            </a:pPr>
            <a:r>
              <a:rPr b="0" i="0" lang="es-AR" sz="1800" u="none" cap="none" strike="noStrike">
                <a:solidFill>
                  <a:schemeClr val="lt1"/>
                </a:solidFill>
                <a:latin typeface="Cantarell"/>
                <a:ea typeface="Cantarell"/>
                <a:cs typeface="Cantarell"/>
                <a:sym typeface="Cantarell"/>
              </a:rPr>
              <a:t>Índice de Diferenciación Pob</a:t>
            </a:r>
            <a:endParaRPr b="0" i="0" sz="1800" u="none" cap="none" strike="noStrike">
              <a:solidFill>
                <a:schemeClr val="lt1"/>
              </a:solidFill>
              <a:latin typeface="Cantarell"/>
              <a:ea typeface="Cantarell"/>
              <a:cs typeface="Cantarell"/>
              <a:sym typeface="Cantarell"/>
            </a:endParaRPr>
          </a:p>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a:p>
            <a:pPr indent="0" lvl="0" marL="0" marR="0" rtl="0" algn="ctr">
              <a:spcBef>
                <a:spcPts val="0"/>
              </a:spcBef>
              <a:spcAft>
                <a:spcPts val="0"/>
              </a:spcAft>
              <a:buNone/>
            </a:pPr>
            <a:r>
              <a:rPr b="0" i="0" lang="es-AR" sz="2800" u="none" cap="none" strike="noStrike">
                <a:solidFill>
                  <a:schemeClr val="lt1"/>
                </a:solidFill>
                <a:latin typeface="Cantarell"/>
                <a:ea typeface="Cantarell"/>
                <a:cs typeface="Cantarell"/>
                <a:sym typeface="Cantarell"/>
              </a:rPr>
              <a:t>0                                    1</a:t>
            </a:r>
            <a:endParaRPr b="0" i="0" sz="2800" u="none" cap="none" strike="noStrike">
              <a:solidFill>
                <a:schemeClr val="lt1"/>
              </a:solidFill>
              <a:latin typeface="Cantarell"/>
              <a:ea typeface="Cantarell"/>
              <a:cs typeface="Cantarell"/>
              <a:sym typeface="Cantarell"/>
            </a:endParaRPr>
          </a:p>
        </p:txBody>
      </p:sp>
      <p:sp>
        <p:nvSpPr>
          <p:cNvPr id="753" name="Shape 753"/>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a:t>
            </a:r>
            <a:r>
              <a:rPr b="0" i="0" lang="es-AR" sz="1600" u="none" cap="none" strike="noStrike">
                <a:solidFill>
                  <a:srgbClr val="7F7F7F"/>
                </a:solidFill>
                <a:latin typeface="Impact"/>
                <a:ea typeface="Impact"/>
                <a:cs typeface="Impact"/>
                <a:sym typeface="Impact"/>
              </a:rPr>
              <a:t>RESULTADOS</a:t>
            </a:r>
            <a:r>
              <a:rPr b="0" i="0" lang="es-AR" sz="1600" u="none" cap="none" strike="noStrike">
                <a:solidFill>
                  <a:schemeClr val="lt1"/>
                </a:solidFill>
                <a:latin typeface="Impact"/>
                <a:ea typeface="Impact"/>
                <a:cs typeface="Impact"/>
                <a:sym typeface="Impact"/>
              </a:rPr>
              <a:t> - DISCUSIÓN - CONCLUSIONES</a:t>
            </a:r>
            <a:endParaRPr b="0" i="0" sz="1600" u="none" cap="none" strike="noStrike">
              <a:solidFill>
                <a:schemeClr val="lt1"/>
              </a:solidFill>
              <a:latin typeface="Impact"/>
              <a:ea typeface="Impact"/>
              <a:cs typeface="Impact"/>
              <a:sym typeface="Impact"/>
            </a:endParaRPr>
          </a:p>
        </p:txBody>
      </p:sp>
      <p:sp>
        <p:nvSpPr>
          <p:cNvPr id="754" name="Shape 754"/>
          <p:cNvSpPr txBox="1"/>
          <p:nvPr/>
        </p:nvSpPr>
        <p:spPr>
          <a:xfrm>
            <a:off x="1428713" y="3140968"/>
            <a:ext cx="156894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1600" u="none" cap="none" strike="noStrike">
                <a:solidFill>
                  <a:schemeClr val="lt1"/>
                </a:solidFill>
                <a:latin typeface="Cantarell"/>
                <a:ea typeface="Cantarell"/>
                <a:cs typeface="Cantarell"/>
                <a:sym typeface="Cantarell"/>
              </a:rPr>
              <a:t>Diferenciación</a:t>
            </a:r>
            <a:endParaRPr b="1" i="0" sz="2000" u="none" cap="none" strike="noStrike">
              <a:solidFill>
                <a:schemeClr val="lt1"/>
              </a:solidFill>
              <a:latin typeface="Cantarell"/>
              <a:ea typeface="Cantarell"/>
              <a:cs typeface="Cantarell"/>
              <a:sym typeface="Cantarell"/>
            </a:endParaRPr>
          </a:p>
        </p:txBody>
      </p:sp>
      <p:pic>
        <p:nvPicPr>
          <p:cNvPr id="755" name="Shape 755"/>
          <p:cNvPicPr preferRelativeResize="0"/>
          <p:nvPr/>
        </p:nvPicPr>
        <p:blipFill rotWithShape="1">
          <a:blip r:embed="rId4">
            <a:alphaModFix/>
          </a:blip>
          <a:srcRect b="0" l="0" r="0" t="0"/>
          <a:stretch/>
        </p:blipFill>
        <p:spPr>
          <a:xfrm>
            <a:off x="467544" y="3392073"/>
            <a:ext cx="3096344" cy="396967"/>
          </a:xfrm>
          <a:prstGeom prst="rect">
            <a:avLst/>
          </a:prstGeom>
          <a:noFill/>
          <a:ln>
            <a:noFill/>
          </a:ln>
        </p:spPr>
      </p:pic>
      <p:graphicFrame>
        <p:nvGraphicFramePr>
          <p:cNvPr id="756" name="Shape 756"/>
          <p:cNvGraphicFramePr/>
          <p:nvPr/>
        </p:nvGraphicFramePr>
        <p:xfrm>
          <a:off x="3995936" y="3140968"/>
          <a:ext cx="3000000" cy="3000000"/>
        </p:xfrm>
        <a:graphic>
          <a:graphicData uri="http://schemas.openxmlformats.org/drawingml/2006/table">
            <a:tbl>
              <a:tblPr bandRow="1" firstRow="1">
                <a:noFill/>
                <a:tableStyleId>{866CF9EB-1531-4826-9DEE-EB87D03101A6}</a:tableStyleId>
              </a:tblPr>
              <a:tblGrid>
                <a:gridCol w="1219200"/>
                <a:gridCol w="1219200"/>
                <a:gridCol w="1219200"/>
                <a:gridCol w="1219200"/>
              </a:tblGrid>
              <a:tr h="370850">
                <a:tc>
                  <a:txBody>
                    <a:bodyPr>
                      <a:noAutofit/>
                    </a:bodyPr>
                    <a:lstStyle/>
                    <a:p>
                      <a:pPr indent="0" lvl="0" marL="0" marR="0" rtl="0" algn="ctr">
                        <a:spcBef>
                          <a:spcPts val="0"/>
                        </a:spcBef>
                        <a:spcAft>
                          <a:spcPts val="0"/>
                        </a:spcAft>
                        <a:buNone/>
                      </a:pPr>
                      <a:r>
                        <a:t/>
                      </a:r>
                      <a:endParaRPr b="1" sz="1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s-AR" sz="1800" u="none" cap="none" strike="noStrike">
                          <a:solidFill>
                            <a:schemeClr val="dk1"/>
                          </a:solidFill>
                        </a:rPr>
                        <a:t>GA</a:t>
                      </a:r>
                      <a:endParaRPr sz="1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solidFill>
                      <a:srgbClr val="007DEA"/>
                    </a:solidFill>
                  </a:tcPr>
                </a:tc>
                <a:tc>
                  <a:txBody>
                    <a:bodyPr>
                      <a:noAutofit/>
                    </a:bodyPr>
                    <a:lstStyle/>
                    <a:p>
                      <a:pPr indent="0" lvl="0" marL="0" marR="0" rtl="0" algn="ctr">
                        <a:spcBef>
                          <a:spcPts val="0"/>
                        </a:spcBef>
                        <a:spcAft>
                          <a:spcPts val="0"/>
                        </a:spcAft>
                        <a:buNone/>
                      </a:pPr>
                      <a:r>
                        <a:rPr lang="es-AR" sz="1800" u="none" cap="none" strike="noStrike">
                          <a:solidFill>
                            <a:schemeClr val="dk1"/>
                          </a:solidFill>
                        </a:rPr>
                        <a:t>OR</a:t>
                      </a:r>
                      <a:endParaRPr sz="1800" u="none" cap="none" strike="noStrike">
                        <a:solidFill>
                          <a:schemeClr val="dk1"/>
                        </a:solidFill>
                      </a:endParaRPr>
                    </a:p>
                  </a:txBody>
                  <a:tcPr marT="45725" marB="45725" marR="91450" marL="91450">
                    <a:solidFill>
                      <a:srgbClr val="007DEA"/>
                    </a:solidFill>
                  </a:tcPr>
                </a:tc>
                <a:tc>
                  <a:txBody>
                    <a:bodyPr>
                      <a:noAutofit/>
                    </a:bodyPr>
                    <a:lstStyle/>
                    <a:p>
                      <a:pPr indent="0" lvl="0" marL="0" marR="0" rtl="0" algn="ctr">
                        <a:spcBef>
                          <a:spcPts val="0"/>
                        </a:spcBef>
                        <a:spcAft>
                          <a:spcPts val="0"/>
                        </a:spcAft>
                        <a:buNone/>
                      </a:pPr>
                      <a:r>
                        <a:rPr lang="es-AR" sz="1800" u="none" cap="none" strike="noStrike">
                          <a:solidFill>
                            <a:schemeClr val="dk1"/>
                          </a:solidFill>
                        </a:rPr>
                        <a:t>SQ</a:t>
                      </a:r>
                      <a:endParaRPr sz="1800" u="none" cap="none" strike="noStrike">
                        <a:solidFill>
                          <a:schemeClr val="dk1"/>
                        </a:solidFill>
                      </a:endParaRPr>
                    </a:p>
                  </a:txBody>
                  <a:tcPr marT="45725" marB="45725" marR="91450" marL="91450">
                    <a:solidFill>
                      <a:srgbClr val="007DEA"/>
                    </a:solidFill>
                  </a:tcPr>
                </a:tc>
              </a:tr>
              <a:tr h="370850">
                <a:tc>
                  <a:txBody>
                    <a:bodyPr>
                      <a:noAutofit/>
                    </a:bodyPr>
                    <a:lstStyle/>
                    <a:p>
                      <a:pPr indent="0" lvl="0" marL="0" marR="0" rtl="0" algn="ctr">
                        <a:spcBef>
                          <a:spcPts val="0"/>
                        </a:spcBef>
                        <a:spcAft>
                          <a:spcPts val="0"/>
                        </a:spcAft>
                        <a:buNone/>
                      </a:pPr>
                      <a:r>
                        <a:rPr b="1" lang="es-AR" sz="1800" u="none" cap="none" strike="noStrike">
                          <a:solidFill>
                            <a:schemeClr val="dk1"/>
                          </a:solidFill>
                        </a:rPr>
                        <a:t>MB</a:t>
                      </a:r>
                      <a:endParaRPr b="1" sz="1800" u="none" cap="none" strike="noStrike">
                        <a:solidFill>
                          <a:schemeClr val="dk1"/>
                        </a:solidFill>
                      </a:endParaRPr>
                    </a:p>
                  </a:txBody>
                  <a:tcPr marT="45725" marB="45725" marR="91450" marL="91450">
                    <a:lnT cap="flat" cmpd="sng" w="28575">
                      <a:solidFill>
                        <a:schemeClr val="lt1"/>
                      </a:solidFill>
                      <a:prstDash val="solid"/>
                      <a:round/>
                      <a:headEnd len="sm" w="sm" type="none"/>
                      <a:tailEnd len="sm" w="sm" type="none"/>
                    </a:lnT>
                    <a:solidFill>
                      <a:srgbClr val="007DEA"/>
                    </a:solidFill>
                  </a:tcPr>
                </a:tc>
                <a:tc>
                  <a:txBody>
                    <a:bodyPr>
                      <a:noAutofit/>
                    </a:bodyPr>
                    <a:lstStyle/>
                    <a:p>
                      <a:pPr indent="0" lvl="0" marL="0" marR="0" rtl="0" algn="ctr">
                        <a:spcBef>
                          <a:spcPts val="0"/>
                        </a:spcBef>
                        <a:spcAft>
                          <a:spcPts val="0"/>
                        </a:spcAft>
                        <a:buNone/>
                      </a:pPr>
                      <a:r>
                        <a:rPr lang="es-AR" sz="2000" u="none" cap="none" strike="noStrike"/>
                        <a:t>0</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lang="es-AR" sz="2000" u="none" cap="none" strike="noStrike"/>
                        <a:t>0</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b="1" lang="es-AR" sz="2000" u="none" cap="none" strike="noStrike">
                          <a:solidFill>
                            <a:srgbClr val="FF0000"/>
                          </a:solidFill>
                        </a:rPr>
                        <a:t>0.014</a:t>
                      </a:r>
                      <a:endParaRPr b="1" sz="2000" u="none" cap="none" strike="noStrike">
                        <a:solidFill>
                          <a:srgbClr val="FF0000"/>
                        </a:solidFill>
                      </a:endParaRPr>
                    </a:p>
                  </a:txBody>
                  <a:tcPr marT="45725" marB="45725" marR="91450" marL="91450"/>
                </a:tc>
              </a:tr>
              <a:tr h="370850">
                <a:tc>
                  <a:txBody>
                    <a:bodyPr>
                      <a:noAutofit/>
                    </a:bodyPr>
                    <a:lstStyle/>
                    <a:p>
                      <a:pPr indent="0" lvl="0" marL="0" marR="0" rtl="0" algn="ctr">
                        <a:spcBef>
                          <a:spcPts val="0"/>
                        </a:spcBef>
                        <a:spcAft>
                          <a:spcPts val="0"/>
                        </a:spcAft>
                        <a:buNone/>
                      </a:pPr>
                      <a:r>
                        <a:rPr b="1" lang="es-AR" sz="1800" u="none" cap="none" strike="noStrike">
                          <a:solidFill>
                            <a:schemeClr val="dk1"/>
                          </a:solidFill>
                        </a:rPr>
                        <a:t>GA</a:t>
                      </a:r>
                      <a:endParaRPr b="1" sz="1800" u="none" cap="none" strike="noStrike">
                        <a:solidFill>
                          <a:schemeClr val="dk1"/>
                        </a:solidFill>
                      </a:endParaRPr>
                    </a:p>
                  </a:txBody>
                  <a:tcPr marT="45725" marB="45725" marR="91450" marL="91450">
                    <a:solidFill>
                      <a:srgbClr val="007DEA"/>
                    </a:solidFill>
                  </a:tcPr>
                </a:tc>
                <a:tc>
                  <a:txBody>
                    <a:bodyPr>
                      <a:noAutofit/>
                    </a:bodyPr>
                    <a:lstStyle/>
                    <a:p>
                      <a:pPr indent="0" lvl="0" marL="0" marR="0" rtl="0" algn="ctr">
                        <a:spcBef>
                          <a:spcPts val="0"/>
                        </a:spcBef>
                        <a:spcAft>
                          <a:spcPts val="0"/>
                        </a:spcAft>
                        <a:buNone/>
                      </a:pPr>
                      <a:r>
                        <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lang="es-AR" sz="2000" u="none" cap="none" strike="noStrike"/>
                        <a:t>0.004</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b="1" lang="es-AR" sz="2000" u="none" cap="none" strike="noStrike">
                          <a:solidFill>
                            <a:srgbClr val="FF0000"/>
                          </a:solidFill>
                        </a:rPr>
                        <a:t>0.01</a:t>
                      </a:r>
                      <a:endParaRPr b="1" sz="2000" u="none" cap="none" strike="noStrike">
                        <a:solidFill>
                          <a:srgbClr val="FF0000"/>
                        </a:solidFill>
                      </a:endParaRPr>
                    </a:p>
                  </a:txBody>
                  <a:tcPr marT="45725" marB="45725" marR="91450" marL="91450"/>
                </a:tc>
              </a:tr>
              <a:tr h="370850">
                <a:tc>
                  <a:txBody>
                    <a:bodyPr>
                      <a:noAutofit/>
                    </a:bodyPr>
                    <a:lstStyle/>
                    <a:p>
                      <a:pPr indent="0" lvl="0" marL="0" marR="0" rtl="0" algn="ctr">
                        <a:spcBef>
                          <a:spcPts val="0"/>
                        </a:spcBef>
                        <a:spcAft>
                          <a:spcPts val="0"/>
                        </a:spcAft>
                        <a:buNone/>
                      </a:pPr>
                      <a:r>
                        <a:rPr b="1" lang="es-AR" sz="1800" u="none" cap="none" strike="noStrike">
                          <a:solidFill>
                            <a:schemeClr val="dk1"/>
                          </a:solidFill>
                        </a:rPr>
                        <a:t>OR</a:t>
                      </a:r>
                      <a:endParaRPr b="1" sz="1800" u="none" cap="none" strike="noStrike">
                        <a:solidFill>
                          <a:schemeClr val="dk1"/>
                        </a:solidFill>
                      </a:endParaRPr>
                    </a:p>
                  </a:txBody>
                  <a:tcPr marT="45725" marB="45725" marR="91450" marL="91450">
                    <a:solidFill>
                      <a:srgbClr val="007DEA"/>
                    </a:solidFill>
                  </a:tcPr>
                </a:tc>
                <a:tc>
                  <a:txBody>
                    <a:bodyPr>
                      <a:noAutofit/>
                    </a:bodyPr>
                    <a:lstStyle/>
                    <a:p>
                      <a:pPr indent="0" lvl="0" marL="0" marR="0" rtl="0" algn="ctr">
                        <a:spcBef>
                          <a:spcPts val="0"/>
                        </a:spcBef>
                        <a:spcAft>
                          <a:spcPts val="0"/>
                        </a:spcAft>
                        <a:buNone/>
                      </a:pPr>
                      <a:r>
                        <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t/>
                      </a:r>
                      <a:endParaRPr b="1" sz="2000" u="none" cap="none" strike="noStrike"/>
                    </a:p>
                  </a:txBody>
                  <a:tcPr marT="45725" marB="45725" marR="91450" marL="91450"/>
                </a:tc>
                <a:tc>
                  <a:txBody>
                    <a:bodyPr>
                      <a:noAutofit/>
                    </a:bodyPr>
                    <a:lstStyle/>
                    <a:p>
                      <a:pPr indent="0" lvl="0" marL="0" marR="0" rtl="0" algn="ctr">
                        <a:spcBef>
                          <a:spcPts val="0"/>
                        </a:spcBef>
                        <a:spcAft>
                          <a:spcPts val="0"/>
                        </a:spcAft>
                        <a:buNone/>
                      </a:pPr>
                      <a:r>
                        <a:rPr lang="es-AR" sz="2000" u="none" cap="none" strike="noStrike"/>
                        <a:t>0.002</a:t>
                      </a:r>
                      <a:endParaRPr b="1" sz="2000" u="none" cap="none" strike="noStrike"/>
                    </a:p>
                  </a:txBody>
                  <a:tcPr marT="45725" marB="45725" marR="91450" marL="91450"/>
                </a:tc>
              </a:tr>
            </a:tbl>
          </a:graphicData>
        </a:graphic>
      </p:graphicFrame>
      <p:sp>
        <p:nvSpPr>
          <p:cNvPr id="757" name="Shape 757"/>
          <p:cNvSpPr txBox="1"/>
          <p:nvPr/>
        </p:nvSpPr>
        <p:spPr>
          <a:xfrm>
            <a:off x="5004048" y="5085184"/>
            <a:ext cx="396044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s-AR" sz="2400" u="none" cap="none" strike="noStrike">
                <a:solidFill>
                  <a:schemeClr val="lt1"/>
                </a:solidFill>
                <a:latin typeface="Cantarell"/>
                <a:ea typeface="Cantarell"/>
                <a:cs typeface="Cantarell"/>
                <a:sym typeface="Cantarell"/>
              </a:rPr>
              <a:t>Antes de corregir con FreeNA: </a:t>
            </a:r>
            <a:endParaRPr/>
          </a:p>
          <a:p>
            <a:pPr indent="0" lvl="0" marL="0" marR="0" rtl="0" algn="ctr">
              <a:spcBef>
                <a:spcPts val="0"/>
              </a:spcBef>
              <a:spcAft>
                <a:spcPts val="0"/>
              </a:spcAft>
              <a:buNone/>
            </a:pPr>
            <a:r>
              <a:rPr b="1" i="1" lang="es-AR" sz="2400" u="none" cap="none" strike="noStrike">
                <a:solidFill>
                  <a:srgbClr val="FFFF00"/>
                </a:solidFill>
                <a:latin typeface="Cantarell"/>
                <a:ea typeface="Cantarell"/>
                <a:cs typeface="Cantarell"/>
                <a:sym typeface="Cantarell"/>
              </a:rPr>
              <a:t>Sin diferencias significativas</a:t>
            </a:r>
            <a:endParaRPr b="1" i="1" sz="3200" u="none" cap="none" strike="noStrike">
              <a:solidFill>
                <a:srgbClr val="FFFF00"/>
              </a:solidFill>
              <a:latin typeface="Cantarell"/>
              <a:ea typeface="Cantarell"/>
              <a:cs typeface="Cantarell"/>
              <a:sym typeface="Cantarell"/>
            </a:endParaRPr>
          </a:p>
        </p:txBody>
      </p:sp>
      <p:pic>
        <p:nvPicPr>
          <p:cNvPr id="758" name="Shape 758"/>
          <p:cNvPicPr preferRelativeResize="0"/>
          <p:nvPr/>
        </p:nvPicPr>
        <p:blipFill rotWithShape="1">
          <a:blip r:embed="rId5">
            <a:alphaModFix/>
          </a:blip>
          <a:srcRect b="0" l="0" r="0" t="0"/>
          <a:stretch/>
        </p:blipFill>
        <p:spPr>
          <a:xfrm>
            <a:off x="5292080" y="404664"/>
            <a:ext cx="2839025" cy="22033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5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2" name="Shape 762"/>
        <p:cNvGrpSpPr/>
        <p:nvPr/>
      </p:nvGrpSpPr>
      <p:grpSpPr>
        <a:xfrm>
          <a:off x="0" y="0"/>
          <a:ext cx="0" cy="0"/>
          <a:chOff x="0" y="0"/>
          <a:chExt cx="0" cy="0"/>
        </a:xfrm>
      </p:grpSpPr>
      <p:sp>
        <p:nvSpPr>
          <p:cNvPr id="763" name="Shape 763"/>
          <p:cNvSpPr txBox="1"/>
          <p:nvPr>
            <p:ph type="title"/>
          </p:nvPr>
        </p:nvSpPr>
        <p:spPr>
          <a:xfrm>
            <a:off x="395536" y="4462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Resultados</a:t>
            </a:r>
            <a:endParaRPr b="0" i="0" sz="4000" u="none" cap="none" strike="noStrike">
              <a:solidFill>
                <a:schemeClr val="lt2"/>
              </a:solidFill>
              <a:latin typeface="Consolas"/>
              <a:ea typeface="Consolas"/>
              <a:cs typeface="Consolas"/>
              <a:sym typeface="Consolas"/>
            </a:endParaRPr>
          </a:p>
        </p:txBody>
      </p:sp>
      <p:sp>
        <p:nvSpPr>
          <p:cNvPr id="764" name="Shape 764"/>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a:t>
            </a:r>
            <a:r>
              <a:rPr b="0" i="0" lang="es-AR" sz="1600" u="none" cap="none" strike="noStrike">
                <a:solidFill>
                  <a:srgbClr val="7F7F7F"/>
                </a:solidFill>
                <a:latin typeface="Impact"/>
                <a:ea typeface="Impact"/>
                <a:cs typeface="Impact"/>
                <a:sym typeface="Impact"/>
              </a:rPr>
              <a:t>RESULTADOS</a:t>
            </a:r>
            <a:r>
              <a:rPr b="0" i="0" lang="es-AR" sz="1600" u="none" cap="none" strike="noStrike">
                <a:solidFill>
                  <a:schemeClr val="lt1"/>
                </a:solidFill>
                <a:latin typeface="Impact"/>
                <a:ea typeface="Impact"/>
                <a:cs typeface="Impact"/>
                <a:sym typeface="Impact"/>
              </a:rPr>
              <a:t> - DISCUSIÓN - CONCLUSIONES</a:t>
            </a:r>
            <a:endParaRPr b="0" i="0" sz="1600" u="none" cap="none" strike="noStrike">
              <a:solidFill>
                <a:schemeClr val="lt1"/>
              </a:solidFill>
              <a:latin typeface="Impact"/>
              <a:ea typeface="Impact"/>
              <a:cs typeface="Impact"/>
              <a:sym typeface="Impact"/>
            </a:endParaRPr>
          </a:p>
        </p:txBody>
      </p:sp>
      <p:grpSp>
        <p:nvGrpSpPr>
          <p:cNvPr id="765" name="Shape 765"/>
          <p:cNvGrpSpPr/>
          <p:nvPr/>
        </p:nvGrpSpPr>
        <p:grpSpPr>
          <a:xfrm>
            <a:off x="323528" y="1844824"/>
            <a:ext cx="8640960" cy="3231852"/>
            <a:chOff x="107504" y="2056656"/>
            <a:chExt cx="8640960" cy="3231852"/>
          </a:xfrm>
        </p:grpSpPr>
        <p:sp>
          <p:nvSpPr>
            <p:cNvPr id="766" name="Shape 766"/>
            <p:cNvSpPr/>
            <p:nvPr/>
          </p:nvSpPr>
          <p:spPr>
            <a:xfrm>
              <a:off x="539552" y="2120156"/>
              <a:ext cx="8208912" cy="316835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ntarell"/>
                <a:ea typeface="Cantarell"/>
                <a:cs typeface="Cantarell"/>
                <a:sym typeface="Cantarell"/>
              </a:endParaRPr>
            </a:p>
          </p:txBody>
        </p:sp>
        <p:pic>
          <p:nvPicPr>
            <p:cNvPr id="767" name="Shape 767"/>
            <p:cNvPicPr preferRelativeResize="0"/>
            <p:nvPr/>
          </p:nvPicPr>
          <p:blipFill rotWithShape="1">
            <a:blip r:embed="rId3">
              <a:alphaModFix/>
            </a:blip>
            <a:srcRect b="14136" l="7869" r="1193" t="6779"/>
            <a:stretch/>
          </p:blipFill>
          <p:spPr>
            <a:xfrm>
              <a:off x="1115616" y="2276872"/>
              <a:ext cx="7488832" cy="2520280"/>
            </a:xfrm>
            <a:prstGeom prst="rect">
              <a:avLst/>
            </a:prstGeom>
            <a:noFill/>
            <a:ln>
              <a:noFill/>
            </a:ln>
          </p:spPr>
        </p:pic>
        <p:cxnSp>
          <p:nvCxnSpPr>
            <p:cNvPr id="768" name="Shape 768"/>
            <p:cNvCxnSpPr/>
            <p:nvPr/>
          </p:nvCxnSpPr>
          <p:spPr>
            <a:xfrm>
              <a:off x="3563888" y="2276872"/>
              <a:ext cx="0" cy="2592000"/>
            </a:xfrm>
            <a:prstGeom prst="straightConnector1">
              <a:avLst/>
            </a:prstGeom>
            <a:noFill/>
            <a:ln cap="flat" cmpd="sng" w="12000">
              <a:solidFill>
                <a:schemeClr val="dk1"/>
              </a:solidFill>
              <a:prstDash val="solid"/>
              <a:round/>
              <a:headEnd len="sm" w="sm" type="none"/>
              <a:tailEnd len="sm" w="sm" type="none"/>
            </a:ln>
          </p:spPr>
        </p:cxnSp>
        <p:cxnSp>
          <p:nvCxnSpPr>
            <p:cNvPr id="769" name="Shape 769"/>
            <p:cNvCxnSpPr/>
            <p:nvPr/>
          </p:nvCxnSpPr>
          <p:spPr>
            <a:xfrm>
              <a:off x="1115616" y="2204864"/>
              <a:ext cx="0" cy="2628000"/>
            </a:xfrm>
            <a:prstGeom prst="straightConnector1">
              <a:avLst/>
            </a:prstGeom>
            <a:noFill/>
            <a:ln cap="flat" cmpd="sng" w="38100">
              <a:solidFill>
                <a:schemeClr val="dk1"/>
              </a:solidFill>
              <a:prstDash val="solid"/>
              <a:round/>
              <a:headEnd len="sm" w="sm" type="none"/>
              <a:tailEnd len="sm" w="sm" type="none"/>
            </a:ln>
          </p:spPr>
        </p:cxnSp>
        <p:cxnSp>
          <p:nvCxnSpPr>
            <p:cNvPr id="770" name="Shape 770"/>
            <p:cNvCxnSpPr/>
            <p:nvPr/>
          </p:nvCxnSpPr>
          <p:spPr>
            <a:xfrm>
              <a:off x="6084168" y="2276872"/>
              <a:ext cx="0" cy="2592000"/>
            </a:xfrm>
            <a:prstGeom prst="straightConnector1">
              <a:avLst/>
            </a:prstGeom>
            <a:noFill/>
            <a:ln cap="flat" cmpd="sng" w="12000">
              <a:solidFill>
                <a:schemeClr val="dk1"/>
              </a:solidFill>
              <a:prstDash val="solid"/>
              <a:round/>
              <a:headEnd len="sm" w="sm" type="none"/>
              <a:tailEnd len="sm" w="sm" type="none"/>
            </a:ln>
          </p:spPr>
        </p:cxnSp>
        <p:cxnSp>
          <p:nvCxnSpPr>
            <p:cNvPr id="771" name="Shape 771"/>
            <p:cNvCxnSpPr/>
            <p:nvPr/>
          </p:nvCxnSpPr>
          <p:spPr>
            <a:xfrm>
              <a:off x="7380312" y="2276872"/>
              <a:ext cx="0" cy="2592000"/>
            </a:xfrm>
            <a:prstGeom prst="straightConnector1">
              <a:avLst/>
            </a:prstGeom>
            <a:noFill/>
            <a:ln cap="flat" cmpd="sng" w="12000">
              <a:solidFill>
                <a:schemeClr val="dk1"/>
              </a:solidFill>
              <a:prstDash val="solid"/>
              <a:round/>
              <a:headEnd len="sm" w="sm" type="none"/>
              <a:tailEnd len="sm" w="sm" type="none"/>
            </a:ln>
          </p:spPr>
        </p:cxnSp>
        <p:cxnSp>
          <p:nvCxnSpPr>
            <p:cNvPr id="772" name="Shape 772"/>
            <p:cNvCxnSpPr/>
            <p:nvPr/>
          </p:nvCxnSpPr>
          <p:spPr>
            <a:xfrm>
              <a:off x="8604448" y="2264172"/>
              <a:ext cx="0" cy="2520280"/>
            </a:xfrm>
            <a:prstGeom prst="straightConnector1">
              <a:avLst/>
            </a:prstGeom>
            <a:noFill/>
            <a:ln cap="flat" cmpd="sng" w="38100">
              <a:solidFill>
                <a:schemeClr val="dk1"/>
              </a:solidFill>
              <a:prstDash val="solid"/>
              <a:round/>
              <a:headEnd len="sm" w="sm" type="none"/>
              <a:tailEnd len="sm" w="sm" type="none"/>
            </a:ln>
          </p:spPr>
        </p:cxnSp>
        <p:cxnSp>
          <p:nvCxnSpPr>
            <p:cNvPr id="773" name="Shape 773"/>
            <p:cNvCxnSpPr/>
            <p:nvPr/>
          </p:nvCxnSpPr>
          <p:spPr>
            <a:xfrm>
              <a:off x="1043608" y="2264172"/>
              <a:ext cx="7560000" cy="0"/>
            </a:xfrm>
            <a:prstGeom prst="straightConnector1">
              <a:avLst/>
            </a:prstGeom>
            <a:noFill/>
            <a:ln cap="flat" cmpd="sng" w="38100">
              <a:solidFill>
                <a:schemeClr val="dk1"/>
              </a:solidFill>
              <a:prstDash val="solid"/>
              <a:round/>
              <a:headEnd len="sm" w="sm" type="none"/>
              <a:tailEnd len="sm" w="sm" type="none"/>
            </a:ln>
          </p:spPr>
        </p:cxnSp>
        <p:cxnSp>
          <p:nvCxnSpPr>
            <p:cNvPr id="774" name="Shape 774"/>
            <p:cNvCxnSpPr/>
            <p:nvPr/>
          </p:nvCxnSpPr>
          <p:spPr>
            <a:xfrm>
              <a:off x="1043608" y="4784452"/>
              <a:ext cx="7560000" cy="0"/>
            </a:xfrm>
            <a:prstGeom prst="straightConnector1">
              <a:avLst/>
            </a:prstGeom>
            <a:noFill/>
            <a:ln cap="flat" cmpd="sng" w="38100">
              <a:solidFill>
                <a:schemeClr val="dk1"/>
              </a:solidFill>
              <a:prstDash val="solid"/>
              <a:round/>
              <a:headEnd len="sm" w="sm" type="none"/>
              <a:tailEnd len="sm" w="sm" type="none"/>
            </a:ln>
          </p:spPr>
        </p:cxnSp>
        <p:sp>
          <p:nvSpPr>
            <p:cNvPr id="775" name="Shape 775"/>
            <p:cNvSpPr txBox="1"/>
            <p:nvPr/>
          </p:nvSpPr>
          <p:spPr>
            <a:xfrm>
              <a:off x="1115616" y="4869160"/>
              <a:ext cx="244827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1600" u="none" cap="none" strike="noStrike">
                  <a:solidFill>
                    <a:schemeClr val="dk1"/>
                  </a:solidFill>
                  <a:latin typeface="Cantarell"/>
                  <a:ea typeface="Cantarell"/>
                  <a:cs typeface="Cantarell"/>
                  <a:sym typeface="Cantarell"/>
                </a:rPr>
                <a:t>Mar de Bering</a:t>
              </a:r>
              <a:endParaRPr b="1" i="0" sz="1600" u="none" cap="none" strike="noStrike">
                <a:solidFill>
                  <a:schemeClr val="dk1"/>
                </a:solidFill>
                <a:latin typeface="Cantarell"/>
                <a:ea typeface="Cantarell"/>
                <a:cs typeface="Cantarell"/>
                <a:sym typeface="Cantarell"/>
              </a:endParaRPr>
            </a:p>
          </p:txBody>
        </p:sp>
        <p:sp>
          <p:nvSpPr>
            <p:cNvPr id="776" name="Shape 776"/>
            <p:cNvSpPr txBox="1"/>
            <p:nvPr/>
          </p:nvSpPr>
          <p:spPr>
            <a:xfrm>
              <a:off x="3635896" y="4869160"/>
              <a:ext cx="244827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1600" u="none" cap="none" strike="noStrike">
                  <a:solidFill>
                    <a:schemeClr val="dk1"/>
                  </a:solidFill>
                  <a:latin typeface="Cantarell"/>
                  <a:ea typeface="Cantarell"/>
                  <a:cs typeface="Cantarell"/>
                  <a:sym typeface="Cantarell"/>
                </a:rPr>
                <a:t>Golfo de Alaska</a:t>
              </a:r>
              <a:endParaRPr b="1" i="0" sz="1600" u="none" cap="none" strike="noStrike">
                <a:solidFill>
                  <a:schemeClr val="dk1"/>
                </a:solidFill>
                <a:latin typeface="Cantarell"/>
                <a:ea typeface="Cantarell"/>
                <a:cs typeface="Cantarell"/>
                <a:sym typeface="Cantarell"/>
              </a:endParaRPr>
            </a:p>
          </p:txBody>
        </p:sp>
        <p:sp>
          <p:nvSpPr>
            <p:cNvPr id="777" name="Shape 777"/>
            <p:cNvSpPr txBox="1"/>
            <p:nvPr/>
          </p:nvSpPr>
          <p:spPr>
            <a:xfrm>
              <a:off x="6084168" y="4869160"/>
              <a:ext cx="129614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1600" u="none" cap="none" strike="noStrike">
                  <a:solidFill>
                    <a:schemeClr val="dk1"/>
                  </a:solidFill>
                  <a:latin typeface="Cantarell"/>
                  <a:ea typeface="Cantarell"/>
                  <a:cs typeface="Cantarell"/>
                  <a:sym typeface="Cantarell"/>
                </a:rPr>
                <a:t>Oregón</a:t>
              </a:r>
              <a:endParaRPr b="1" i="0" sz="1600" u="none" cap="none" strike="noStrike">
                <a:solidFill>
                  <a:schemeClr val="dk1"/>
                </a:solidFill>
                <a:latin typeface="Cantarell"/>
                <a:ea typeface="Cantarell"/>
                <a:cs typeface="Cantarell"/>
                <a:sym typeface="Cantarell"/>
              </a:endParaRPr>
            </a:p>
          </p:txBody>
        </p:sp>
        <p:sp>
          <p:nvSpPr>
            <p:cNvPr id="778" name="Shape 778"/>
            <p:cNvSpPr txBox="1"/>
            <p:nvPr/>
          </p:nvSpPr>
          <p:spPr>
            <a:xfrm>
              <a:off x="7380312" y="4869160"/>
              <a:ext cx="129614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1600" u="none" cap="none" strike="noStrike">
                  <a:solidFill>
                    <a:schemeClr val="dk1"/>
                  </a:solidFill>
                  <a:latin typeface="Cantarell"/>
                  <a:ea typeface="Cantarell"/>
                  <a:cs typeface="Cantarell"/>
                  <a:sym typeface="Cantarell"/>
                </a:rPr>
                <a:t>San Quintín</a:t>
              </a:r>
              <a:endParaRPr b="1" i="0" sz="1600" u="none" cap="none" strike="noStrike">
                <a:solidFill>
                  <a:schemeClr val="dk1"/>
                </a:solidFill>
                <a:latin typeface="Cantarell"/>
                <a:ea typeface="Cantarell"/>
                <a:cs typeface="Cantarell"/>
                <a:sym typeface="Cantarell"/>
              </a:endParaRPr>
            </a:p>
          </p:txBody>
        </p:sp>
        <p:sp>
          <p:nvSpPr>
            <p:cNvPr id="779" name="Shape 779"/>
            <p:cNvSpPr txBox="1"/>
            <p:nvPr/>
          </p:nvSpPr>
          <p:spPr>
            <a:xfrm>
              <a:off x="107504" y="2056656"/>
              <a:ext cx="1008112" cy="31700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s-AR" sz="2000" u="none" cap="none" strike="noStrike">
                  <a:solidFill>
                    <a:schemeClr val="dk1"/>
                  </a:solidFill>
                  <a:latin typeface="Cantarell"/>
                  <a:ea typeface="Cantarell"/>
                  <a:cs typeface="Cantarell"/>
                  <a:sym typeface="Cantarell"/>
                </a:rPr>
                <a:t>1</a:t>
              </a:r>
              <a:endParaRPr/>
            </a:p>
            <a:p>
              <a:pPr indent="0" lvl="0" marL="0" marR="0" rtl="0" algn="r">
                <a:spcBef>
                  <a:spcPts val="0"/>
                </a:spcBef>
                <a:spcAft>
                  <a:spcPts val="0"/>
                </a:spcAft>
                <a:buNone/>
              </a:pPr>
              <a:r>
                <a:t/>
              </a:r>
              <a:endParaRPr b="1" i="0" sz="2000" u="none" cap="none" strike="noStrike">
                <a:solidFill>
                  <a:schemeClr val="dk1"/>
                </a:solidFill>
                <a:latin typeface="Cantarell"/>
                <a:ea typeface="Cantarell"/>
                <a:cs typeface="Cantarell"/>
                <a:sym typeface="Cantarell"/>
              </a:endParaRPr>
            </a:p>
            <a:p>
              <a:pPr indent="0" lvl="0" marL="0" marR="0" rtl="0" algn="r">
                <a:spcBef>
                  <a:spcPts val="0"/>
                </a:spcBef>
                <a:spcAft>
                  <a:spcPts val="0"/>
                </a:spcAft>
                <a:buNone/>
              </a:pPr>
              <a:r>
                <a:rPr b="1" i="0" lang="es-AR" sz="2000" u="none" cap="none" strike="noStrike">
                  <a:solidFill>
                    <a:schemeClr val="dk1"/>
                  </a:solidFill>
                  <a:latin typeface="Cantarell"/>
                  <a:ea typeface="Cantarell"/>
                  <a:cs typeface="Cantarell"/>
                  <a:sym typeface="Cantarell"/>
                </a:rPr>
                <a:t>0.75</a:t>
              </a:r>
              <a:endParaRPr/>
            </a:p>
            <a:p>
              <a:pPr indent="0" lvl="0" marL="0" marR="0" rtl="0" algn="r">
                <a:spcBef>
                  <a:spcPts val="0"/>
                </a:spcBef>
                <a:spcAft>
                  <a:spcPts val="0"/>
                </a:spcAft>
                <a:buNone/>
              </a:pPr>
              <a:r>
                <a:t/>
              </a:r>
              <a:endParaRPr b="1" i="0" sz="2000" u="none" cap="none" strike="noStrike">
                <a:solidFill>
                  <a:schemeClr val="dk1"/>
                </a:solidFill>
                <a:latin typeface="Cantarell"/>
                <a:ea typeface="Cantarell"/>
                <a:cs typeface="Cantarell"/>
                <a:sym typeface="Cantarell"/>
              </a:endParaRPr>
            </a:p>
            <a:p>
              <a:pPr indent="0" lvl="0" marL="0" marR="0" rtl="0" algn="r">
                <a:spcBef>
                  <a:spcPts val="0"/>
                </a:spcBef>
                <a:spcAft>
                  <a:spcPts val="0"/>
                </a:spcAft>
                <a:buNone/>
              </a:pPr>
              <a:r>
                <a:rPr b="1" i="0" lang="es-AR" sz="2000" u="none" cap="none" strike="noStrike">
                  <a:solidFill>
                    <a:schemeClr val="dk1"/>
                  </a:solidFill>
                  <a:latin typeface="Cantarell"/>
                  <a:ea typeface="Cantarell"/>
                  <a:cs typeface="Cantarell"/>
                  <a:sym typeface="Cantarell"/>
                </a:rPr>
                <a:t>0.5</a:t>
              </a:r>
              <a:endParaRPr/>
            </a:p>
            <a:p>
              <a:pPr indent="0" lvl="0" marL="0" marR="0" rtl="0" algn="r">
                <a:spcBef>
                  <a:spcPts val="0"/>
                </a:spcBef>
                <a:spcAft>
                  <a:spcPts val="0"/>
                </a:spcAft>
                <a:buNone/>
              </a:pPr>
              <a:r>
                <a:t/>
              </a:r>
              <a:endParaRPr b="1" i="0" sz="2000" u="none" cap="none" strike="noStrike">
                <a:solidFill>
                  <a:schemeClr val="dk1"/>
                </a:solidFill>
                <a:latin typeface="Cantarell"/>
                <a:ea typeface="Cantarell"/>
                <a:cs typeface="Cantarell"/>
                <a:sym typeface="Cantarell"/>
              </a:endParaRPr>
            </a:p>
            <a:p>
              <a:pPr indent="0" lvl="0" marL="0" marR="0" rtl="0" algn="r">
                <a:spcBef>
                  <a:spcPts val="0"/>
                </a:spcBef>
                <a:spcAft>
                  <a:spcPts val="0"/>
                </a:spcAft>
                <a:buNone/>
              </a:pPr>
              <a:r>
                <a:rPr b="1" i="0" lang="es-AR" sz="2000" u="none" cap="none" strike="noStrike">
                  <a:solidFill>
                    <a:schemeClr val="dk1"/>
                  </a:solidFill>
                  <a:latin typeface="Cantarell"/>
                  <a:ea typeface="Cantarell"/>
                  <a:cs typeface="Cantarell"/>
                  <a:sym typeface="Cantarell"/>
                </a:rPr>
                <a:t>0.25</a:t>
              </a:r>
              <a:endParaRPr/>
            </a:p>
            <a:p>
              <a:pPr indent="0" lvl="0" marL="0" marR="0" rtl="0" algn="r">
                <a:spcBef>
                  <a:spcPts val="0"/>
                </a:spcBef>
                <a:spcAft>
                  <a:spcPts val="0"/>
                </a:spcAft>
                <a:buNone/>
              </a:pPr>
              <a:r>
                <a:t/>
              </a:r>
              <a:endParaRPr b="1" i="0" sz="2000" u="none" cap="none" strike="noStrike">
                <a:solidFill>
                  <a:schemeClr val="dk1"/>
                </a:solidFill>
                <a:latin typeface="Cantarell"/>
                <a:ea typeface="Cantarell"/>
                <a:cs typeface="Cantarell"/>
                <a:sym typeface="Cantarell"/>
              </a:endParaRPr>
            </a:p>
            <a:p>
              <a:pPr indent="0" lvl="0" marL="0" marR="0" rtl="0" algn="r">
                <a:spcBef>
                  <a:spcPts val="0"/>
                </a:spcBef>
                <a:spcAft>
                  <a:spcPts val="0"/>
                </a:spcAft>
                <a:buNone/>
              </a:pPr>
              <a:r>
                <a:rPr b="1" i="0" lang="es-AR" sz="2000" u="none" cap="none" strike="noStrike">
                  <a:solidFill>
                    <a:schemeClr val="dk1"/>
                  </a:solidFill>
                  <a:latin typeface="Cantarell"/>
                  <a:ea typeface="Cantarell"/>
                  <a:cs typeface="Cantarell"/>
                  <a:sym typeface="Cantarell"/>
                </a:rPr>
                <a:t>0</a:t>
              </a:r>
              <a:endParaRPr/>
            </a:p>
            <a:p>
              <a:pPr indent="0" lvl="0" marL="0" marR="0" rtl="0" algn="r">
                <a:spcBef>
                  <a:spcPts val="0"/>
                </a:spcBef>
                <a:spcAft>
                  <a:spcPts val="0"/>
                </a:spcAft>
                <a:buNone/>
              </a:pPr>
              <a:r>
                <a:t/>
              </a:r>
              <a:endParaRPr b="1" i="0" sz="2000" u="none" cap="none" strike="noStrike">
                <a:solidFill>
                  <a:schemeClr val="dk1"/>
                </a:solidFill>
                <a:latin typeface="Cantarell"/>
                <a:ea typeface="Cantarell"/>
                <a:cs typeface="Cantarell"/>
                <a:sym typeface="Cantarell"/>
              </a:endParaRPr>
            </a:p>
          </p:txBody>
        </p:sp>
      </p:grpSp>
      <p:pic>
        <p:nvPicPr>
          <p:cNvPr id="780" name="Shape 780"/>
          <p:cNvPicPr preferRelativeResize="0"/>
          <p:nvPr/>
        </p:nvPicPr>
        <p:blipFill/>
        <p:spPr>
          <a:xfrm>
            <a:off x="395536" y="4797152"/>
            <a:ext cx="804664" cy="804664"/>
          </a:xfrm>
          <a:prstGeom prst="rect">
            <a:avLst/>
          </a:prstGeom>
          <a:solidFill>
            <a:srgbClr val="FFFFFF"/>
          </a:solidFill>
          <a:ln>
            <a:noFill/>
          </a:ln>
        </p:spPr>
      </p:pic>
      <p:sp>
        <p:nvSpPr>
          <p:cNvPr id="781" name="Shape 781"/>
          <p:cNvSpPr txBox="1"/>
          <p:nvPr/>
        </p:nvSpPr>
        <p:spPr>
          <a:xfrm>
            <a:off x="3563888" y="5301208"/>
            <a:ext cx="259228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2400" u="none" cap="none" strike="noStrike">
                <a:solidFill>
                  <a:srgbClr val="FFD46A"/>
                </a:solidFill>
                <a:latin typeface="Cantarell"/>
                <a:ea typeface="Cantarell"/>
                <a:cs typeface="Cantarell"/>
                <a:sym typeface="Cantarell"/>
              </a:rPr>
              <a:t>Sólo 4 loci Microsatélite</a:t>
            </a:r>
            <a:endParaRPr b="1" i="0" sz="2400" u="none" cap="none" strike="noStrike">
              <a:solidFill>
                <a:srgbClr val="FFD46A"/>
              </a:solidFill>
              <a:latin typeface="Cantarell"/>
              <a:ea typeface="Cantarell"/>
              <a:cs typeface="Cantarell"/>
              <a:sym typeface="Cantarell"/>
            </a:endParaRPr>
          </a:p>
        </p:txBody>
      </p:sp>
      <p:sp>
        <p:nvSpPr>
          <p:cNvPr id="782" name="Shape 782"/>
          <p:cNvSpPr txBox="1"/>
          <p:nvPr/>
        </p:nvSpPr>
        <p:spPr>
          <a:xfrm>
            <a:off x="323528" y="980728"/>
            <a:ext cx="8820472" cy="792088"/>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SzPts val="2850"/>
              <a:buFont typeface="Noto Symbol"/>
              <a:buChar char="▪"/>
            </a:pPr>
            <a:r>
              <a:rPr b="0" i="0" lang="es-AR" sz="3000" u="none" cap="none" strike="noStrike">
                <a:solidFill>
                  <a:srgbClr val="8BE5FF"/>
                </a:solidFill>
                <a:latin typeface="Cantarell"/>
                <a:ea typeface="Cantarell"/>
                <a:cs typeface="Cantarell"/>
                <a:sym typeface="Cantarell"/>
              </a:rPr>
              <a:t>Microsatélites</a:t>
            </a:r>
            <a:endParaRPr b="1" i="0" sz="2000" u="none" cap="none" strike="noStrike">
              <a:solidFill>
                <a:schemeClr val="lt1"/>
              </a:solidFill>
              <a:latin typeface="Cantarell"/>
              <a:ea typeface="Cantarell"/>
              <a:cs typeface="Cantarell"/>
              <a:sym typeface="Cantare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Shape 787"/>
          <p:cNvSpPr txBox="1"/>
          <p:nvPr>
            <p:ph type="title"/>
          </p:nvPr>
        </p:nvSpPr>
        <p:spPr>
          <a:xfrm>
            <a:off x="3347864" y="3140968"/>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Discusión</a:t>
            </a:r>
            <a:endParaRPr b="0" i="0" sz="4000" u="none" cap="none" strike="noStrike">
              <a:solidFill>
                <a:schemeClr val="lt2"/>
              </a:solidFill>
              <a:latin typeface="Consolas"/>
              <a:ea typeface="Consolas"/>
              <a:cs typeface="Consolas"/>
              <a:sym typeface="Consolas"/>
            </a:endParaRPr>
          </a:p>
        </p:txBody>
      </p:sp>
      <p:pic>
        <p:nvPicPr>
          <p:cNvPr id="788" name="Shape 788"/>
          <p:cNvPicPr preferRelativeResize="0"/>
          <p:nvPr/>
        </p:nvPicPr>
        <p:blipFill/>
        <p:spPr>
          <a:xfrm>
            <a:off x="0" y="-14514"/>
            <a:ext cx="467544" cy="6872514"/>
          </a:xfrm>
          <a:prstGeom prst="rect">
            <a:avLst/>
          </a:prstGeom>
          <a:solidFill>
            <a:srgbClr val="FFFFFF"/>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Shape 793"/>
          <p:cNvSpPr txBox="1"/>
          <p:nvPr>
            <p:ph idx="1" type="body"/>
          </p:nvPr>
        </p:nvSpPr>
        <p:spPr>
          <a:xfrm>
            <a:off x="937828" y="260648"/>
            <a:ext cx="7772400" cy="648072"/>
          </a:xfrm>
          <a:prstGeom prst="rect">
            <a:avLst/>
          </a:prstGeom>
          <a:noFill/>
          <a:ln>
            <a:noFill/>
          </a:ln>
        </p:spPr>
        <p:txBody>
          <a:bodyPr anchorCtr="0" anchor="t" bIns="45700" lIns="91425" spcFirstLastPara="1" rIns="91425" wrap="square" tIns="45700">
            <a:noAutofit/>
          </a:bodyPr>
          <a:lstStyle/>
          <a:p>
            <a:pPr indent="-347980" lvl="0" marL="411480" marR="0" rtl="0" algn="ctr">
              <a:spcBef>
                <a:spcPts val="0"/>
              </a:spcBef>
              <a:spcAft>
                <a:spcPts val="0"/>
              </a:spcAft>
              <a:buClr>
                <a:schemeClr val="lt2"/>
              </a:buClr>
              <a:buFont typeface="Noto Symbol"/>
              <a:buNone/>
            </a:pPr>
            <a:r>
              <a:rPr b="0" i="0" lang="es-AR" sz="3000" u="sng" cap="none" strike="noStrike">
                <a:solidFill>
                  <a:schemeClr val="lt1"/>
                </a:solidFill>
                <a:latin typeface="Cantarell"/>
                <a:ea typeface="Cantarell"/>
                <a:cs typeface="Cantarell"/>
                <a:sym typeface="Cantarell"/>
              </a:rPr>
              <a:t>Variabilidad morfológica</a:t>
            </a:r>
            <a:endParaRPr b="0" i="0" sz="3000" u="sng" cap="none" strike="noStrike">
              <a:solidFill>
                <a:schemeClr val="lt1"/>
              </a:solidFill>
              <a:latin typeface="Cantarell"/>
              <a:ea typeface="Cantarell"/>
              <a:cs typeface="Cantarell"/>
              <a:sym typeface="Cantarell"/>
            </a:endParaRPr>
          </a:p>
        </p:txBody>
      </p:sp>
      <p:sp>
        <p:nvSpPr>
          <p:cNvPr id="794" name="Shape 794"/>
          <p:cNvSpPr txBox="1"/>
          <p:nvPr/>
        </p:nvSpPr>
        <p:spPr>
          <a:xfrm>
            <a:off x="755576" y="1456318"/>
            <a:ext cx="2736304" cy="1008112"/>
          </a:xfrm>
          <a:prstGeom prst="rect">
            <a:avLst/>
          </a:prstGeom>
          <a:noFill/>
          <a:ln>
            <a:noFill/>
          </a:ln>
        </p:spPr>
        <p:txBody>
          <a:bodyPr anchorCtr="0" anchor="t" bIns="45700" lIns="91425" spcFirstLastPara="1" rIns="91425" wrap="square" tIns="45700">
            <a:noAutofit/>
          </a:bodyPr>
          <a:lstStyle/>
          <a:p>
            <a:pPr indent="-347980" lvl="0" marL="411480" marR="0" rtl="0" algn="ctr">
              <a:lnSpc>
                <a:spcPct val="90000"/>
              </a:lnSpc>
              <a:spcBef>
                <a:spcPts val="0"/>
              </a:spcBef>
              <a:spcAft>
                <a:spcPts val="0"/>
              </a:spcAft>
              <a:buClr>
                <a:schemeClr val="lt2"/>
              </a:buClr>
              <a:buFont typeface="Noto Symbol"/>
              <a:buNone/>
            </a:pPr>
            <a:r>
              <a:rPr b="0" i="0" lang="es-AR" sz="2775" u="none" cap="none" strike="noStrike">
                <a:solidFill>
                  <a:schemeClr val="lt1"/>
                </a:solidFill>
                <a:latin typeface="Cantarell"/>
                <a:ea typeface="Cantarell"/>
                <a:cs typeface="Cantarell"/>
                <a:sym typeface="Cantarell"/>
              </a:rPr>
              <a:t>Plasticidad</a:t>
            </a:r>
            <a:endParaRPr/>
          </a:p>
          <a:p>
            <a:pPr indent="-347980" lvl="0" marL="411480" marR="0" rtl="0" algn="ctr">
              <a:lnSpc>
                <a:spcPct val="90000"/>
              </a:lnSpc>
              <a:spcBef>
                <a:spcPts val="700"/>
              </a:spcBef>
              <a:spcAft>
                <a:spcPts val="0"/>
              </a:spcAft>
              <a:buClr>
                <a:schemeClr val="lt2"/>
              </a:buClr>
              <a:buFont typeface="Noto Symbol"/>
              <a:buNone/>
            </a:pPr>
            <a:r>
              <a:rPr b="0" i="0" lang="es-AR" sz="2775" u="none" cap="none" strike="noStrike">
                <a:solidFill>
                  <a:schemeClr val="lt1"/>
                </a:solidFill>
                <a:latin typeface="Cantarell"/>
                <a:ea typeface="Cantarell"/>
                <a:cs typeface="Cantarell"/>
                <a:sym typeface="Cantarell"/>
              </a:rPr>
              <a:t>fenotípica</a:t>
            </a:r>
            <a:endParaRPr b="0" i="0" sz="2775" u="none" cap="none" strike="noStrike">
              <a:solidFill>
                <a:schemeClr val="lt1"/>
              </a:solidFill>
              <a:latin typeface="Cantarell"/>
              <a:ea typeface="Cantarell"/>
              <a:cs typeface="Cantarell"/>
              <a:sym typeface="Cantarell"/>
            </a:endParaRPr>
          </a:p>
        </p:txBody>
      </p:sp>
      <p:sp>
        <p:nvSpPr>
          <p:cNvPr id="795" name="Shape 795"/>
          <p:cNvSpPr txBox="1"/>
          <p:nvPr/>
        </p:nvSpPr>
        <p:spPr>
          <a:xfrm>
            <a:off x="5652120" y="1412776"/>
            <a:ext cx="3024336" cy="1008112"/>
          </a:xfrm>
          <a:prstGeom prst="rect">
            <a:avLst/>
          </a:prstGeom>
          <a:noFill/>
          <a:ln>
            <a:noFill/>
          </a:ln>
        </p:spPr>
        <p:txBody>
          <a:bodyPr anchorCtr="0" anchor="t" bIns="45700" lIns="91425" spcFirstLastPara="1" rIns="91425" wrap="square" tIns="45700">
            <a:noAutofit/>
          </a:bodyPr>
          <a:lstStyle/>
          <a:p>
            <a:pPr indent="-347980" lvl="0" marL="411480" marR="0" rtl="0" algn="ctr">
              <a:lnSpc>
                <a:spcPct val="100000"/>
              </a:lnSpc>
              <a:spcBef>
                <a:spcPts val="0"/>
              </a:spcBef>
              <a:spcAft>
                <a:spcPts val="0"/>
              </a:spcAft>
              <a:buClr>
                <a:schemeClr val="lt2"/>
              </a:buClr>
              <a:buFont typeface="Noto Symbol"/>
              <a:buNone/>
            </a:pPr>
            <a:r>
              <a:rPr b="0" i="0" lang="es-AR" sz="2800" u="none" cap="none" strike="noStrike">
                <a:solidFill>
                  <a:schemeClr val="lt1"/>
                </a:solidFill>
                <a:latin typeface="Cantarell"/>
                <a:ea typeface="Cantarell"/>
                <a:cs typeface="Cantarell"/>
                <a:sym typeface="Cantarell"/>
              </a:rPr>
              <a:t>	Aislamiento genético</a:t>
            </a:r>
            <a:endParaRPr b="0" i="0" sz="2800" u="none" cap="none" strike="noStrike">
              <a:solidFill>
                <a:schemeClr val="lt1"/>
              </a:solidFill>
              <a:latin typeface="Cantarell"/>
              <a:ea typeface="Cantarell"/>
              <a:cs typeface="Cantarell"/>
              <a:sym typeface="Cantarell"/>
            </a:endParaRPr>
          </a:p>
        </p:txBody>
      </p:sp>
      <p:grpSp>
        <p:nvGrpSpPr>
          <p:cNvPr id="796" name="Shape 796"/>
          <p:cNvGrpSpPr/>
          <p:nvPr/>
        </p:nvGrpSpPr>
        <p:grpSpPr>
          <a:xfrm>
            <a:off x="2915816" y="1052736"/>
            <a:ext cx="3528392" cy="792088"/>
            <a:chOff x="2915816" y="1052736"/>
            <a:chExt cx="3528392" cy="1152128"/>
          </a:xfrm>
        </p:grpSpPr>
        <p:cxnSp>
          <p:nvCxnSpPr>
            <p:cNvPr id="797" name="Shape 797"/>
            <p:cNvCxnSpPr/>
            <p:nvPr/>
          </p:nvCxnSpPr>
          <p:spPr>
            <a:xfrm flipH="1">
              <a:off x="2915816" y="1052736"/>
              <a:ext cx="861864" cy="504056"/>
            </a:xfrm>
            <a:prstGeom prst="straightConnector1">
              <a:avLst/>
            </a:prstGeom>
            <a:noFill/>
            <a:ln cap="flat" cmpd="sng" w="38100">
              <a:solidFill>
                <a:schemeClr val="accent1"/>
              </a:solidFill>
              <a:prstDash val="solid"/>
              <a:round/>
              <a:headEnd len="sm" w="sm" type="none"/>
              <a:tailEnd len="med" w="med" type="stealth"/>
            </a:ln>
          </p:spPr>
        </p:cxnSp>
        <p:cxnSp>
          <p:nvCxnSpPr>
            <p:cNvPr id="798" name="Shape 798"/>
            <p:cNvCxnSpPr/>
            <p:nvPr/>
          </p:nvCxnSpPr>
          <p:spPr>
            <a:xfrm>
              <a:off x="5508104" y="1052736"/>
              <a:ext cx="936104" cy="504056"/>
            </a:xfrm>
            <a:prstGeom prst="straightConnector1">
              <a:avLst/>
            </a:prstGeom>
            <a:noFill/>
            <a:ln cap="flat" cmpd="sng" w="38100">
              <a:solidFill>
                <a:schemeClr val="accent1"/>
              </a:solidFill>
              <a:prstDash val="solid"/>
              <a:round/>
              <a:headEnd len="sm" w="sm" type="none"/>
              <a:tailEnd len="med" w="med" type="stealth"/>
            </a:ln>
          </p:spPr>
        </p:cxnSp>
        <p:grpSp>
          <p:nvGrpSpPr>
            <p:cNvPr id="799" name="Shape 799"/>
            <p:cNvGrpSpPr/>
            <p:nvPr/>
          </p:nvGrpSpPr>
          <p:grpSpPr>
            <a:xfrm>
              <a:off x="3598776" y="2060848"/>
              <a:ext cx="2269368" cy="144016"/>
              <a:chOff x="3635896" y="2060848"/>
              <a:chExt cx="2269368" cy="144016"/>
            </a:xfrm>
          </p:grpSpPr>
          <p:cxnSp>
            <p:nvCxnSpPr>
              <p:cNvPr id="800" name="Shape 800"/>
              <p:cNvCxnSpPr/>
              <p:nvPr/>
            </p:nvCxnSpPr>
            <p:spPr>
              <a:xfrm rot="10800000">
                <a:off x="3635896" y="2204864"/>
                <a:ext cx="1512168" cy="0"/>
              </a:xfrm>
              <a:prstGeom prst="straightConnector1">
                <a:avLst/>
              </a:prstGeom>
              <a:noFill/>
              <a:ln cap="flat" cmpd="sng" w="38100">
                <a:solidFill>
                  <a:schemeClr val="accent1"/>
                </a:solidFill>
                <a:prstDash val="solid"/>
                <a:round/>
                <a:headEnd len="sm" w="sm" type="none"/>
                <a:tailEnd len="med" w="med" type="stealth"/>
              </a:ln>
            </p:spPr>
          </p:cxnSp>
          <p:cxnSp>
            <p:nvCxnSpPr>
              <p:cNvPr id="801" name="Shape 801"/>
              <p:cNvCxnSpPr/>
              <p:nvPr/>
            </p:nvCxnSpPr>
            <p:spPr>
              <a:xfrm>
                <a:off x="4321088" y="2060848"/>
                <a:ext cx="1584176" cy="0"/>
              </a:xfrm>
              <a:prstGeom prst="straightConnector1">
                <a:avLst/>
              </a:prstGeom>
              <a:noFill/>
              <a:ln cap="flat" cmpd="sng" w="38100">
                <a:solidFill>
                  <a:schemeClr val="accent1"/>
                </a:solidFill>
                <a:prstDash val="solid"/>
                <a:round/>
                <a:headEnd len="sm" w="sm" type="none"/>
                <a:tailEnd len="med" w="med" type="stealth"/>
              </a:ln>
            </p:spPr>
          </p:cxnSp>
        </p:grpSp>
      </p:grpSp>
      <p:sp>
        <p:nvSpPr>
          <p:cNvPr id="802" name="Shape 802"/>
          <p:cNvSpPr/>
          <p:nvPr/>
        </p:nvSpPr>
        <p:spPr>
          <a:xfrm>
            <a:off x="2879812" y="2492896"/>
            <a:ext cx="3888432" cy="216024"/>
          </a:xfrm>
          <a:prstGeom prst="downArrow">
            <a:avLst>
              <a:gd fmla="val 21650" name="adj1"/>
              <a:gd fmla="val 70576"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803" name="Shape 803"/>
          <p:cNvSpPr txBox="1"/>
          <p:nvPr/>
        </p:nvSpPr>
        <p:spPr>
          <a:xfrm>
            <a:off x="1048072" y="2852936"/>
            <a:ext cx="7772400" cy="648072"/>
          </a:xfrm>
          <a:prstGeom prst="rect">
            <a:avLst/>
          </a:prstGeom>
          <a:noFill/>
          <a:ln>
            <a:noFill/>
          </a:ln>
        </p:spPr>
        <p:txBody>
          <a:bodyPr anchorCtr="0" anchor="t" bIns="45700" lIns="91425" spcFirstLastPara="1" rIns="91425" wrap="square" tIns="45700">
            <a:noAutofit/>
          </a:bodyPr>
          <a:lstStyle/>
          <a:p>
            <a:pPr indent="-347980" lvl="0" marL="411480" marR="0" rtl="0" algn="ctr">
              <a:lnSpc>
                <a:spcPct val="100000"/>
              </a:lnSpc>
              <a:spcBef>
                <a:spcPts val="0"/>
              </a:spcBef>
              <a:spcAft>
                <a:spcPts val="0"/>
              </a:spcAft>
              <a:buClr>
                <a:schemeClr val="lt2"/>
              </a:buClr>
              <a:buFont typeface="Noto Symbol"/>
              <a:buNone/>
            </a:pPr>
            <a:r>
              <a:rPr b="0" i="0" lang="es-AR" sz="3000" u="none" cap="none" strike="noStrike">
                <a:solidFill>
                  <a:schemeClr val="lt1"/>
                </a:solidFill>
                <a:latin typeface="Cantarell"/>
                <a:ea typeface="Cantarell"/>
                <a:cs typeface="Cantarell"/>
                <a:sym typeface="Cantarell"/>
              </a:rPr>
              <a:t>ADN ???</a:t>
            </a:r>
            <a:endParaRPr b="0" i="0" sz="3000" u="none" cap="none" strike="noStrike">
              <a:solidFill>
                <a:schemeClr val="lt1"/>
              </a:solidFill>
              <a:latin typeface="Cantarell"/>
              <a:ea typeface="Cantarell"/>
              <a:cs typeface="Cantarell"/>
              <a:sym typeface="Cantarell"/>
            </a:endParaRPr>
          </a:p>
        </p:txBody>
      </p:sp>
      <p:sp>
        <p:nvSpPr>
          <p:cNvPr id="804" name="Shape 804"/>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RESULTADOS - </a:t>
            </a:r>
            <a:r>
              <a:rPr b="0" i="0" lang="es-AR" sz="1600" u="none" cap="none" strike="noStrike">
                <a:solidFill>
                  <a:srgbClr val="7F7F7F"/>
                </a:solidFill>
                <a:latin typeface="Impact"/>
                <a:ea typeface="Impact"/>
                <a:cs typeface="Impact"/>
                <a:sym typeface="Impact"/>
              </a:rPr>
              <a:t>DISCUSIÓN -</a:t>
            </a:r>
            <a:r>
              <a:rPr b="0" i="0" lang="es-AR" sz="1600" u="none" cap="none" strike="noStrike">
                <a:solidFill>
                  <a:schemeClr val="lt1"/>
                </a:solidFill>
                <a:latin typeface="Impact"/>
                <a:ea typeface="Impact"/>
                <a:cs typeface="Impact"/>
                <a:sym typeface="Impact"/>
              </a:rPr>
              <a:t>CONCLUSIONES</a:t>
            </a:r>
            <a:endParaRPr b="0" i="0" sz="1600" u="none" cap="none" strike="noStrike">
              <a:solidFill>
                <a:schemeClr val="lt1"/>
              </a:solidFill>
              <a:latin typeface="Impact"/>
              <a:ea typeface="Impact"/>
              <a:cs typeface="Impact"/>
              <a:sym typeface="Impact"/>
            </a:endParaRPr>
          </a:p>
        </p:txBody>
      </p:sp>
      <p:sp>
        <p:nvSpPr>
          <p:cNvPr id="805" name="Shape 805"/>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806" name="Shape 806"/>
          <p:cNvSpPr txBox="1"/>
          <p:nvPr/>
        </p:nvSpPr>
        <p:spPr>
          <a:xfrm>
            <a:off x="395536" y="3645024"/>
            <a:ext cx="3744416" cy="1296144"/>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Font typeface="Noto Symbol"/>
              <a:buNone/>
            </a:pPr>
            <a:r>
              <a:rPr b="0" i="0" lang="es-AR" sz="2220" u="none" cap="none" strike="noStrike">
                <a:solidFill>
                  <a:schemeClr val="lt1"/>
                </a:solidFill>
                <a:latin typeface="Cantarell"/>
                <a:ea typeface="Cantarell"/>
                <a:cs typeface="Cantarell"/>
                <a:sym typeface="Cantarell"/>
              </a:rPr>
              <a:t>Migraciones = mezcla</a:t>
            </a:r>
            <a:endParaRPr/>
          </a:p>
          <a:p>
            <a:pPr indent="-283464" lvl="0" marL="283464" marR="0" rtl="0" algn="just">
              <a:spcBef>
                <a:spcPts val="370"/>
              </a:spcBef>
              <a:spcAft>
                <a:spcPts val="0"/>
              </a:spcAft>
              <a:buClr>
                <a:schemeClr val="accent2"/>
              </a:buClr>
              <a:buSzPts val="1665"/>
              <a:buFont typeface="Noto Symbol"/>
              <a:buChar char="▫"/>
            </a:pPr>
            <a:r>
              <a:rPr b="0" i="0" lang="es-AR" sz="1850" u="none" cap="none" strike="noStrike">
                <a:solidFill>
                  <a:schemeClr val="lt1"/>
                </a:solidFill>
                <a:latin typeface="Cantarell"/>
                <a:ea typeface="Cantarell"/>
                <a:cs typeface="Cantarell"/>
                <a:sym typeface="Cantarell"/>
              </a:rPr>
              <a:t>¿Por qué no encontramos ambas morfologías en los sitios?</a:t>
            </a:r>
            <a:endParaRPr/>
          </a:p>
        </p:txBody>
      </p:sp>
      <p:sp>
        <p:nvSpPr>
          <p:cNvPr id="807" name="Shape 807"/>
          <p:cNvSpPr txBox="1"/>
          <p:nvPr/>
        </p:nvSpPr>
        <p:spPr>
          <a:xfrm>
            <a:off x="2123728" y="5301208"/>
            <a:ext cx="4896544" cy="1584176"/>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Clr>
                <a:schemeClr val="lt2"/>
              </a:buClr>
              <a:buFont typeface="Noto Symbol"/>
              <a:buNone/>
            </a:pPr>
            <a:r>
              <a:rPr b="0" i="0" lang="es-AR" sz="2400" u="none" cap="none" strike="noStrike">
                <a:solidFill>
                  <a:schemeClr val="lt1"/>
                </a:solidFill>
                <a:latin typeface="Cantarell"/>
                <a:ea typeface="Cantarell"/>
                <a:cs typeface="Cantarell"/>
                <a:sym typeface="Cantarell"/>
              </a:rPr>
              <a:t>Son longevos (114 años)</a:t>
            </a:r>
            <a:endParaRPr/>
          </a:p>
          <a:p>
            <a:pPr indent="-283464" lvl="0" marL="283464" marR="0" rtl="0" algn="l">
              <a:spcBef>
                <a:spcPts val="400"/>
              </a:spcBef>
              <a:spcAft>
                <a:spcPts val="0"/>
              </a:spcAft>
              <a:buClr>
                <a:schemeClr val="accent2"/>
              </a:buClr>
              <a:buSzPts val="1800"/>
              <a:buFont typeface="Noto Symbol"/>
              <a:buChar char="▫"/>
            </a:pPr>
            <a:r>
              <a:rPr b="0" i="0" lang="es-AR" sz="2000" u="none" cap="none" strike="noStrike">
                <a:solidFill>
                  <a:schemeClr val="lt1"/>
                </a:solidFill>
                <a:latin typeface="Cantarell"/>
                <a:ea typeface="Cantarell"/>
                <a:cs typeface="Cantarell"/>
                <a:sym typeface="Cantarell"/>
              </a:rPr>
              <a:t>¿De que manera la historia de vida modifica la forma de los animales?</a:t>
            </a:r>
            <a:endParaRPr/>
          </a:p>
          <a:p>
            <a:pPr indent="-169164" lvl="0" marL="283464" marR="0" rtl="0" algn="l">
              <a:spcBef>
                <a:spcPts val="400"/>
              </a:spcBef>
              <a:spcAft>
                <a:spcPts val="0"/>
              </a:spcAft>
              <a:buClr>
                <a:schemeClr val="accent2"/>
              </a:buClr>
              <a:buSzPts val="1800"/>
              <a:buFont typeface="Noto Symbol"/>
              <a:buNone/>
            </a:pPr>
            <a:r>
              <a:t/>
            </a:r>
            <a:endParaRPr b="0" i="0" sz="2000" u="none" cap="none" strike="noStrike">
              <a:solidFill>
                <a:schemeClr val="lt1"/>
              </a:solidFill>
              <a:latin typeface="Cantarell"/>
              <a:ea typeface="Cantarell"/>
              <a:cs typeface="Cantarell"/>
              <a:sym typeface="Cantarell"/>
            </a:endParaRPr>
          </a:p>
        </p:txBody>
      </p:sp>
      <p:sp>
        <p:nvSpPr>
          <p:cNvPr id="808" name="Shape 808"/>
          <p:cNvSpPr/>
          <p:nvPr/>
        </p:nvSpPr>
        <p:spPr>
          <a:xfrm>
            <a:off x="4572000" y="4293096"/>
            <a:ext cx="4572000" cy="707886"/>
          </a:xfrm>
          <a:prstGeom prst="rect">
            <a:avLst/>
          </a:prstGeom>
          <a:noFill/>
          <a:ln>
            <a:noFill/>
          </a:ln>
        </p:spPr>
        <p:txBody>
          <a:bodyPr anchorCtr="0" anchor="t" bIns="45700" lIns="91425" spcFirstLastPara="1" rIns="91425" wrap="square" tIns="45700">
            <a:noAutofit/>
          </a:bodyPr>
          <a:lstStyle/>
          <a:p>
            <a:pPr indent="-283464" lvl="0" marL="283464" marR="0" rtl="0" algn="l">
              <a:spcBef>
                <a:spcPts val="0"/>
              </a:spcBef>
              <a:spcAft>
                <a:spcPts val="0"/>
              </a:spcAft>
              <a:buClr>
                <a:schemeClr val="accent2"/>
              </a:buClr>
              <a:buSzPts val="1800"/>
              <a:buFont typeface="Noto Symbol"/>
              <a:buChar char="▫"/>
            </a:pPr>
            <a:r>
              <a:rPr b="0" i="0" lang="es-AR" sz="2000" u="none" cap="none" strike="noStrike">
                <a:solidFill>
                  <a:schemeClr val="lt1"/>
                </a:solidFill>
                <a:latin typeface="Cantarell"/>
                <a:ea typeface="Cantarell"/>
                <a:cs typeface="Cantarell"/>
                <a:sym typeface="Cantarell"/>
              </a:rPr>
              <a:t>¿El ambiente modifica la forma de los individuos adultos cuando migran?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pic>
        <p:nvPicPr>
          <p:cNvPr id="813" name="Shape 813"/>
          <p:cNvPicPr preferRelativeResize="0"/>
          <p:nvPr/>
        </p:nvPicPr>
        <p:blipFill rotWithShape="1">
          <a:blip r:embed="rId3">
            <a:alphaModFix/>
          </a:blip>
          <a:srcRect b="0" l="0" r="0" t="0"/>
          <a:stretch/>
        </p:blipFill>
        <p:spPr>
          <a:xfrm>
            <a:off x="6438835" y="1052736"/>
            <a:ext cx="2705165" cy="2160240"/>
          </a:xfrm>
          <a:prstGeom prst="rect">
            <a:avLst/>
          </a:prstGeom>
          <a:noFill/>
          <a:ln>
            <a:noFill/>
          </a:ln>
        </p:spPr>
      </p:pic>
      <p:sp>
        <p:nvSpPr>
          <p:cNvPr id="814" name="Shape 814"/>
          <p:cNvSpPr txBox="1"/>
          <p:nvPr>
            <p:ph idx="1" type="body"/>
          </p:nvPr>
        </p:nvSpPr>
        <p:spPr>
          <a:xfrm>
            <a:off x="518864" y="620688"/>
            <a:ext cx="8229600" cy="5688632"/>
          </a:xfrm>
          <a:prstGeom prst="rect">
            <a:avLst/>
          </a:prstGeom>
          <a:noFill/>
          <a:ln>
            <a:noFill/>
          </a:ln>
        </p:spPr>
        <p:txBody>
          <a:bodyPr anchorCtr="0" anchor="t" bIns="45700" lIns="91425" spcFirstLastPara="1" rIns="91425" wrap="square" tIns="45700">
            <a:noAutofit/>
          </a:bodyPr>
          <a:lstStyle/>
          <a:p>
            <a:pPr indent="-347980" lvl="0" marL="411480" marR="0" rtl="0" algn="l">
              <a:lnSpc>
                <a:spcPct val="90000"/>
              </a:lnSpc>
              <a:spcBef>
                <a:spcPts val="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Uno de los primeros estudios en analizar la variabilidad genética y morfológica</a:t>
            </a:r>
            <a:endParaRPr/>
          </a:p>
          <a:p>
            <a:pPr indent="-203200" lvl="0" marL="411480" marR="0" rtl="0" algn="l">
              <a:lnSpc>
                <a:spcPct val="90000"/>
              </a:lnSpc>
              <a:spcBef>
                <a:spcPts val="700"/>
              </a:spcBef>
              <a:spcAft>
                <a:spcPts val="0"/>
              </a:spcAft>
              <a:buClr>
                <a:schemeClr val="lt2"/>
              </a:buClr>
              <a:buSzPts val="2280"/>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90000"/>
              </a:lnSpc>
              <a:spcBef>
                <a:spcPts val="700"/>
              </a:spcBef>
              <a:spcAft>
                <a:spcPts val="0"/>
              </a:spcAft>
              <a:buClr>
                <a:schemeClr val="lt2"/>
              </a:buClr>
              <a:buSzPts val="2280"/>
              <a:buFont typeface="Noto Symbol"/>
              <a:buChar char="▪"/>
            </a:pPr>
            <a:r>
              <a:rPr b="1" i="0" lang="es-AR" sz="2400" u="none" cap="none" strike="noStrike">
                <a:solidFill>
                  <a:schemeClr val="lt1"/>
                </a:solidFill>
                <a:latin typeface="Cantarell"/>
                <a:ea typeface="Cantarell"/>
                <a:cs typeface="Cantarell"/>
                <a:sym typeface="Cantarell"/>
              </a:rPr>
              <a:t>Primero en incluir muestras Mexicanas</a:t>
            </a:r>
            <a:r>
              <a:rPr b="0" i="0" lang="es-AR" sz="2400" u="none" cap="none" strike="noStrike">
                <a:solidFill>
                  <a:schemeClr val="lt1"/>
                </a:solidFill>
                <a:latin typeface="Cantarell"/>
                <a:ea typeface="Cantarell"/>
                <a:cs typeface="Cantarell"/>
                <a:sym typeface="Cantarell"/>
              </a:rPr>
              <a:t> </a:t>
            </a:r>
            <a:endParaRPr/>
          </a:p>
          <a:p>
            <a:pPr indent="-203200" lvl="0" marL="411480" marR="0" rtl="0" algn="l">
              <a:lnSpc>
                <a:spcPct val="90000"/>
              </a:lnSpc>
              <a:spcBef>
                <a:spcPts val="700"/>
              </a:spcBef>
              <a:spcAft>
                <a:spcPts val="0"/>
              </a:spcAft>
              <a:buClr>
                <a:schemeClr val="lt2"/>
              </a:buClr>
              <a:buSzPts val="2280"/>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90000"/>
              </a:lnSpc>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COI : Sin diferenciación evidente</a:t>
            </a:r>
            <a:endParaRPr/>
          </a:p>
          <a:p>
            <a:pPr indent="-347980" lvl="0" marL="411480" marR="0" rtl="0" algn="l">
              <a:lnSpc>
                <a:spcPct val="90000"/>
              </a:lnSpc>
              <a:spcBef>
                <a:spcPts val="700"/>
              </a:spcBef>
              <a:spcAft>
                <a:spcPts val="0"/>
              </a:spcAft>
              <a:buClr>
                <a:schemeClr val="lt2"/>
              </a:buClr>
              <a:buFont typeface="Noto Symbol"/>
              <a:buNone/>
            </a:pPr>
            <a:r>
              <a:rPr b="0" i="0" lang="es-AR" sz="2000" u="none" cap="none" strike="noStrike">
                <a:solidFill>
                  <a:schemeClr val="lt1"/>
                </a:solidFill>
                <a:latin typeface="Cantarell"/>
                <a:ea typeface="Cantarell"/>
                <a:cs typeface="Cantarell"/>
                <a:sym typeface="Cantarell"/>
              </a:rPr>
              <a:t>               Diversidad Haplotípica</a:t>
            </a:r>
            <a:endParaRPr b="0" i="0" sz="2000" u="none" cap="none" strike="noStrike">
              <a:solidFill>
                <a:schemeClr val="lt1"/>
              </a:solidFill>
              <a:latin typeface="Cantarell"/>
              <a:ea typeface="Cantarell"/>
              <a:cs typeface="Cantarell"/>
              <a:sym typeface="Cantarell"/>
            </a:endParaRPr>
          </a:p>
          <a:p>
            <a:pPr indent="-347980" lvl="0" marL="411480" marR="0" rtl="0" algn="l">
              <a:lnSpc>
                <a:spcPct val="90000"/>
              </a:lnSpc>
              <a:spcBef>
                <a:spcPts val="700"/>
              </a:spcBef>
              <a:spcAft>
                <a:spcPts val="0"/>
              </a:spcAft>
              <a:buClr>
                <a:schemeClr val="lt2"/>
              </a:buClr>
              <a:buFont typeface="Noto Symbol"/>
              <a:buNone/>
            </a:pPr>
            <a:r>
              <a:rPr b="0" i="0" lang="es-AR" sz="2000" u="none" cap="none" strike="noStrike">
                <a:solidFill>
                  <a:schemeClr val="lt1"/>
                </a:solidFill>
                <a:latin typeface="Cantarell"/>
                <a:ea typeface="Cantarell"/>
                <a:cs typeface="Cantarell"/>
                <a:sym typeface="Cantarell"/>
              </a:rPr>
              <a:t>	         Diversidad Nucleotídica	</a:t>
            </a:r>
            <a:endParaRPr/>
          </a:p>
          <a:p>
            <a:pPr indent="-347980" lvl="0" marL="411480" marR="0" rtl="0" algn="l">
              <a:lnSpc>
                <a:spcPct val="90000"/>
              </a:lnSpc>
              <a:spcBef>
                <a:spcPts val="700"/>
              </a:spcBef>
              <a:spcAft>
                <a:spcPts val="0"/>
              </a:spcAft>
              <a:buClr>
                <a:schemeClr val="lt2"/>
              </a:buClr>
              <a:buFont typeface="Noto Symbol"/>
              <a:buNone/>
            </a:pPr>
            <a:r>
              <a:rPr b="0" i="0" lang="es-AR" sz="2000" u="none" cap="none" strike="noStrike">
                <a:solidFill>
                  <a:schemeClr val="lt1"/>
                </a:solidFill>
                <a:latin typeface="Cantarell"/>
                <a:ea typeface="Cantarell"/>
                <a:cs typeface="Cantarell"/>
                <a:sym typeface="Cantarell"/>
              </a:rPr>
              <a:t>				</a:t>
            </a:r>
            <a:endParaRPr b="0" i="0" sz="2400" u="none" cap="none" strike="noStrike">
              <a:solidFill>
                <a:schemeClr val="lt1"/>
              </a:solidFill>
              <a:latin typeface="Cantarell"/>
              <a:ea typeface="Cantarell"/>
              <a:cs typeface="Cantarell"/>
              <a:sym typeface="Cantarell"/>
            </a:endParaRPr>
          </a:p>
          <a:p>
            <a:pPr indent="-347980" lvl="0" marL="411480" marR="0" rtl="0" algn="l">
              <a:lnSpc>
                <a:spcPct val="90000"/>
              </a:lnSpc>
              <a:spcBef>
                <a:spcPts val="700"/>
              </a:spcBef>
              <a:spcAft>
                <a:spcPts val="0"/>
              </a:spcAft>
              <a:buClr>
                <a:schemeClr val="lt2"/>
              </a:buClr>
              <a:buSzPts val="2280"/>
              <a:buFont typeface="Noto Symbol"/>
              <a:buChar char="▪"/>
            </a:pPr>
            <a:r>
              <a:rPr b="0" i="0" lang="es-AR" sz="2400" u="none" cap="none" strike="noStrike">
                <a:solidFill>
                  <a:schemeClr val="lt1"/>
                </a:solidFill>
                <a:latin typeface="Cantarell"/>
                <a:ea typeface="Cantarell"/>
                <a:cs typeface="Cantarell"/>
                <a:sym typeface="Cantarell"/>
              </a:rPr>
              <a:t>Micros Diferenciación débil pero significativa</a:t>
            </a:r>
            <a:endParaRPr/>
          </a:p>
          <a:p>
            <a:pPr indent="-347980" lvl="1" marL="411480" marR="0" rtl="0" algn="l">
              <a:lnSpc>
                <a:spcPct val="90000"/>
              </a:lnSpc>
              <a:spcBef>
                <a:spcPts val="700"/>
              </a:spcBef>
              <a:spcAft>
                <a:spcPts val="0"/>
              </a:spcAft>
              <a:buClr>
                <a:schemeClr val="lt2"/>
              </a:buClr>
              <a:buFont typeface="Noto Symbol"/>
              <a:buNone/>
            </a:pPr>
            <a:r>
              <a:rPr b="1" i="0" lang="es-AR" sz="2000" u="none" cap="none" strike="noStrike">
                <a:solidFill>
                  <a:schemeClr val="lt1"/>
                </a:solidFill>
                <a:latin typeface="Cantarell"/>
                <a:ea typeface="Cantarell"/>
                <a:cs typeface="Cantarell"/>
                <a:sym typeface="Cantarell"/>
              </a:rPr>
              <a:t> 	SQ vs GA/MB</a:t>
            </a:r>
            <a:endParaRPr/>
          </a:p>
          <a:p>
            <a:pPr indent="-347980" lvl="1" marL="411480" marR="0" rtl="0" algn="l">
              <a:lnSpc>
                <a:spcPct val="90000"/>
              </a:lnSpc>
              <a:spcBef>
                <a:spcPts val="700"/>
              </a:spcBef>
              <a:spcAft>
                <a:spcPts val="0"/>
              </a:spcAft>
              <a:buClr>
                <a:schemeClr val="lt2"/>
              </a:buClr>
              <a:buFont typeface="Noto Symbol"/>
              <a:buNone/>
            </a:pPr>
            <a:r>
              <a:rPr b="1" i="0" lang="es-AR" sz="2000" u="none" cap="none" strike="noStrike">
                <a:solidFill>
                  <a:schemeClr val="lt1"/>
                </a:solidFill>
                <a:latin typeface="Cantarell"/>
                <a:ea typeface="Cantarell"/>
                <a:cs typeface="Cantarell"/>
                <a:sym typeface="Cantarell"/>
              </a:rPr>
              <a:t>	SRUCTURE: Dos grupos genéticos, sin correspondencia geográfica</a:t>
            </a:r>
            <a:endParaRPr/>
          </a:p>
          <a:p>
            <a:pPr indent="-203200" lvl="0" marL="411480" marR="0" rtl="0" algn="l">
              <a:lnSpc>
                <a:spcPct val="90000"/>
              </a:lnSpc>
              <a:spcBef>
                <a:spcPts val="700"/>
              </a:spcBef>
              <a:spcAft>
                <a:spcPts val="0"/>
              </a:spcAft>
              <a:buClr>
                <a:schemeClr val="lt2"/>
              </a:buClr>
              <a:buSzPts val="2280"/>
              <a:buFont typeface="Noto Symbol"/>
              <a:buNone/>
            </a:pPr>
            <a:r>
              <a:t/>
            </a:r>
            <a:endParaRPr b="0" i="0" sz="2400" u="none" cap="none" strike="noStrike">
              <a:solidFill>
                <a:schemeClr val="lt1"/>
              </a:solidFill>
              <a:latin typeface="Cantarell"/>
              <a:ea typeface="Cantarell"/>
              <a:cs typeface="Cantarell"/>
              <a:sym typeface="Cantarell"/>
            </a:endParaRPr>
          </a:p>
          <a:p>
            <a:pPr indent="-347980" lvl="0" marL="411480" marR="0" rtl="0" algn="ctr">
              <a:lnSpc>
                <a:spcPct val="90000"/>
              </a:lnSpc>
              <a:spcBef>
                <a:spcPts val="700"/>
              </a:spcBef>
              <a:spcAft>
                <a:spcPts val="0"/>
              </a:spcAft>
              <a:buClr>
                <a:schemeClr val="lt2"/>
              </a:buClr>
              <a:buFont typeface="Noto Symbol"/>
              <a:buNone/>
            </a:pPr>
            <a:r>
              <a:rPr b="1" i="0" lang="es-AR" sz="2400" u="none" cap="none" strike="noStrike">
                <a:solidFill>
                  <a:schemeClr val="lt1"/>
                </a:solidFill>
                <a:latin typeface="Cantarell"/>
                <a:ea typeface="Cantarell"/>
                <a:cs typeface="Cantarell"/>
                <a:sym typeface="Cantarell"/>
              </a:rPr>
              <a:t>Se sugiere una débil estructuración, la cual debe ser reciente</a:t>
            </a:r>
            <a:endParaRPr/>
          </a:p>
        </p:txBody>
      </p:sp>
      <p:sp>
        <p:nvSpPr>
          <p:cNvPr id="815" name="Shape 815"/>
          <p:cNvSpPr/>
          <p:nvPr/>
        </p:nvSpPr>
        <p:spPr>
          <a:xfrm rot="10800000">
            <a:off x="1161160" y="3081660"/>
            <a:ext cx="206992" cy="206341"/>
          </a:xfrm>
          <a:prstGeom prst="downArrow">
            <a:avLst>
              <a:gd fmla="val 50000" name="adj1"/>
              <a:gd fmla="val 50000" name="adj2"/>
            </a:avLst>
          </a:prstGeom>
          <a:solidFill>
            <a:schemeClr val="accent1"/>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816" name="Shape 816"/>
          <p:cNvSpPr/>
          <p:nvPr/>
        </p:nvSpPr>
        <p:spPr>
          <a:xfrm rot="-153995">
            <a:off x="1156645" y="3506159"/>
            <a:ext cx="206992" cy="206341"/>
          </a:xfrm>
          <a:prstGeom prst="downArrow">
            <a:avLst>
              <a:gd fmla="val 50000" name="adj1"/>
              <a:gd fmla="val 50000" name="adj2"/>
            </a:avLst>
          </a:prstGeom>
          <a:solidFill>
            <a:schemeClr val="accent1"/>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817" name="Shape 817"/>
          <p:cNvSpPr/>
          <p:nvPr/>
        </p:nvSpPr>
        <p:spPr>
          <a:xfrm>
            <a:off x="4139952" y="3297684"/>
            <a:ext cx="864096" cy="216024"/>
          </a:xfrm>
          <a:prstGeom prst="rightArrow">
            <a:avLst>
              <a:gd fmla="val 50000" name="adj1"/>
              <a:gd fmla="val 50000" name="adj2"/>
            </a:avLst>
          </a:prstGeom>
          <a:solidFill>
            <a:schemeClr val="accent1"/>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818" name="Shape 818"/>
          <p:cNvSpPr txBox="1"/>
          <p:nvPr/>
        </p:nvSpPr>
        <p:spPr>
          <a:xfrm>
            <a:off x="5292080" y="3068960"/>
            <a:ext cx="223224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s-AR" sz="1800" u="none" cap="none" strike="noStrike">
                <a:solidFill>
                  <a:srgbClr val="92D050"/>
                </a:solidFill>
                <a:latin typeface="Cantarell"/>
                <a:ea typeface="Cantarell"/>
                <a:cs typeface="Cantarell"/>
                <a:sym typeface="Cantarell"/>
              </a:rPr>
              <a:t>Expansión poblacional reciente</a:t>
            </a:r>
            <a:endParaRPr b="1" i="1" sz="1800" u="none" cap="none" strike="noStrike">
              <a:solidFill>
                <a:srgbClr val="92D050"/>
              </a:solidFill>
              <a:latin typeface="Cantarell"/>
              <a:ea typeface="Cantarell"/>
              <a:cs typeface="Cantarell"/>
              <a:sym typeface="Cantarell"/>
            </a:endParaRPr>
          </a:p>
        </p:txBody>
      </p:sp>
      <p:sp>
        <p:nvSpPr>
          <p:cNvPr id="819" name="Shape 819"/>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RESULTADOS - </a:t>
            </a:r>
            <a:r>
              <a:rPr b="0" i="0" lang="es-AR" sz="1600" u="none" cap="none" strike="noStrike">
                <a:solidFill>
                  <a:srgbClr val="7F7F7F"/>
                </a:solidFill>
                <a:latin typeface="Impact"/>
                <a:ea typeface="Impact"/>
                <a:cs typeface="Impact"/>
                <a:sym typeface="Impact"/>
              </a:rPr>
              <a:t>DISCUSIÓN -</a:t>
            </a:r>
            <a:r>
              <a:rPr b="0" i="0" lang="es-AR" sz="1600" u="none" cap="none" strike="noStrike">
                <a:solidFill>
                  <a:schemeClr val="lt1"/>
                </a:solidFill>
                <a:latin typeface="Impact"/>
                <a:ea typeface="Impact"/>
                <a:cs typeface="Impact"/>
                <a:sym typeface="Impact"/>
              </a:rPr>
              <a:t>CONCLUSIONES</a:t>
            </a:r>
            <a:endParaRPr b="0" i="0" sz="1600" u="none" cap="none" strike="noStrike">
              <a:solidFill>
                <a:schemeClr val="lt1"/>
              </a:solidFill>
              <a:latin typeface="Impact"/>
              <a:ea typeface="Impact"/>
              <a:cs typeface="Impact"/>
              <a:sym typeface="Impac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Shape 824"/>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RESULTADOS - </a:t>
            </a:r>
            <a:r>
              <a:rPr b="0" i="0" lang="es-AR" sz="1600" u="none" cap="none" strike="noStrike">
                <a:solidFill>
                  <a:srgbClr val="7F7F7F"/>
                </a:solidFill>
                <a:latin typeface="Impact"/>
                <a:ea typeface="Impact"/>
                <a:cs typeface="Impact"/>
                <a:sym typeface="Impact"/>
              </a:rPr>
              <a:t>DISCUSIÓN -</a:t>
            </a:r>
            <a:r>
              <a:rPr b="0" i="0" lang="es-AR" sz="1600" u="none" cap="none" strike="noStrike">
                <a:solidFill>
                  <a:schemeClr val="lt1"/>
                </a:solidFill>
                <a:latin typeface="Impact"/>
                <a:ea typeface="Impact"/>
                <a:cs typeface="Impact"/>
                <a:sym typeface="Impact"/>
              </a:rPr>
              <a:t>CONCLUSIONES</a:t>
            </a:r>
            <a:endParaRPr b="0" i="0" sz="1600" u="none" cap="none" strike="noStrike">
              <a:solidFill>
                <a:schemeClr val="lt1"/>
              </a:solidFill>
              <a:latin typeface="Impact"/>
              <a:ea typeface="Impact"/>
              <a:cs typeface="Impact"/>
              <a:sym typeface="Impact"/>
            </a:endParaRPr>
          </a:p>
        </p:txBody>
      </p:sp>
      <p:pic>
        <p:nvPicPr>
          <p:cNvPr id="825" name="Shape 825"/>
          <p:cNvPicPr preferRelativeResize="0"/>
          <p:nvPr/>
        </p:nvPicPr>
        <p:blipFill rotWithShape="1">
          <a:blip r:embed="rId3">
            <a:alphaModFix/>
          </a:blip>
          <a:srcRect b="0" l="0" r="0" t="0"/>
          <a:stretch/>
        </p:blipFill>
        <p:spPr>
          <a:xfrm>
            <a:off x="1369155" y="2422460"/>
            <a:ext cx="6749138" cy="4435539"/>
          </a:xfrm>
          <a:prstGeom prst="rect">
            <a:avLst/>
          </a:prstGeom>
          <a:noFill/>
          <a:ln>
            <a:noFill/>
          </a:ln>
        </p:spPr>
      </p:pic>
      <p:sp>
        <p:nvSpPr>
          <p:cNvPr id="826" name="Shape 826"/>
          <p:cNvSpPr/>
          <p:nvPr/>
        </p:nvSpPr>
        <p:spPr>
          <a:xfrm rot="661279">
            <a:off x="755576" y="3501259"/>
            <a:ext cx="1667295" cy="1016542"/>
          </a:xfrm>
          <a:prstGeom prst="ellipse">
            <a:avLst/>
          </a:prstGeom>
          <a:solidFill>
            <a:srgbClr val="7FD13B">
              <a:alpha val="35686"/>
            </a:srgbClr>
          </a:solidFill>
          <a:ln cap="flat" cmpd="sng" w="571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nvGrpSpPr>
          <p:cNvPr id="827" name="Shape 827"/>
          <p:cNvGrpSpPr/>
          <p:nvPr/>
        </p:nvGrpSpPr>
        <p:grpSpPr>
          <a:xfrm rot="-1448701">
            <a:off x="1518419" y="3743757"/>
            <a:ext cx="865567" cy="674804"/>
            <a:chOff x="-1923192" y="3833885"/>
            <a:chExt cx="939478" cy="732427"/>
          </a:xfrm>
        </p:grpSpPr>
        <p:sp>
          <p:nvSpPr>
            <p:cNvPr id="828" name="Shape 828"/>
            <p:cNvSpPr txBox="1"/>
            <p:nvPr/>
          </p:nvSpPr>
          <p:spPr>
            <a:xfrm rot="2113404">
              <a:off x="-1527098" y="3966395"/>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rgbClr val="C00000"/>
                  </a:solidFill>
                  <a:latin typeface="Cantarell"/>
                  <a:ea typeface="Cantarell"/>
                  <a:cs typeface="Cantarell"/>
                  <a:sym typeface="Cantarell"/>
                </a:rPr>
                <a:t>?</a:t>
              </a:r>
              <a:endParaRPr b="1" i="0" sz="2800" u="none" cap="none" strike="noStrike">
                <a:solidFill>
                  <a:srgbClr val="C00000"/>
                </a:solidFill>
                <a:latin typeface="Cantarell"/>
                <a:ea typeface="Cantarell"/>
                <a:cs typeface="Cantarell"/>
                <a:sym typeface="Cantarell"/>
              </a:endParaRPr>
            </a:p>
          </p:txBody>
        </p:sp>
        <p:grpSp>
          <p:nvGrpSpPr>
            <p:cNvPr id="829" name="Shape 829"/>
            <p:cNvGrpSpPr/>
            <p:nvPr/>
          </p:nvGrpSpPr>
          <p:grpSpPr>
            <a:xfrm>
              <a:off x="-1923192" y="3833885"/>
              <a:ext cx="675866" cy="664929"/>
              <a:chOff x="-1923192" y="3833885"/>
              <a:chExt cx="675866" cy="664929"/>
            </a:xfrm>
          </p:grpSpPr>
          <p:sp>
            <p:nvSpPr>
              <p:cNvPr id="830" name="Shape 830"/>
              <p:cNvSpPr txBox="1"/>
              <p:nvPr/>
            </p:nvSpPr>
            <p:spPr>
              <a:xfrm rot="-1683020">
                <a:off x="-1825546" y="3904740"/>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rgbClr val="C00000"/>
                    </a:solidFill>
                    <a:latin typeface="Cantarell"/>
                    <a:ea typeface="Cantarell"/>
                    <a:cs typeface="Cantarell"/>
                    <a:sym typeface="Cantarell"/>
                  </a:rPr>
                  <a:t>?</a:t>
                </a:r>
                <a:endParaRPr b="1" i="0" sz="2800" u="none" cap="none" strike="noStrike">
                  <a:solidFill>
                    <a:srgbClr val="C00000"/>
                  </a:solidFill>
                  <a:latin typeface="Cantarell"/>
                  <a:ea typeface="Cantarell"/>
                  <a:cs typeface="Cantarell"/>
                  <a:sym typeface="Cantarell"/>
                </a:endParaRPr>
              </a:p>
            </p:txBody>
          </p:sp>
          <p:sp>
            <p:nvSpPr>
              <p:cNvPr id="831" name="Shape 831"/>
              <p:cNvSpPr txBox="1"/>
              <p:nvPr/>
            </p:nvSpPr>
            <p:spPr>
              <a:xfrm>
                <a:off x="-1679374" y="3876879"/>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rgbClr val="C00000"/>
                    </a:solidFill>
                    <a:latin typeface="Cantarell"/>
                    <a:ea typeface="Cantarell"/>
                    <a:cs typeface="Cantarell"/>
                    <a:sym typeface="Cantarell"/>
                  </a:rPr>
                  <a:t>?</a:t>
                </a:r>
                <a:endParaRPr b="1" i="0" sz="2800" u="none" cap="none" strike="noStrike">
                  <a:solidFill>
                    <a:srgbClr val="C00000"/>
                  </a:solidFill>
                  <a:latin typeface="Cantarell"/>
                  <a:ea typeface="Cantarell"/>
                  <a:cs typeface="Cantarell"/>
                  <a:sym typeface="Cantarell"/>
                </a:endParaRPr>
              </a:p>
            </p:txBody>
          </p:sp>
        </p:grpSp>
      </p:grpSp>
      <p:sp>
        <p:nvSpPr>
          <p:cNvPr id="832" name="Shape 832"/>
          <p:cNvSpPr/>
          <p:nvPr/>
        </p:nvSpPr>
        <p:spPr>
          <a:xfrm rot="3640003">
            <a:off x="6135821" y="4109193"/>
            <a:ext cx="819481" cy="670284"/>
          </a:xfrm>
          <a:prstGeom prst="ellipse">
            <a:avLst/>
          </a:prstGeom>
          <a:solidFill>
            <a:srgbClr val="FFFF00">
              <a:alpha val="35686"/>
            </a:srgbClr>
          </a:solidFill>
          <a:ln cap="flat" cmpd="sng" w="5715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nvGrpSpPr>
          <p:cNvPr id="833" name="Shape 833"/>
          <p:cNvGrpSpPr/>
          <p:nvPr/>
        </p:nvGrpSpPr>
        <p:grpSpPr>
          <a:xfrm rot="2451680">
            <a:off x="6113382" y="4204115"/>
            <a:ext cx="865567" cy="674804"/>
            <a:chOff x="-1923192" y="3833885"/>
            <a:chExt cx="939478" cy="732427"/>
          </a:xfrm>
        </p:grpSpPr>
        <p:sp>
          <p:nvSpPr>
            <p:cNvPr id="834" name="Shape 834"/>
            <p:cNvSpPr txBox="1"/>
            <p:nvPr/>
          </p:nvSpPr>
          <p:spPr>
            <a:xfrm rot="2113404">
              <a:off x="-1527098" y="3966395"/>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rgbClr val="C00000"/>
                  </a:solidFill>
                  <a:latin typeface="Cantarell"/>
                  <a:ea typeface="Cantarell"/>
                  <a:cs typeface="Cantarell"/>
                  <a:sym typeface="Cantarell"/>
                </a:rPr>
                <a:t>?</a:t>
              </a:r>
              <a:endParaRPr b="1" i="0" sz="2800" u="none" cap="none" strike="noStrike">
                <a:solidFill>
                  <a:srgbClr val="C00000"/>
                </a:solidFill>
                <a:latin typeface="Cantarell"/>
                <a:ea typeface="Cantarell"/>
                <a:cs typeface="Cantarell"/>
                <a:sym typeface="Cantarell"/>
              </a:endParaRPr>
            </a:p>
          </p:txBody>
        </p:sp>
        <p:grpSp>
          <p:nvGrpSpPr>
            <p:cNvPr id="835" name="Shape 835"/>
            <p:cNvGrpSpPr/>
            <p:nvPr/>
          </p:nvGrpSpPr>
          <p:grpSpPr>
            <a:xfrm>
              <a:off x="-1923192" y="3833885"/>
              <a:ext cx="675866" cy="664929"/>
              <a:chOff x="-1923192" y="3833885"/>
              <a:chExt cx="675866" cy="664929"/>
            </a:xfrm>
          </p:grpSpPr>
          <p:sp>
            <p:nvSpPr>
              <p:cNvPr id="836" name="Shape 836"/>
              <p:cNvSpPr txBox="1"/>
              <p:nvPr/>
            </p:nvSpPr>
            <p:spPr>
              <a:xfrm rot="-1683020">
                <a:off x="-1825546" y="3904740"/>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rgbClr val="C00000"/>
                    </a:solidFill>
                    <a:latin typeface="Cantarell"/>
                    <a:ea typeface="Cantarell"/>
                    <a:cs typeface="Cantarell"/>
                    <a:sym typeface="Cantarell"/>
                  </a:rPr>
                  <a:t>?</a:t>
                </a:r>
                <a:endParaRPr b="1" i="0" sz="2800" u="none" cap="none" strike="noStrike">
                  <a:solidFill>
                    <a:srgbClr val="C00000"/>
                  </a:solidFill>
                  <a:latin typeface="Cantarell"/>
                  <a:ea typeface="Cantarell"/>
                  <a:cs typeface="Cantarell"/>
                  <a:sym typeface="Cantarell"/>
                </a:endParaRPr>
              </a:p>
            </p:txBody>
          </p:sp>
          <p:sp>
            <p:nvSpPr>
              <p:cNvPr id="837" name="Shape 837"/>
              <p:cNvSpPr txBox="1"/>
              <p:nvPr/>
            </p:nvSpPr>
            <p:spPr>
              <a:xfrm>
                <a:off x="-1679374" y="3876879"/>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rgbClr val="C00000"/>
                    </a:solidFill>
                    <a:latin typeface="Cantarell"/>
                    <a:ea typeface="Cantarell"/>
                    <a:cs typeface="Cantarell"/>
                    <a:sym typeface="Cantarell"/>
                  </a:rPr>
                  <a:t>?</a:t>
                </a:r>
                <a:endParaRPr b="1" i="0" sz="2800" u="none" cap="none" strike="noStrike">
                  <a:solidFill>
                    <a:srgbClr val="C00000"/>
                  </a:solidFill>
                  <a:latin typeface="Cantarell"/>
                  <a:ea typeface="Cantarell"/>
                  <a:cs typeface="Cantarell"/>
                  <a:sym typeface="Cantarell"/>
                </a:endParaRPr>
              </a:p>
            </p:txBody>
          </p:sp>
        </p:grpSp>
      </p:grpSp>
      <p:sp>
        <p:nvSpPr>
          <p:cNvPr id="838" name="Shape 838"/>
          <p:cNvSpPr/>
          <p:nvPr/>
        </p:nvSpPr>
        <p:spPr>
          <a:xfrm rot="3640003">
            <a:off x="7098087" y="6001469"/>
            <a:ext cx="819481" cy="670284"/>
          </a:xfrm>
          <a:prstGeom prst="ellipse">
            <a:avLst/>
          </a:prstGeom>
          <a:solidFill>
            <a:srgbClr val="FF0000">
              <a:alpha val="35686"/>
            </a:srgbClr>
          </a:solid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nvGrpSpPr>
          <p:cNvPr id="839" name="Shape 839"/>
          <p:cNvGrpSpPr/>
          <p:nvPr/>
        </p:nvGrpSpPr>
        <p:grpSpPr>
          <a:xfrm rot="3801964">
            <a:off x="7069983" y="6063256"/>
            <a:ext cx="865567" cy="674804"/>
            <a:chOff x="-1923192" y="3833885"/>
            <a:chExt cx="939478" cy="732427"/>
          </a:xfrm>
        </p:grpSpPr>
        <p:sp>
          <p:nvSpPr>
            <p:cNvPr id="840" name="Shape 840"/>
            <p:cNvSpPr txBox="1"/>
            <p:nvPr/>
          </p:nvSpPr>
          <p:spPr>
            <a:xfrm rot="2113404">
              <a:off x="-1527098" y="3966395"/>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chemeClr val="lt1"/>
                  </a:solidFill>
                  <a:latin typeface="Cantarell"/>
                  <a:ea typeface="Cantarell"/>
                  <a:cs typeface="Cantarell"/>
                  <a:sym typeface="Cantarell"/>
                </a:rPr>
                <a:t>?</a:t>
              </a:r>
              <a:endParaRPr b="1" i="0" sz="2800" u="none" cap="none" strike="noStrike">
                <a:solidFill>
                  <a:schemeClr val="lt1"/>
                </a:solidFill>
                <a:latin typeface="Cantarell"/>
                <a:ea typeface="Cantarell"/>
                <a:cs typeface="Cantarell"/>
                <a:sym typeface="Cantarell"/>
              </a:endParaRPr>
            </a:p>
          </p:txBody>
        </p:sp>
        <p:grpSp>
          <p:nvGrpSpPr>
            <p:cNvPr id="841" name="Shape 841"/>
            <p:cNvGrpSpPr/>
            <p:nvPr/>
          </p:nvGrpSpPr>
          <p:grpSpPr>
            <a:xfrm>
              <a:off x="-1923192" y="3833885"/>
              <a:ext cx="675866" cy="664929"/>
              <a:chOff x="-1923192" y="3833885"/>
              <a:chExt cx="675866" cy="664929"/>
            </a:xfrm>
          </p:grpSpPr>
          <p:sp>
            <p:nvSpPr>
              <p:cNvPr id="842" name="Shape 842"/>
              <p:cNvSpPr txBox="1"/>
              <p:nvPr/>
            </p:nvSpPr>
            <p:spPr>
              <a:xfrm rot="-1683020">
                <a:off x="-1825546" y="3904740"/>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chemeClr val="lt1"/>
                    </a:solidFill>
                    <a:latin typeface="Cantarell"/>
                    <a:ea typeface="Cantarell"/>
                    <a:cs typeface="Cantarell"/>
                    <a:sym typeface="Cantarell"/>
                  </a:rPr>
                  <a:t>?</a:t>
                </a:r>
                <a:endParaRPr b="1" i="0" sz="2800" u="none" cap="none" strike="noStrike">
                  <a:solidFill>
                    <a:schemeClr val="lt1"/>
                  </a:solidFill>
                  <a:latin typeface="Cantarell"/>
                  <a:ea typeface="Cantarell"/>
                  <a:cs typeface="Cantarell"/>
                  <a:sym typeface="Cantarell"/>
                </a:endParaRPr>
              </a:p>
            </p:txBody>
          </p:sp>
          <p:sp>
            <p:nvSpPr>
              <p:cNvPr id="843" name="Shape 843"/>
              <p:cNvSpPr txBox="1"/>
              <p:nvPr/>
            </p:nvSpPr>
            <p:spPr>
              <a:xfrm>
                <a:off x="-1679374" y="3876879"/>
                <a:ext cx="43204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800" u="none" cap="none" strike="noStrike">
                    <a:solidFill>
                      <a:schemeClr val="lt1"/>
                    </a:solidFill>
                    <a:latin typeface="Cantarell"/>
                    <a:ea typeface="Cantarell"/>
                    <a:cs typeface="Cantarell"/>
                    <a:sym typeface="Cantarell"/>
                  </a:rPr>
                  <a:t>?</a:t>
                </a:r>
                <a:endParaRPr b="1" i="0" sz="2800" u="none" cap="none" strike="noStrike">
                  <a:solidFill>
                    <a:schemeClr val="lt1"/>
                  </a:solidFill>
                  <a:latin typeface="Cantarell"/>
                  <a:ea typeface="Cantarell"/>
                  <a:cs typeface="Cantarell"/>
                  <a:sym typeface="Cantarell"/>
                </a:endParaRPr>
              </a:p>
            </p:txBody>
          </p:sp>
        </p:grpSp>
      </p:grpSp>
      <p:pic>
        <p:nvPicPr>
          <p:cNvPr id="844" name="Shape 844"/>
          <p:cNvPicPr preferRelativeResize="0"/>
          <p:nvPr/>
        </p:nvPicPr>
        <p:blipFill/>
        <p:spPr>
          <a:xfrm>
            <a:off x="611560" y="-14514"/>
            <a:ext cx="821116" cy="6872514"/>
          </a:xfrm>
          <a:prstGeom prst="rect">
            <a:avLst/>
          </a:prstGeom>
          <a:solidFill>
            <a:srgbClr val="FFFFFF"/>
          </a:solidFill>
          <a:ln>
            <a:noFill/>
          </a:ln>
        </p:spPr>
      </p:pic>
      <p:pic>
        <p:nvPicPr>
          <p:cNvPr id="845" name="Shape 845"/>
          <p:cNvPicPr preferRelativeResize="0"/>
          <p:nvPr/>
        </p:nvPicPr>
        <p:blipFill rotWithShape="1">
          <a:blip r:embed="rId4">
            <a:alphaModFix/>
          </a:blip>
          <a:srcRect b="0" l="0" r="0" t="0"/>
          <a:stretch/>
        </p:blipFill>
        <p:spPr>
          <a:xfrm>
            <a:off x="568580" y="256630"/>
            <a:ext cx="8352928" cy="1300162"/>
          </a:xfrm>
          <a:prstGeom prst="rect">
            <a:avLst/>
          </a:prstGeom>
          <a:noFill/>
          <a:ln>
            <a:noFill/>
          </a:ln>
        </p:spPr>
      </p:pic>
      <p:sp>
        <p:nvSpPr>
          <p:cNvPr id="846" name="Shape 846"/>
          <p:cNvSpPr txBox="1"/>
          <p:nvPr/>
        </p:nvSpPr>
        <p:spPr>
          <a:xfrm>
            <a:off x="1403648" y="1772816"/>
            <a:ext cx="6624736"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2400" u="none" cap="none" strike="noStrike">
                <a:solidFill>
                  <a:schemeClr val="lt1"/>
                </a:solidFill>
                <a:latin typeface="Cantarell"/>
                <a:ea typeface="Cantarell"/>
                <a:cs typeface="Cantarell"/>
                <a:sym typeface="Cantarell"/>
              </a:rPr>
              <a:t>Sin estructuración poblacional</a:t>
            </a:r>
            <a:endParaRPr b="1" i="0" sz="2400" u="none" cap="none" strike="noStrike">
              <a:solidFill>
                <a:schemeClr val="lt1"/>
              </a:solidFill>
              <a:latin typeface="Cantarell"/>
              <a:ea typeface="Cantarell"/>
              <a:cs typeface="Cantarell"/>
              <a:sym typeface="Cantar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467544" y="332656"/>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Biología de la especie</a:t>
            </a:r>
            <a:endParaRPr b="0" i="0" sz="3600" u="none" cap="none" strike="noStrike">
              <a:solidFill>
                <a:schemeClr val="lt2"/>
              </a:solidFill>
              <a:latin typeface="Consolas"/>
              <a:ea typeface="Consolas"/>
              <a:cs typeface="Consolas"/>
              <a:sym typeface="Consolas"/>
            </a:endParaRPr>
          </a:p>
        </p:txBody>
      </p:sp>
      <p:sp>
        <p:nvSpPr>
          <p:cNvPr id="175" name="Shape 175"/>
          <p:cNvSpPr txBox="1"/>
          <p:nvPr/>
        </p:nvSpPr>
        <p:spPr>
          <a:xfrm>
            <a:off x="806896" y="1855048"/>
            <a:ext cx="8229600" cy="4526280"/>
          </a:xfrm>
          <a:prstGeom prst="rect">
            <a:avLst/>
          </a:prstGeom>
          <a:noFill/>
          <a:ln>
            <a:noFill/>
          </a:ln>
        </p:spPr>
        <p:txBody>
          <a:bodyPr anchorCtr="0" anchor="t" bIns="45700" lIns="91425" spcFirstLastPara="1" rIns="91425" wrap="square" tIns="45700">
            <a:noAutofit/>
          </a:bodyPr>
          <a:lstStyle/>
          <a:p>
            <a:pPr indent="-347980" lvl="0" marL="411480" marR="0" rtl="0" algn="l">
              <a:lnSpc>
                <a:spcPct val="150000"/>
              </a:lnSpc>
              <a:spcBef>
                <a:spcPts val="0"/>
              </a:spcBef>
              <a:spcAft>
                <a:spcPts val="0"/>
              </a:spcAft>
              <a:buClr>
                <a:schemeClr val="lt2"/>
              </a:buClr>
              <a:buSzPts val="2660"/>
              <a:buFont typeface="Noto Symbol"/>
              <a:buChar char="▪"/>
            </a:pPr>
            <a:r>
              <a:rPr b="0" i="0" lang="es-AR" sz="2800" u="none" cap="none" strike="noStrike">
                <a:solidFill>
                  <a:srgbClr val="8BE5FF"/>
                </a:solidFill>
                <a:latin typeface="Cantarell"/>
                <a:ea typeface="Cantarell"/>
                <a:cs typeface="Cantarell"/>
                <a:sym typeface="Cantarell"/>
              </a:rPr>
              <a:t>Hábitos demersales</a:t>
            </a:r>
            <a:endParaRPr b="0" i="0" sz="2800" u="none" cap="none" strike="noStrike">
              <a:solidFill>
                <a:srgbClr val="8BE5FF"/>
              </a:solidFill>
              <a:latin typeface="Cantarell"/>
              <a:ea typeface="Cantarell"/>
              <a:cs typeface="Cantarell"/>
              <a:sym typeface="Cantarell"/>
            </a:endParaRPr>
          </a:p>
          <a:p>
            <a:pPr indent="-347980" lvl="1" marL="868680" marR="0" rtl="0" algn="l">
              <a:lnSpc>
                <a:spcPct val="150000"/>
              </a:lnSpc>
              <a:spcBef>
                <a:spcPts val="600"/>
              </a:spcBef>
              <a:spcAft>
                <a:spcPts val="0"/>
              </a:spcAft>
              <a:buClr>
                <a:schemeClr val="lt2"/>
              </a:buClr>
              <a:buSzPts val="2660"/>
              <a:buFont typeface="Noto Symbol"/>
              <a:buChar char="▪"/>
            </a:pPr>
            <a:r>
              <a:rPr b="0" i="0" lang="es-AR" sz="2800" u="none" cap="none" strike="noStrike">
                <a:solidFill>
                  <a:srgbClr val="8BE5FF"/>
                </a:solidFill>
                <a:latin typeface="Cantarell"/>
                <a:ea typeface="Cantarell"/>
                <a:cs typeface="Cantarell"/>
                <a:sym typeface="Cantarell"/>
              </a:rPr>
              <a:t>Segregación batimétrica</a:t>
            </a:r>
            <a:endParaRPr/>
          </a:p>
          <a:p>
            <a:pPr indent="-296164" lvl="3" marL="1655064" marR="0" rtl="0" algn="l">
              <a:lnSpc>
                <a:spcPct val="110000"/>
              </a:lnSpc>
              <a:spcBef>
                <a:spcPts val="600"/>
              </a:spcBef>
              <a:spcAft>
                <a:spcPts val="0"/>
              </a:spcAft>
              <a:buClr>
                <a:schemeClr val="accent2"/>
              </a:buClr>
              <a:buSzPts val="1800"/>
              <a:buFont typeface="Noto Symbol"/>
              <a:buChar char="▫"/>
            </a:pPr>
            <a:r>
              <a:rPr b="0" i="0" lang="es-AR" sz="2000" u="none" cap="none" strike="noStrike">
                <a:solidFill>
                  <a:srgbClr val="8BE5FF"/>
                </a:solidFill>
                <a:latin typeface="Cantarell"/>
                <a:ea typeface="Cantarell"/>
                <a:cs typeface="Cantarell"/>
                <a:sym typeface="Cantarell"/>
              </a:rPr>
              <a:t>Juveniles   &lt;200 m</a:t>
            </a:r>
            <a:endParaRPr/>
          </a:p>
          <a:p>
            <a:pPr indent="-296164" lvl="3" marL="1655064" marR="0" rtl="0" algn="l">
              <a:lnSpc>
                <a:spcPct val="110000"/>
              </a:lnSpc>
              <a:spcBef>
                <a:spcPts val="600"/>
              </a:spcBef>
              <a:spcAft>
                <a:spcPts val="0"/>
              </a:spcAft>
              <a:buClr>
                <a:schemeClr val="accent2"/>
              </a:buClr>
              <a:buSzPts val="1800"/>
              <a:buFont typeface="Noto Symbol"/>
              <a:buChar char="▫"/>
            </a:pPr>
            <a:r>
              <a:rPr b="0" i="0" lang="es-AR" sz="2000" u="none" cap="none" strike="noStrike">
                <a:solidFill>
                  <a:srgbClr val="8BE5FF"/>
                </a:solidFill>
                <a:latin typeface="Cantarell"/>
                <a:ea typeface="Cantarell"/>
                <a:cs typeface="Cantarell"/>
                <a:sym typeface="Cantarell"/>
              </a:rPr>
              <a:t>Adultos      200-2750 m</a:t>
            </a:r>
            <a:endParaRPr/>
          </a:p>
          <a:p>
            <a:pPr indent="-347980" lvl="2" marL="1325880" marR="0" rtl="0" algn="l">
              <a:lnSpc>
                <a:spcPct val="150000"/>
              </a:lnSpc>
              <a:spcBef>
                <a:spcPts val="600"/>
              </a:spcBef>
              <a:spcAft>
                <a:spcPts val="0"/>
              </a:spcAft>
              <a:buClr>
                <a:schemeClr val="lt2"/>
              </a:buClr>
              <a:buSzPts val="2660"/>
              <a:buFont typeface="Noto Symbol"/>
              <a:buChar char="▪"/>
            </a:pPr>
            <a:r>
              <a:rPr b="0" i="0" lang="es-AR" sz="2800" u="none" cap="none" strike="noStrike">
                <a:solidFill>
                  <a:srgbClr val="8BE5FF"/>
                </a:solidFill>
                <a:latin typeface="Cantarell"/>
                <a:ea typeface="Cantarell"/>
                <a:cs typeface="Cantarell"/>
                <a:sym typeface="Cantarell"/>
              </a:rPr>
              <a:t>114 años    -    120 cm     -    57 kg máximo</a:t>
            </a:r>
            <a:endParaRPr/>
          </a:p>
          <a:p>
            <a:pPr indent="-347979" lvl="3" marL="1783079" marR="0" rtl="0" algn="l">
              <a:lnSpc>
                <a:spcPct val="150000"/>
              </a:lnSpc>
              <a:spcBef>
                <a:spcPts val="600"/>
              </a:spcBef>
              <a:spcAft>
                <a:spcPts val="0"/>
              </a:spcAft>
              <a:buClr>
                <a:schemeClr val="lt2"/>
              </a:buClr>
              <a:buSzPts val="2660"/>
              <a:buFont typeface="Noto Symbol"/>
              <a:buChar char="▫"/>
            </a:pPr>
            <a:r>
              <a:rPr b="0" i="0" lang="es-AR" sz="2800" u="none" cap="none" strike="noStrike">
                <a:solidFill>
                  <a:srgbClr val="8BE5FF"/>
                </a:solidFill>
                <a:latin typeface="Cantarell"/>
                <a:ea typeface="Cantarell"/>
                <a:cs typeface="Cantarell"/>
                <a:sym typeface="Cantarell"/>
              </a:rPr>
              <a:t>Muy migratorios</a:t>
            </a:r>
            <a:endParaRPr b="0" i="0" sz="2800" u="none" cap="none" strike="noStrike">
              <a:solidFill>
                <a:srgbClr val="8BE5FF"/>
              </a:solidFill>
              <a:latin typeface="Cantarell"/>
              <a:ea typeface="Cantarell"/>
              <a:cs typeface="Cantarell"/>
              <a:sym typeface="Cantarell"/>
            </a:endParaRPr>
          </a:p>
          <a:p>
            <a:pPr indent="-347979" lvl="4" marL="2240280" marR="0" rtl="0" algn="l">
              <a:lnSpc>
                <a:spcPct val="150000"/>
              </a:lnSpc>
              <a:spcBef>
                <a:spcPts val="600"/>
              </a:spcBef>
              <a:spcAft>
                <a:spcPts val="0"/>
              </a:spcAft>
              <a:buClr>
                <a:schemeClr val="lt2"/>
              </a:buClr>
              <a:buSzPts val="2660"/>
              <a:buFont typeface="Noto Symbol"/>
              <a:buChar char="▪"/>
            </a:pPr>
            <a:r>
              <a:rPr b="1" i="0" lang="es-AR" sz="2800" u="none" cap="none" strike="noStrike">
                <a:solidFill>
                  <a:srgbClr val="8BE5FF"/>
                </a:solidFill>
                <a:latin typeface="Cantarell"/>
                <a:ea typeface="Cantarell"/>
                <a:cs typeface="Cantarell"/>
                <a:sym typeface="Cantarell"/>
              </a:rPr>
              <a:t>Baja California a Japón</a:t>
            </a:r>
            <a:endParaRPr/>
          </a:p>
          <a:p>
            <a:pPr indent="-154940" lvl="0" marL="411480" marR="0" rtl="0" algn="l">
              <a:lnSpc>
                <a:spcPct val="100000"/>
              </a:lnSpc>
              <a:spcBef>
                <a:spcPts val="700"/>
              </a:spcBef>
              <a:spcAft>
                <a:spcPts val="0"/>
              </a:spcAft>
              <a:buClr>
                <a:schemeClr val="lt2"/>
              </a:buClr>
              <a:buSzPts val="3040"/>
              <a:buFont typeface="Noto Symbol"/>
              <a:buNone/>
            </a:pPr>
            <a:r>
              <a:t/>
            </a:r>
            <a:endParaRPr b="0" i="0" sz="3200" u="none" cap="none" strike="noStrike">
              <a:solidFill>
                <a:srgbClr val="8BE5FF"/>
              </a:solidFill>
              <a:latin typeface="Cantarell"/>
              <a:ea typeface="Cantarell"/>
              <a:cs typeface="Cantarell"/>
              <a:sym typeface="Cantarell"/>
            </a:endParaRPr>
          </a:p>
        </p:txBody>
      </p:sp>
      <p:sp>
        <p:nvSpPr>
          <p:cNvPr id="176" name="Shape 176"/>
          <p:cNvSpPr/>
          <p:nvPr/>
        </p:nvSpPr>
        <p:spPr>
          <a:xfrm>
            <a:off x="108520" y="6381328"/>
            <a:ext cx="91440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400" u="none" cap="none" strike="noStrike">
                <a:solidFill>
                  <a:schemeClr val="lt1"/>
                </a:solidFill>
                <a:latin typeface="Cantarell"/>
                <a:ea typeface="Cantarell"/>
                <a:cs typeface="Cantarell"/>
                <a:sym typeface="Cantarell"/>
              </a:rPr>
              <a:t>(Beamish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1979; Kimura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1998 Beamish y McFarlane 2000; Eschmeyer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1983; Eschmeyer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1983)</a:t>
            </a:r>
            <a:endParaRPr b="1" i="0" sz="1400" u="none" cap="none" strike="noStrike">
              <a:solidFill>
                <a:schemeClr val="lt1"/>
              </a:solidFill>
              <a:latin typeface="Cantarell"/>
              <a:ea typeface="Cantarell"/>
              <a:cs typeface="Cantarell"/>
              <a:sym typeface="Cantarell"/>
            </a:endParaRPr>
          </a:p>
        </p:txBody>
      </p:sp>
      <p:sp>
        <p:nvSpPr>
          <p:cNvPr id="177" name="Shape 177"/>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178" name="Shape 178"/>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
        <p:nvSpPr>
          <p:cNvPr id="179" name="Shape 179"/>
          <p:cNvSpPr txBox="1"/>
          <p:nvPr/>
        </p:nvSpPr>
        <p:spPr>
          <a:xfrm>
            <a:off x="5729053" y="1916832"/>
            <a:ext cx="337945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AR" sz="2800" u="sng" cap="none" strike="noStrike">
                <a:solidFill>
                  <a:schemeClr val="lt1"/>
                </a:solidFill>
                <a:latin typeface="Cantarell"/>
                <a:ea typeface="Cantarell"/>
                <a:cs typeface="Cantarell"/>
                <a:sym typeface="Cantarell"/>
              </a:rPr>
              <a:t>Anoplopoma fimbria</a:t>
            </a:r>
            <a:endParaRPr b="1" i="1" sz="2800" u="sng" cap="none" strike="noStrike">
              <a:solidFill>
                <a:schemeClr val="lt1"/>
              </a:solidFill>
              <a:latin typeface="Cantarell"/>
              <a:ea typeface="Cantarell"/>
              <a:cs typeface="Cantarell"/>
              <a:sym typeface="Cantarell"/>
            </a:endParaRPr>
          </a:p>
        </p:txBody>
      </p:sp>
      <p:pic>
        <p:nvPicPr>
          <p:cNvPr descr="http://www.afsc.noaa.gov/ABL/MESA/images/taggedsable.jpg" id="180" name="Shape 180"/>
          <p:cNvPicPr preferRelativeResize="0"/>
          <p:nvPr/>
        </p:nvPicPr>
        <p:blipFill rotWithShape="1">
          <a:blip r:embed="rId3">
            <a:alphaModFix/>
          </a:blip>
          <a:srcRect b="32500" l="32707" r="0" t="0"/>
          <a:stretch/>
        </p:blipFill>
        <p:spPr>
          <a:xfrm>
            <a:off x="6386313" y="0"/>
            <a:ext cx="2757687" cy="19442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0" name="Shape 850"/>
        <p:cNvGrpSpPr/>
        <p:nvPr/>
      </p:nvGrpSpPr>
      <p:grpSpPr>
        <a:xfrm>
          <a:off x="0" y="0"/>
          <a:ext cx="0" cy="0"/>
          <a:chOff x="0" y="0"/>
          <a:chExt cx="0" cy="0"/>
        </a:xfrm>
      </p:grpSpPr>
      <p:sp>
        <p:nvSpPr>
          <p:cNvPr id="851" name="Shape 851"/>
          <p:cNvSpPr txBox="1"/>
          <p:nvPr>
            <p:ph type="title"/>
          </p:nvPr>
        </p:nvSpPr>
        <p:spPr>
          <a:xfrm>
            <a:off x="395536" y="50800"/>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Conclusiones</a:t>
            </a:r>
            <a:endParaRPr b="0" i="0" sz="4000" u="none" cap="none" strike="noStrike">
              <a:solidFill>
                <a:schemeClr val="lt2"/>
              </a:solidFill>
              <a:latin typeface="Consolas"/>
              <a:ea typeface="Consolas"/>
              <a:cs typeface="Consolas"/>
              <a:sym typeface="Consolas"/>
            </a:endParaRPr>
          </a:p>
        </p:txBody>
      </p:sp>
      <p:sp>
        <p:nvSpPr>
          <p:cNvPr id="852" name="Shape 852"/>
          <p:cNvSpPr txBox="1"/>
          <p:nvPr>
            <p:ph idx="1" type="body"/>
          </p:nvPr>
        </p:nvSpPr>
        <p:spPr>
          <a:xfrm>
            <a:off x="539552" y="1412776"/>
            <a:ext cx="8604448" cy="5256584"/>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SzPts val="1900"/>
              <a:buFont typeface="Noto Symbol"/>
              <a:buChar char="▪"/>
            </a:pPr>
            <a:r>
              <a:rPr b="0" i="0" lang="es-AR" sz="2000" u="none" cap="none" strike="noStrike">
                <a:solidFill>
                  <a:schemeClr val="lt1"/>
                </a:solidFill>
                <a:latin typeface="Cantarell"/>
                <a:ea typeface="Cantarell"/>
                <a:cs typeface="Cantarell"/>
                <a:sym typeface="Cantarell"/>
              </a:rPr>
              <a:t>Diferencias morfológicas significativas  </a:t>
            </a:r>
            <a:endParaRPr/>
          </a:p>
          <a:p>
            <a:pPr indent="-296164" lvl="1" marL="740664" marR="0" rtl="0" algn="l">
              <a:spcBef>
                <a:spcPts val="360"/>
              </a:spcBef>
              <a:spcAft>
                <a:spcPts val="0"/>
              </a:spcAft>
              <a:buClr>
                <a:schemeClr val="accent2"/>
              </a:buClr>
              <a:buSzPts val="1620"/>
              <a:buFont typeface="Noto Symbol"/>
              <a:buChar char="▫"/>
            </a:pPr>
            <a:r>
              <a:rPr b="0" i="0" lang="es-AR" sz="1800" u="none" cap="none" strike="noStrike">
                <a:solidFill>
                  <a:schemeClr val="lt1"/>
                </a:solidFill>
                <a:latin typeface="Cantarell"/>
                <a:ea typeface="Cantarell"/>
                <a:cs typeface="Cantarell"/>
                <a:sym typeface="Cantarell"/>
              </a:rPr>
              <a:t>GA+MB vs OR vs SQ        </a:t>
            </a:r>
            <a:r>
              <a:rPr b="0" i="0" lang="es-AR" sz="1800" u="none" cap="none" strike="noStrike">
                <a:solidFill>
                  <a:srgbClr val="FF0000"/>
                </a:solidFill>
                <a:latin typeface="Cantarell"/>
                <a:ea typeface="Cantarell"/>
                <a:cs typeface="Cantarell"/>
                <a:sym typeface="Cantarell"/>
              </a:rPr>
              <a:t>Bajo número de muestras norteñas</a:t>
            </a:r>
            <a:endParaRPr/>
          </a:p>
          <a:p>
            <a:pPr indent="-296164" lvl="1" marL="740664" marR="0" rtl="0" algn="l">
              <a:spcBef>
                <a:spcPts val="360"/>
              </a:spcBef>
              <a:spcAft>
                <a:spcPts val="0"/>
              </a:spcAft>
              <a:buClr>
                <a:schemeClr val="accent2"/>
              </a:buClr>
              <a:buSzPts val="1620"/>
              <a:buFont typeface="Noto Symbol"/>
              <a:buChar char="▫"/>
            </a:pPr>
            <a:r>
              <a:rPr b="0" i="0" lang="es-AR" sz="1800" u="none" cap="none" strike="noStrike">
                <a:solidFill>
                  <a:schemeClr val="lt1"/>
                </a:solidFill>
                <a:latin typeface="Cantarell"/>
                <a:ea typeface="Cantarell"/>
                <a:cs typeface="Cantarell"/>
                <a:sym typeface="Cantarell"/>
              </a:rPr>
              <a:t>Diferencias  </a:t>
            </a:r>
            <a:r>
              <a:rPr b="0" i="0" lang="es-AR" sz="1800" u="none" cap="none" strike="noStrike">
                <a:solidFill>
                  <a:srgbClr val="00B050"/>
                </a:solidFill>
                <a:latin typeface="Cantarell"/>
                <a:ea typeface="Cantarell"/>
                <a:cs typeface="Cantarell"/>
                <a:sym typeface="Cantarell"/>
              </a:rPr>
              <a:t>muy marcadas </a:t>
            </a:r>
            <a:r>
              <a:rPr b="0" i="0" lang="es-AR" sz="1800" u="none" cap="none" strike="noStrike">
                <a:solidFill>
                  <a:schemeClr val="lt1"/>
                </a:solidFill>
                <a:latin typeface="Cantarell"/>
                <a:ea typeface="Cantarell"/>
                <a:cs typeface="Cantarell"/>
                <a:sym typeface="Cantarell"/>
              </a:rPr>
              <a:t>dentro del Stok Sureño SQ vs OR</a:t>
            </a:r>
            <a:endParaRPr/>
          </a:p>
          <a:p>
            <a:pPr indent="-250444" lvl="1" marL="740664" marR="0" rtl="0" algn="l">
              <a:spcBef>
                <a:spcPts val="160"/>
              </a:spcBef>
              <a:spcAft>
                <a:spcPts val="0"/>
              </a:spcAft>
              <a:buClr>
                <a:schemeClr val="accent2"/>
              </a:buClr>
              <a:buSzPts val="720"/>
              <a:buFont typeface="Noto Symbol"/>
              <a:buNone/>
            </a:pPr>
            <a:r>
              <a:t/>
            </a:r>
            <a:endParaRPr b="0" i="0" sz="800" u="none" cap="none" strike="noStrike">
              <a:solidFill>
                <a:schemeClr val="lt1"/>
              </a:solidFill>
              <a:latin typeface="Cantarell"/>
              <a:ea typeface="Cantarell"/>
              <a:cs typeface="Cantarell"/>
              <a:sym typeface="Cantarell"/>
            </a:endParaRPr>
          </a:p>
          <a:p>
            <a:pPr indent="-347980" lvl="0" marL="411480" marR="0" rtl="0" algn="l">
              <a:spcBef>
                <a:spcPts val="700"/>
              </a:spcBef>
              <a:spcAft>
                <a:spcPts val="0"/>
              </a:spcAft>
              <a:buClr>
                <a:schemeClr val="lt2"/>
              </a:buClr>
              <a:buSzPts val="1900"/>
              <a:buFont typeface="Noto Symbol"/>
              <a:buChar char="▪"/>
            </a:pPr>
            <a:r>
              <a:rPr b="0" i="0" lang="es-AR" sz="2000" u="none" cap="none" strike="noStrike">
                <a:solidFill>
                  <a:schemeClr val="lt1"/>
                </a:solidFill>
                <a:latin typeface="Cantarell"/>
                <a:ea typeface="Cantarell"/>
                <a:cs typeface="Cantarell"/>
                <a:sym typeface="Cantarell"/>
              </a:rPr>
              <a:t>Microsatélites: </a:t>
            </a:r>
            <a:r>
              <a:rPr b="0" i="0" lang="es-AR" sz="2000" u="none" cap="none" strike="noStrike">
                <a:solidFill>
                  <a:srgbClr val="FFFF00"/>
                </a:solidFill>
                <a:latin typeface="Cantarell"/>
                <a:ea typeface="Cantarell"/>
                <a:cs typeface="Cantarell"/>
                <a:sym typeface="Cantarell"/>
              </a:rPr>
              <a:t>Diferenciación sutil</a:t>
            </a:r>
            <a:endParaRPr/>
          </a:p>
          <a:p>
            <a:pPr indent="-296164" lvl="1" marL="740664" marR="0" rtl="0" algn="l">
              <a:spcBef>
                <a:spcPts val="360"/>
              </a:spcBef>
              <a:spcAft>
                <a:spcPts val="0"/>
              </a:spcAft>
              <a:buClr>
                <a:schemeClr val="accent2"/>
              </a:buClr>
              <a:buSzPts val="1620"/>
              <a:buFont typeface="Noto Symbol"/>
              <a:buChar char="▫"/>
            </a:pPr>
            <a:r>
              <a:rPr b="0" i="0" lang="es-AR" sz="1800" u="none" cap="none" strike="noStrike">
                <a:solidFill>
                  <a:schemeClr val="lt1"/>
                </a:solidFill>
                <a:latin typeface="Cantarell"/>
                <a:ea typeface="Cantarell"/>
                <a:cs typeface="Cantarell"/>
                <a:sym typeface="Cantarell"/>
              </a:rPr>
              <a:t>SQ vs GA   y    SQ vs MB</a:t>
            </a:r>
            <a:endParaRPr/>
          </a:p>
          <a:p>
            <a:pPr indent="-347980" lvl="0" marL="411480" marR="0" rtl="0" algn="l">
              <a:spcBef>
                <a:spcPts val="700"/>
              </a:spcBef>
              <a:spcAft>
                <a:spcPts val="0"/>
              </a:spcAft>
              <a:buClr>
                <a:schemeClr val="lt2"/>
              </a:buClr>
              <a:buFont typeface="Noto Symbol"/>
              <a:buNone/>
            </a:pPr>
            <a:r>
              <a:t/>
            </a:r>
            <a:endParaRPr b="0" i="0" sz="800" u="none" cap="none" strike="noStrike">
              <a:solidFill>
                <a:schemeClr val="lt1"/>
              </a:solidFill>
              <a:latin typeface="Cantarell"/>
              <a:ea typeface="Cantarell"/>
              <a:cs typeface="Cantarell"/>
              <a:sym typeface="Cantarell"/>
            </a:endParaRPr>
          </a:p>
          <a:p>
            <a:pPr indent="-347980" lvl="0" marL="411480" marR="0" rtl="0" algn="l">
              <a:spcBef>
                <a:spcPts val="700"/>
              </a:spcBef>
              <a:spcAft>
                <a:spcPts val="0"/>
              </a:spcAft>
              <a:buClr>
                <a:schemeClr val="lt2"/>
              </a:buClr>
              <a:buSzPts val="1900"/>
              <a:buFont typeface="Noto Symbol"/>
              <a:buChar char="▪"/>
            </a:pPr>
            <a:r>
              <a:rPr b="0" i="0" lang="es-AR" sz="2000" u="none" cap="none" strike="noStrike">
                <a:solidFill>
                  <a:schemeClr val="lt1"/>
                </a:solidFill>
                <a:latin typeface="Cantarell"/>
                <a:ea typeface="Cantarell"/>
                <a:cs typeface="Cantarell"/>
                <a:sym typeface="Cantarell"/>
              </a:rPr>
              <a:t>ADNmit  COI: Sin diferenciación evidente  	</a:t>
            </a:r>
            <a:endParaRPr/>
          </a:p>
          <a:p>
            <a:pPr indent="-250444" lvl="1" marL="740664" marR="0" rtl="0" algn="l">
              <a:spcBef>
                <a:spcPts val="160"/>
              </a:spcBef>
              <a:spcAft>
                <a:spcPts val="0"/>
              </a:spcAft>
              <a:buClr>
                <a:schemeClr val="accent2"/>
              </a:buClr>
              <a:buSzPts val="720"/>
              <a:buFont typeface="Noto Symbol"/>
              <a:buNone/>
            </a:pPr>
            <a:r>
              <a:t/>
            </a:r>
            <a:endParaRPr b="0" i="0" sz="800" u="none" cap="none" strike="noStrike">
              <a:solidFill>
                <a:schemeClr val="lt1"/>
              </a:solidFill>
              <a:latin typeface="Cantarell"/>
              <a:ea typeface="Cantarell"/>
              <a:cs typeface="Cantarell"/>
              <a:sym typeface="Cantarell"/>
            </a:endParaRPr>
          </a:p>
          <a:p>
            <a:pPr indent="-347980" lvl="0" marL="411480" marR="0" rtl="0" algn="l">
              <a:spcBef>
                <a:spcPts val="700"/>
              </a:spcBef>
              <a:spcAft>
                <a:spcPts val="0"/>
              </a:spcAft>
              <a:buClr>
                <a:schemeClr val="lt2"/>
              </a:buClr>
              <a:buSzPts val="1900"/>
              <a:buFont typeface="Noto Symbol"/>
              <a:buChar char="▪"/>
            </a:pPr>
            <a:r>
              <a:rPr b="0" i="0" lang="es-AR" sz="2000" u="none" cap="none" strike="noStrike">
                <a:solidFill>
                  <a:schemeClr val="lt1"/>
                </a:solidFill>
                <a:latin typeface="Cantarell"/>
                <a:ea typeface="Cantarell"/>
                <a:cs typeface="Cantarell"/>
                <a:sym typeface="Cantarell"/>
              </a:rPr>
              <a:t>Se pudo probar una sutil diferenciación genética en marcadores altamente polimórficos, en concordancia con la dif.erenciación morfológica</a:t>
            </a:r>
            <a:endParaRPr b="0" i="0" sz="2000" u="none" cap="none" strike="noStrike">
              <a:solidFill>
                <a:schemeClr val="lt1"/>
              </a:solidFill>
              <a:latin typeface="Cantarell"/>
              <a:ea typeface="Cantarell"/>
              <a:cs typeface="Cantarell"/>
              <a:sym typeface="Cantarell"/>
            </a:endParaRPr>
          </a:p>
          <a:p>
            <a:pPr indent="-293687" lvl="0" marL="411480" marR="0" rtl="0" algn="l">
              <a:spcBef>
                <a:spcPts val="700"/>
              </a:spcBef>
              <a:spcAft>
                <a:spcPts val="0"/>
              </a:spcAft>
              <a:buClr>
                <a:schemeClr val="lt2"/>
              </a:buClr>
              <a:buSzPts val="855"/>
              <a:buFont typeface="Noto Symbol"/>
              <a:buNone/>
            </a:pPr>
            <a:r>
              <a:t/>
            </a:r>
            <a:endParaRPr b="0" i="0" sz="900" u="none" cap="none" strike="noStrike">
              <a:solidFill>
                <a:schemeClr val="lt1"/>
              </a:solidFill>
              <a:latin typeface="Cantarell"/>
              <a:ea typeface="Cantarell"/>
              <a:cs typeface="Cantarell"/>
              <a:sym typeface="Cantarell"/>
            </a:endParaRPr>
          </a:p>
          <a:p>
            <a:pPr indent="-347980" lvl="0" marL="411480" marR="0" rtl="0" algn="ctr">
              <a:spcBef>
                <a:spcPts val="700"/>
              </a:spcBef>
              <a:spcAft>
                <a:spcPts val="0"/>
              </a:spcAft>
              <a:buClr>
                <a:schemeClr val="lt2"/>
              </a:buClr>
              <a:buFont typeface="Noto Symbol"/>
              <a:buNone/>
            </a:pPr>
            <a:r>
              <a:rPr b="1" i="0" lang="es-AR" sz="2800" u="sng" cap="none" strike="noStrike">
                <a:solidFill>
                  <a:srgbClr val="00B050"/>
                </a:solidFill>
                <a:latin typeface="Cantarell"/>
                <a:ea typeface="Cantarell"/>
                <a:cs typeface="Cantarell"/>
                <a:sym typeface="Cantarell"/>
              </a:rPr>
              <a:t>Proyecto en continuidad</a:t>
            </a:r>
            <a:endParaRPr/>
          </a:p>
          <a:p>
            <a:pPr indent="-347980" lvl="0" marL="411480" marR="0" rtl="0" algn="ctr">
              <a:spcBef>
                <a:spcPts val="700"/>
              </a:spcBef>
              <a:spcAft>
                <a:spcPts val="0"/>
              </a:spcAft>
              <a:buClr>
                <a:schemeClr val="lt2"/>
              </a:buClr>
              <a:buFont typeface="Noto Symbol"/>
              <a:buNone/>
            </a:pPr>
            <a:r>
              <a:t/>
            </a:r>
            <a:endParaRPr b="1" i="0" sz="1100" u="sng" cap="none" strike="noStrike">
              <a:solidFill>
                <a:srgbClr val="00B050"/>
              </a:solidFill>
              <a:latin typeface="Cantarell"/>
              <a:ea typeface="Cantarell"/>
              <a:cs typeface="Cantarell"/>
              <a:sym typeface="Cantarell"/>
            </a:endParaRPr>
          </a:p>
          <a:p>
            <a:pPr indent="-347980" lvl="0" marL="411480" marR="0" rtl="0" algn="ctr">
              <a:spcBef>
                <a:spcPts val="700"/>
              </a:spcBef>
              <a:spcAft>
                <a:spcPts val="0"/>
              </a:spcAft>
              <a:buClr>
                <a:schemeClr val="lt2"/>
              </a:buClr>
              <a:buFont typeface="Noto Symbol"/>
              <a:buNone/>
            </a:pPr>
            <a:r>
              <a:rPr b="1" i="0" lang="es-AR" sz="1800" u="none" cap="none" strike="noStrike">
                <a:solidFill>
                  <a:schemeClr val="accent3"/>
                </a:solidFill>
                <a:latin typeface="Cantarell"/>
                <a:ea typeface="Cantarell"/>
                <a:cs typeface="Cantarell"/>
                <a:sym typeface="Cantarell"/>
              </a:rPr>
              <a:t>+Sitios y muestras (Rusia a México)     //    +15 Micros     //     SNP´s      //     Mitocondrón</a:t>
            </a:r>
            <a:endParaRPr b="1" i="0" sz="1800" u="none" cap="none" strike="noStrike">
              <a:solidFill>
                <a:schemeClr val="accent3"/>
              </a:solidFill>
              <a:latin typeface="Cantarell"/>
              <a:ea typeface="Cantarell"/>
              <a:cs typeface="Cantarell"/>
              <a:sym typeface="Cantarell"/>
            </a:endParaRPr>
          </a:p>
          <a:p>
            <a:pPr indent="-347980" lvl="0" marL="411480" marR="0" rtl="0" algn="ctr">
              <a:spcBef>
                <a:spcPts val="700"/>
              </a:spcBef>
              <a:spcAft>
                <a:spcPts val="0"/>
              </a:spcAft>
              <a:buClr>
                <a:schemeClr val="lt2"/>
              </a:buClr>
              <a:buFont typeface="Noto Symbol"/>
              <a:buNone/>
            </a:pPr>
            <a:r>
              <a:rPr b="0" i="0" lang="es-AR" sz="2000" u="none" cap="none" strike="noStrike">
                <a:solidFill>
                  <a:schemeClr val="lt1"/>
                </a:solidFill>
                <a:latin typeface="Cantarell"/>
                <a:ea typeface="Cantarell"/>
                <a:cs typeface="Cantarell"/>
                <a:sym typeface="Cantarell"/>
              </a:rPr>
              <a:t>Evidenciar con mayor claridad la estructura poblacional</a:t>
            </a:r>
            <a:endParaRPr b="0" i="0" sz="2000" u="none" cap="none" strike="noStrike">
              <a:solidFill>
                <a:schemeClr val="lt1"/>
              </a:solidFill>
              <a:latin typeface="Cantarell"/>
              <a:ea typeface="Cantarell"/>
              <a:cs typeface="Cantarell"/>
              <a:sym typeface="Cantarell"/>
            </a:endParaRPr>
          </a:p>
        </p:txBody>
      </p:sp>
      <p:sp>
        <p:nvSpPr>
          <p:cNvPr id="853" name="Shape 853"/>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MÉTODOS</a:t>
            </a:r>
            <a:r>
              <a:rPr b="0" i="0" lang="es-AR" sz="1600" u="none" cap="none" strike="noStrike">
                <a:solidFill>
                  <a:srgbClr val="7F7F7F"/>
                </a:solidFill>
                <a:latin typeface="Impact"/>
                <a:ea typeface="Impact"/>
                <a:cs typeface="Impact"/>
                <a:sym typeface="Impact"/>
              </a:rPr>
              <a:t> </a:t>
            </a:r>
            <a:r>
              <a:rPr b="0" i="0" lang="es-AR" sz="1600" u="none" cap="none" strike="noStrike">
                <a:solidFill>
                  <a:schemeClr val="lt1"/>
                </a:solidFill>
                <a:latin typeface="Impact"/>
                <a:ea typeface="Impact"/>
                <a:cs typeface="Impact"/>
                <a:sym typeface="Impact"/>
              </a:rPr>
              <a:t>- RESULTADOS - DISCUSIÓN -</a:t>
            </a:r>
            <a:r>
              <a:rPr b="0" i="0" lang="es-AR" sz="1600" u="none" cap="none" strike="noStrike">
                <a:solidFill>
                  <a:srgbClr val="7F7F7F"/>
                </a:solidFill>
                <a:latin typeface="Impact"/>
                <a:ea typeface="Impact"/>
                <a:cs typeface="Impact"/>
                <a:sym typeface="Impact"/>
              </a:rPr>
              <a:t>CONCLUSIONES</a:t>
            </a:r>
            <a:endParaRPr b="0" i="0" sz="1600" u="none" cap="none" strike="noStrike">
              <a:solidFill>
                <a:srgbClr val="7F7F7F"/>
              </a:solidFill>
              <a:latin typeface="Impact"/>
              <a:ea typeface="Impact"/>
              <a:cs typeface="Impact"/>
              <a:sym typeface="Impact"/>
            </a:endParaRPr>
          </a:p>
        </p:txBody>
      </p:sp>
      <p:sp>
        <p:nvSpPr>
          <p:cNvPr id="854" name="Shape 854"/>
          <p:cNvSpPr/>
          <p:nvPr/>
        </p:nvSpPr>
        <p:spPr>
          <a:xfrm>
            <a:off x="5508104" y="3501008"/>
            <a:ext cx="576064" cy="504056"/>
          </a:xfrm>
          <a:prstGeom prst="rightArrow">
            <a:avLst>
              <a:gd fmla="val 50000" name="adj1"/>
              <a:gd fmla="val 50000" name="adj2"/>
            </a:avLst>
          </a:prstGeom>
          <a:solidFill>
            <a:schemeClr val="accent1"/>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855" name="Shape 855"/>
          <p:cNvSpPr txBox="1"/>
          <p:nvPr/>
        </p:nvSpPr>
        <p:spPr>
          <a:xfrm>
            <a:off x="6156176" y="3429000"/>
            <a:ext cx="223224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s-AR" sz="1800" u="none" cap="none" strike="noStrike">
                <a:solidFill>
                  <a:srgbClr val="92D050"/>
                </a:solidFill>
                <a:latin typeface="Cantarell"/>
                <a:ea typeface="Cantarell"/>
                <a:cs typeface="Cantarell"/>
                <a:sym typeface="Cantarell"/>
              </a:rPr>
              <a:t>Expansión poblacional reciente</a:t>
            </a:r>
            <a:endParaRPr b="1" i="1" sz="1800" u="none" cap="none" strike="noStrike">
              <a:solidFill>
                <a:srgbClr val="92D050"/>
              </a:solidFill>
              <a:latin typeface="Cantarell"/>
              <a:ea typeface="Cantarell"/>
              <a:cs typeface="Cantarell"/>
              <a:sym typeface="Cantar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9" name="Shape 859"/>
        <p:cNvGrpSpPr/>
        <p:nvPr/>
      </p:nvGrpSpPr>
      <p:grpSpPr>
        <a:xfrm>
          <a:off x="0" y="0"/>
          <a:ext cx="0" cy="0"/>
          <a:chOff x="0" y="0"/>
          <a:chExt cx="0" cy="0"/>
        </a:xfrm>
      </p:grpSpPr>
      <p:pic>
        <p:nvPicPr>
          <p:cNvPr id="860" name="Shape 860"/>
          <p:cNvPicPr preferRelativeResize="0"/>
          <p:nvPr/>
        </p:nvPicPr>
        <p:blipFill/>
        <p:spPr>
          <a:xfrm>
            <a:off x="0" y="-14514"/>
            <a:ext cx="467544" cy="6872514"/>
          </a:xfrm>
          <a:prstGeom prst="rect">
            <a:avLst/>
          </a:prstGeom>
          <a:solidFill>
            <a:srgbClr val="FFFFFF"/>
          </a:solidFill>
          <a:ln>
            <a:noFill/>
          </a:ln>
        </p:spPr>
      </p:pic>
      <p:sp>
        <p:nvSpPr>
          <p:cNvPr id="861" name="Shape 861"/>
          <p:cNvSpPr txBox="1"/>
          <p:nvPr>
            <p:ph type="title"/>
          </p:nvPr>
        </p:nvSpPr>
        <p:spPr>
          <a:xfrm>
            <a:off x="400000" y="14068"/>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4000" u="none" cap="none" strike="noStrike">
                <a:solidFill>
                  <a:schemeClr val="lt2"/>
                </a:solidFill>
                <a:latin typeface="Consolas"/>
                <a:ea typeface="Consolas"/>
                <a:cs typeface="Consolas"/>
                <a:sym typeface="Consolas"/>
              </a:rPr>
              <a:t>Agradecimientos</a:t>
            </a:r>
            <a:br>
              <a:rPr b="0" i="0" lang="es-AR" sz="4000" u="none" cap="none" strike="noStrike">
                <a:solidFill>
                  <a:schemeClr val="lt2"/>
                </a:solidFill>
                <a:latin typeface="Consolas"/>
                <a:ea typeface="Consolas"/>
                <a:cs typeface="Consolas"/>
                <a:sym typeface="Consolas"/>
              </a:rPr>
            </a:br>
            <a:endParaRPr b="0" i="0" sz="4000" u="none" cap="none" strike="noStrike">
              <a:solidFill>
                <a:schemeClr val="lt2"/>
              </a:solidFill>
              <a:latin typeface="Consolas"/>
              <a:ea typeface="Consolas"/>
              <a:cs typeface="Consolas"/>
              <a:sym typeface="Consolas"/>
            </a:endParaRPr>
          </a:p>
        </p:txBody>
      </p:sp>
      <p:sp>
        <p:nvSpPr>
          <p:cNvPr id="862" name="Shape 862"/>
          <p:cNvSpPr txBox="1"/>
          <p:nvPr>
            <p:ph idx="1" type="body"/>
          </p:nvPr>
        </p:nvSpPr>
        <p:spPr>
          <a:xfrm>
            <a:off x="539552" y="908720"/>
            <a:ext cx="7772400" cy="4572000"/>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SzPts val="1710"/>
              <a:buFont typeface="Noto Symbol"/>
              <a:buChar char="▪"/>
            </a:pPr>
            <a:r>
              <a:rPr b="0" i="0" lang="es-AR" sz="1800" u="none" cap="none" strike="noStrike">
                <a:solidFill>
                  <a:srgbClr val="FFD46A"/>
                </a:solidFill>
                <a:latin typeface="Cantarell"/>
                <a:ea typeface="Cantarell"/>
                <a:cs typeface="Cantarell"/>
                <a:sym typeface="Cantarell"/>
              </a:rPr>
              <a:t>Hugo Cirilo, Juan Camacho, y Ma. Lourdes Gonzalez. Colecta de las muestras. NOAA</a:t>
            </a:r>
            <a:endParaRPr/>
          </a:p>
          <a:p>
            <a:pPr indent="-347980" lvl="0" marL="411480" marR="0" rtl="0" algn="l">
              <a:spcBef>
                <a:spcPts val="1800"/>
              </a:spcBef>
              <a:spcAft>
                <a:spcPts val="0"/>
              </a:spcAft>
              <a:buClr>
                <a:schemeClr val="lt2"/>
              </a:buClr>
              <a:buSzPts val="1710"/>
              <a:buFont typeface="Noto Symbol"/>
              <a:buChar char="▪"/>
            </a:pPr>
            <a:r>
              <a:rPr b="0" i="0" lang="es-AR" sz="1800" u="none" cap="none" strike="noStrike">
                <a:solidFill>
                  <a:srgbClr val="FFD46A"/>
                </a:solidFill>
                <a:latin typeface="Cantarell"/>
                <a:ea typeface="Cantarell"/>
                <a:cs typeface="Cantarell"/>
                <a:sym typeface="Cantarell"/>
              </a:rPr>
              <a:t> K. Lynne Yamanaka, Karia Kaukinen, y Kristi Miller de el “Paciﬁc Biological Station” at Nanaimo, British Columbia. Microsatelite primers. </a:t>
            </a:r>
            <a:endParaRPr/>
          </a:p>
          <a:p>
            <a:pPr indent="-347980" lvl="0" marL="411480" marR="0" rtl="0" algn="l">
              <a:spcBef>
                <a:spcPts val="1800"/>
              </a:spcBef>
              <a:spcAft>
                <a:spcPts val="0"/>
              </a:spcAft>
              <a:buClr>
                <a:schemeClr val="lt2"/>
              </a:buClr>
              <a:buSzPts val="1710"/>
              <a:buFont typeface="Noto Symbol"/>
              <a:buChar char="▪"/>
            </a:pPr>
            <a:r>
              <a:rPr b="0" i="0" lang="es-AR" sz="1800" u="none" cap="none" strike="noStrike">
                <a:solidFill>
                  <a:srgbClr val="FFD46A"/>
                </a:solidFill>
                <a:latin typeface="Cantarell"/>
                <a:ea typeface="Cantarell"/>
                <a:cs typeface="Cantarell"/>
                <a:sym typeface="Cantarell"/>
              </a:rPr>
              <a:t>Paloma C. Ledesma Ayala y Monserrat Santiago Gonzáles. Análisis de Laboratorio. </a:t>
            </a:r>
            <a:endParaRPr/>
          </a:p>
          <a:p>
            <a:pPr indent="-347980" lvl="0" marL="411480" marR="0" rtl="0" algn="l">
              <a:spcBef>
                <a:spcPts val="1800"/>
              </a:spcBef>
              <a:spcAft>
                <a:spcPts val="0"/>
              </a:spcAft>
              <a:buClr>
                <a:schemeClr val="lt2"/>
              </a:buClr>
              <a:buSzPts val="1710"/>
              <a:buFont typeface="Noto Symbol"/>
              <a:buChar char="▪"/>
            </a:pPr>
            <a:r>
              <a:rPr b="0" i="0" lang="es-AR" sz="1800" u="none" cap="none" strike="noStrike">
                <a:solidFill>
                  <a:srgbClr val="FFD46A"/>
                </a:solidFill>
                <a:latin typeface="Cantarell"/>
                <a:ea typeface="Cantarell"/>
                <a:cs typeface="Cantarell"/>
                <a:sym typeface="Cantarell"/>
              </a:rPr>
              <a:t>El proyecto fue costeado por la Secretaría de Agricultura, Ganadería, Desarrollo Rural, Pesca y Alimentación de México y el Consejo Nacional de Ciencia y Tecnología (SAGARPA-CONACYT, 2005-12058).</a:t>
            </a:r>
            <a:endParaRPr/>
          </a:p>
          <a:p>
            <a:pPr indent="-347980" lvl="0" marL="411480" marR="0" rtl="0" algn="l">
              <a:spcBef>
                <a:spcPts val="1800"/>
              </a:spcBef>
              <a:spcAft>
                <a:spcPts val="0"/>
              </a:spcAft>
              <a:buClr>
                <a:schemeClr val="lt2"/>
              </a:buClr>
              <a:buSzPts val="1710"/>
              <a:buFont typeface="Noto Symbol"/>
              <a:buChar char="▪"/>
            </a:pPr>
            <a:r>
              <a:rPr b="0" i="0" lang="es-AR" sz="1800" u="none" cap="none" strike="noStrike">
                <a:solidFill>
                  <a:srgbClr val="FFD46A"/>
                </a:solidFill>
                <a:latin typeface="Cantarell"/>
                <a:ea typeface="Cantarell"/>
                <a:cs typeface="Cantarell"/>
                <a:sym typeface="Cantarell"/>
              </a:rPr>
              <a:t>CIBNOR, Becas de Maestría e Instalaciones.</a:t>
            </a:r>
            <a:endParaRPr/>
          </a:p>
          <a:p>
            <a:pPr indent="-347980" lvl="0" marL="411480" marR="0" rtl="0" algn="l">
              <a:spcBef>
                <a:spcPts val="1800"/>
              </a:spcBef>
              <a:spcAft>
                <a:spcPts val="0"/>
              </a:spcAft>
              <a:buClr>
                <a:schemeClr val="lt2"/>
              </a:buClr>
              <a:buSzPts val="1710"/>
              <a:buFont typeface="Noto Symbol"/>
              <a:buChar char="▪"/>
            </a:pPr>
            <a:r>
              <a:rPr b="0" i="0" lang="es-AR" sz="1800" u="none" cap="none" strike="noStrike">
                <a:solidFill>
                  <a:srgbClr val="FFD46A"/>
                </a:solidFill>
                <a:latin typeface="Cantarell"/>
                <a:ea typeface="Cantarell"/>
                <a:cs typeface="Cantarell"/>
                <a:sym typeface="Cantarell"/>
              </a:rPr>
              <a:t>CEQUA y Organización del Simposio</a:t>
            </a:r>
            <a:endParaRPr/>
          </a:p>
          <a:p>
            <a:pPr indent="-347980" lvl="0" marL="411480" marR="0" rtl="0" algn="l">
              <a:spcBef>
                <a:spcPts val="0"/>
              </a:spcBef>
              <a:spcAft>
                <a:spcPts val="1200"/>
              </a:spcAft>
              <a:buClr>
                <a:schemeClr val="lt2"/>
              </a:buClr>
              <a:buFont typeface="Noto Symbol"/>
              <a:buNone/>
            </a:pPr>
            <a:r>
              <a:rPr b="0" i="0" lang="es-AR" sz="1800" u="none" cap="none" strike="noStrike">
                <a:solidFill>
                  <a:srgbClr val="FFD46A"/>
                </a:solidFill>
                <a:latin typeface="Cantarell"/>
                <a:ea typeface="Cantarell"/>
                <a:cs typeface="Cantarell"/>
                <a:sym typeface="Cantarell"/>
              </a:rPr>
              <a:t>	 por la invitación y patrocinio.</a:t>
            </a:r>
            <a:endParaRPr b="0" i="0" sz="1800" u="none" cap="none" strike="noStrike">
              <a:solidFill>
                <a:srgbClr val="FFD46A"/>
              </a:solidFill>
              <a:latin typeface="Cantarell"/>
              <a:ea typeface="Cantarell"/>
              <a:cs typeface="Cantarell"/>
              <a:sym typeface="Cantarell"/>
            </a:endParaRPr>
          </a:p>
        </p:txBody>
      </p:sp>
      <p:grpSp>
        <p:nvGrpSpPr>
          <p:cNvPr id="863" name="Shape 863"/>
          <p:cNvGrpSpPr/>
          <p:nvPr/>
        </p:nvGrpSpPr>
        <p:grpSpPr>
          <a:xfrm>
            <a:off x="6732240" y="4005064"/>
            <a:ext cx="2236613" cy="1080120"/>
            <a:chOff x="395536" y="4725144"/>
            <a:chExt cx="1952625" cy="942975"/>
          </a:xfrm>
        </p:grpSpPr>
        <p:pic>
          <p:nvPicPr>
            <p:cNvPr id="864" name="Shape 864"/>
            <p:cNvPicPr preferRelativeResize="0"/>
            <p:nvPr/>
          </p:nvPicPr>
          <p:blipFill/>
          <p:spPr>
            <a:xfrm>
              <a:off x="395536" y="4725144"/>
              <a:ext cx="1952625" cy="942975"/>
            </a:xfrm>
            <a:prstGeom prst="rect">
              <a:avLst/>
            </a:prstGeom>
            <a:solidFill>
              <a:srgbClr val="FFFFFF"/>
            </a:solidFill>
            <a:ln>
              <a:noFill/>
            </a:ln>
          </p:spPr>
        </p:pic>
        <p:pic>
          <p:nvPicPr>
            <p:cNvPr descr="C:\Users\digital system\Downloads\eco fisheries\logoconacyt.jpg" id="865" name="Shape 865"/>
            <p:cNvPicPr preferRelativeResize="0"/>
            <p:nvPr/>
          </p:nvPicPr>
          <p:blipFill rotWithShape="1">
            <a:blip r:embed="rId3">
              <a:alphaModFix/>
            </a:blip>
            <a:srcRect b="13957" l="27938" r="27546" t="0"/>
            <a:stretch/>
          </p:blipFill>
          <p:spPr>
            <a:xfrm>
              <a:off x="1565083" y="4869653"/>
              <a:ext cx="630653" cy="620460"/>
            </a:xfrm>
            <a:prstGeom prst="rect">
              <a:avLst/>
            </a:prstGeom>
            <a:noFill/>
            <a:ln>
              <a:noFill/>
            </a:ln>
          </p:spPr>
        </p:pic>
        <p:pic>
          <p:nvPicPr>
            <p:cNvPr descr="C:\Users\digital system\Downloads\eco fisheries\cibnor.jpg" id="866" name="Shape 866"/>
            <p:cNvPicPr preferRelativeResize="0"/>
            <p:nvPr/>
          </p:nvPicPr>
          <p:blipFill rotWithShape="1">
            <a:blip r:embed="rId4">
              <a:alphaModFix/>
            </a:blip>
            <a:srcRect b="31686" l="14507" r="15543" t="0"/>
            <a:stretch/>
          </p:blipFill>
          <p:spPr>
            <a:xfrm>
              <a:off x="539552" y="4869160"/>
              <a:ext cx="950492" cy="620460"/>
            </a:xfrm>
            <a:prstGeom prst="rect">
              <a:avLst/>
            </a:prstGeom>
            <a:noFill/>
            <a:ln>
              <a:noFill/>
            </a:ln>
          </p:spPr>
        </p:pic>
      </p:grpSp>
      <p:sp>
        <p:nvSpPr>
          <p:cNvPr descr="data:image/png;base64,iVBORw0KGgoAAAANSUhEUgAAAOEAAADhCAMAAAAJbSJIAAAAyVBMVEX///8AfsYmP3gAJmwAAGEAfMUAeMQAKG0aN3QAccEAc8IAKm4AAF4AdsPAxdMeOnX3+PoJL3ARM3Kiqb5MXYoAI2t5hKPk5uzJzdnc3uZda5NodZoAHml/iagAFWYAAFvR1N44TYCsssWVnbUAEmXs7vK6v87f4ehGWIeKk64zSX6dpbvEyNW0ucpseZyGkKzV5PIACmNAU4RcntN3rNkAAFhCks7D2e2Ds9ydwuLd6vWzz+jW5fOmx+WQut8mh8pkotQAab9Nls+de/DnAAAdjklEQVR4nNVdCXuiPNdOEVdQgiIobgiigoLVdtpO+3R55///qC8LICAIKLb97uuaDuICNzk5W04SAG4Pc9jRrQEYzHfkpVCB+L/lbrJRvuHqN8eQZ9m6PZpoYCv28YmBiBlCu2703JlBP2TCn7zFi9EZL9FfqJmAwwdge1h30H8TeWwCoNr4lMbjM85+wa+HP3inl8KyRe9ovcF/B4w+Qv+NBwsTKKxG3pEl3MroeMNjif1/RlNaShN65Mr476ALedRsDGRN4IzpO8sFIkeac22h91huMviZm82Lob489qixpsxW5MhS8d9BHcw7YGdghoZNP9Nh8T8dHemonY2DNqlPt99+23kx3FUqUn2seS8hb4LJgRz2aKcbg94IVFaQVQKGOof+GOyBtpyNpXnDo4c0+I2qZ8sifYkkcurdnLYAcLtw8GGHyCRiaO61LsAMsXRiqLhnAlPmD0j7mCxucsii3rjXv/3+z0PDWp+oTmTuqNUDjtiYCWof89VY8hexkmyLMARTYieG/ABYuOEUhkHfGGMZX+5B8AB+D7QZagKZ9Dag9+k5Sx2i+2WwkjGJotT+oDf/DAH8g5pqO5O1lb6Qg06KZHMkzWeHEY8Yr6mKco2fIJOMA9KEA9JSyBBQT0UlJkL7g7oYXBPxw3/weyb5mNsdH7AsDmfYJloCAIstMB1jG/wEZNE7P94hdSpuHSxWY9LpoGfqxh3y3zbTM3N4xj2gL3lPCMGq1C30GPQKOh5JP2wktX6DwbfQ1an5BmDFkzaCkpn7R7Y9B/pfxxg72oiXBjZ6eKu9zKursu+6ENaWMUO6RRd9MZXUC39p2fEPsEDADUO8OxVp2tnoR1z0DulnYLsAK6argSm6v76jWP351T3H0zMT7NGRHmm6zLW/eQkWY5f83+ghKz3bWci4Txb8KN0jgaay0rTBQNOGyjkJXv0hPY/oGbUfGMZO+jduBNuZr3FzYfkEyoHra2C4TPqgstUtV2LqlTrHiZwoihzH1ft1W5UNR0uiSlULtjoa68wrRH+hMMT+7u7oboAkYhmaEl66eErPHGxcu8+J3UZDYE4gNLoiV+cky0m89QbSM5KLQxIOywUz0WfWTQmdYIMcrt0UWTtjnvS2ostCBXE7ZXZCVOQq6kaLfR/KCmpC0sRL9J6BLId5sL/VOm4bYCgJbA/AWTzigR25Uc9BLkSzK1ZGelxk16L/ywpLjuxvdXKUvovoLXkZ6BEpM3WpLxZhF7AUK/NY5mazmFOO0piEmH7AeUN0XDfobmOZ+NNq+MlDB9FL6HO5m7Jy6EVaEkVWGurke8VdOFDH2QC3d0uCUt/a8T5F5kS1aHLlCno+yf4oLPXQYgBc9HAAXeGQ6ejMtBsSVLFfFXT2UUy16TZ3iXAmkOSYaHioEl2m4SjTnN6yKw75iCoz1qEX0OK61zZfCCJnha41IBZSn6I/a3JR5UY6VfdSD5B6nsNjhzEn/W559Ai6fStGo48zOTiDYC1YXs3v1xeAnyAD/WgPRPzKEc8oGpWIQBp1HGkj3209dqA54ct2xmUd51E835AGtz6sm/DD6HZD/dFBloJDNsOtkOYzynbGdWzWZS/F2w21oS6WLZ9hiHZYr6oM9k81+oItMzLGHcLCYsGQ0MgSg3e0uXhDfghCPdTjZORajLzwE/pMS0EXd4hRHQJoL2TjwPnXhHK/RP2ZxrEf6RMNT3BNu0SCSDIwxTX+TUeVggt2Crmel0O0QwJp38aloRQFKXwOjurfwo/BzXjUqpvGTRgiiqjlTOr+eme+qQEpxEPQG6X5EG4rWmnUzMlSCSgOZ45/3up/Iz8GN+Px0nt+X2IsjHTJfozj0+Ficxzfg+sbq9AE1N3jY4+0gXYlRZdRNEOd8gdpHHQG7eoI4hJ05wme2kBdTK/1bkYitoGKswuMrz7+AX4Mjjm06K3BjTjebK53bkZc9NlNvk2HnmAcjqo0d7FGzlX/ijSj3/ojMUxR/f4ueER959/GQODlne2PkV+GwZ4xFI9iEMjAw3caiVOII/9Oeuie3DlcXDEoPlzoKj8nCTCV886ZzM8SRPom4naoHB1Hty5LUbkjYPbsveRAoHkEkzK734xGOLVg8lj9QYmrX9SU2H2HFX03/uPZQbPMRMXFaByOtyjjDI5WsaHGXxT0I0WMc+tBC/4KgmGKCm7CzQw7k8mZ93RoNAoTGqPjud8gohQBxSGipbI0Hh8XqzXiaIjUYY/ZIMj8FoKIYqBuhgLjGbX1BhSA6/fm9TGaOPwegkij+rJl7L02gIvEob0UdPCYj4mzo6sgw6z+tJmIQvRNv+plNUZiApE0QFJUQcd5XE8LT37Sk0lC3XfgOBxJQXWB9X3eRLEkoD+08sz2hFz/OV80DX4BnbJQe5MF6Y36PucwsSY0hrRmxPWUlvZD0cRZ+N4y3K1HWOiGthDIbiZktou/s/XMKMxOiXJ1H+jo+PFunfNOHkdtBPF4MtBeDa7in8zbH4RD+JahPNu4UhKZZGy5g4LUk5c5kDK1TD1yMd27SaHrBD3D3FU8Loej4dL8QIVzA/mCnVxmSehyi3BGfCHBXjcfuZ6LmxqqvOOrqV72U61Ef8OkrShEPKkloShEC4pk8kkxasvmmRQbdXsTSjEOD+MlWOZ03BhhQrMVzoLOGgCrHJ0wxhAs8UMRY16GjEWBi+k7wjomXatKBr++HE3pT2ScJsuX5vdE2UQPVfFusCNkd8M4Q4AZxjObQ3SyIcdObtCPnxSqSOcaUejvEqwCHTaCA8M9fS/yOa+lNd4Jnd1kJu8pQ3Miy97TXQu+PGryZDIhtwRR03SpPOryRKai0kG0OfodC52kKYnJmY7PJQ4dQqFnOjLDSvPp+aR4x88J6Fz4tJmVPaQMe/VGwwvCpYChKjYaFT1gSK+/aDQaNEd2ZDjoo5ONDIZCPfzoj5iMu2O1tzLdrFHwbd/nFB3RBsb5DLDHEEmccMIQtb8YZ4g7GhdnSJ7ieYaNpIwiuV8H/1qPzaz5hH4J+YqNvaOdDQ6/iaE4AmegMXRwenjWeevx9BZGcY0A4PxM5/gehty5bIzpzohHo7h/zhf69/i5s9JG44TncCaPWJThWBCEfpxhXRAawhmG3NnRii2pXTRdfq2dJYgnP0xZPlmc5VSKRRmuVVWl1zgy1CR0Uk1nmMPpxBM3zob6ujsyyINIE2SLK4nhESFrcUQSw26GocPGivfK4HopBOyKLAu8eq6fGilR1O0ZNrK96jlDglllVxknmxTqzmg2d07hplC8OUMhx/gLue+ByqujbmIrBRZwffZpGYmCenOG/XyxrS7wE8Vkk/ui7hNb8WftyS5J3RRlyBwOBzumSzUbnTwkM+RyzfQyZw3cA+0TS0fRC5qOPT/kKCc44kUZ9pG1qMStBYdOJluLRtYcjjf6H2k7Iy0n5RVV44rjjJ9LSLvd2OKLGSmmt//dB8deejBJUCUvYHVTGvmI09TpbRnWMwZBzWb1IXjB7LA63Sc25JqdaKYiTzNzcvAkv3+OYeNaho2z3ijCZ/Wu6RsAw0bqdCalDEU5Nsuz8xwD/0o80jjDsMehmGh1DcNKxiN/rN3d1V7o8XA6YZA6Tf+wOcxX2LDtZzNk4uPPCncRQzGjzuu5eXd3V23TF/KY8Rwa58o6YkPMZliPPS2csCjOUMgYqDfbVcTwrk3V6cqb9ejuU4xifkQVaiLDWILJxL5CcYb1jDt9IgTvqk/BGU0e70clTASLZDUpQx0zdAOGyIyFHMABuWuv6pcwJG9uRZ+rdmS4OzIUMkzhS+2OokWvhbxSVrpWQiki2qYhYxBac5yOmtj09iqS7MGm3p5AT2AGgouPsDGhRyPyyMi318df7p9XDKQTEtQ+yAnN1im9FJKwQGmxHvZQcRLJsyHkMGiChofoieOhED2Kfjsh+xi7X9oJCT6PZ5FOZfi6lvSNTpGJ8KNvGFLsn5e3pyPBu9ard9LgkVOyNjuJ/rVcpC4lx4DNteieL7MMOmFITIGzR7oJLwszOSYWFdHQ6FGx4X7t5kWm8TGAKI6dMCympEwbT5nvHHW5aczZsbs0wTDL6Y5hd+NW7J6tPgh3wpCYHrChwNawF7FWpjOasge16Exz+7blC+fH5p+iBO9qf8npCZZsfgCW+5NchmZ5c8b+/peX4YmDWi7Bs/5apBOGjD4OA7W9dm5VDdhsVR9zkuylZd/KwNkRz+fWXRxN+s5ur44PCd8wB/qECulb+65abT7k8wtuWIVytgnNU4J37Wf63sDwZrj7HdHsbFx73x8zIyqkj0S+a623PAzh7cpQzs6s+KyeMvRDKB8K7x3MBdlwhlIwTHnnfbkV+0Iy4oFUaRDPZZ++4p2QdMTP2KcWXobOWOA+ufAdQDOwMu0HkAOTG5kM4cw1/ybIKG6TSM9adRp+qynr8dIMTOFz+9js//JQvI3JONeE981EgkFHhJouz/dsnzm6RM70GKV8hASg9nTy66dY3UROzzQhrCV0QnK71HHrzVhxtNmawAnZfCgvfL4P4a/nasVbmAwxeeiBIEnL0I5Iu5XiL4Y23Ie/pjF9GjpVI9+v5emLtzAZ6VdL1DKUYS320W50DIa63zAm4+3HbIawdIYJK6X4+Ggn08NoJY4q/WlIrqFv/cnn/8V/oPWRTbHs0j4hvWr7OUXL0OZ4jj16Iq7asrcbHcRKndrHtxMZaL1nU9yUa/jT00+vyXbCg+d8m1qnZ8mSsGdD8aXpTmn0+/dUypvPSdeKotSuGC8DCzVKmhqlqNIutfkztdWK4WhWkARRRjPXk9KXhJ9oviZeLgKhRKvYT00XpapRjyG1bkQ2cRX+0ntUihtaL+wh4TeqteyyvxKtYiN1yP5fqhr1brR6/CzOwmoC5ceH10OLx5X0m3eZDIFTWqV0P+15ptsJH63jh3GsP8SZNWMqRUaQk+Ugj3NTVrV7Ny10fTljJ3yGx/7EIC/NwG2o9vuL/lydbBz65FIeUx7Ln11LnAtpUVOKux1Bmw6VKo5lN9Rp31vJwxwOHENWRY28SjM3tWzLD0vRNlyKsX8/ZwgDhlTtd8eStQJLPSlhHndpQl/ODheVjOLePEgbqHjLQ/CuTW23Fr8xTQvIwnRRaP3NpDi43rdJUTNnXZkjPJMvG+HW2wosz7MNbzgqKf/ho5md19CvbUUxOUWak6AfP3UO3uxX8mI2GUI43M2o+J/1inJQTCy3yQ8hKUmWV0QRqn5XMlWOl2gE1vcyWmShqSy/L4f/5l5FMXkwLTdB321DmPTMDbNwFbAKRpvoRKLzDPNQVK/I2yQnEHNpUYqjxp9gcbdYBwW+/ilaufiaYVVzULzcLCbXPn3ksIOnDHeG5rK4bCHIKYIpcXfvs/yGHBTXl1JsJGWhv7I9mQSGK3W892ZG+D7Shs5dymSYR91cSDExpHjK9EXD8Pphx+bXQaJH40cDRRm43hqd2Qzvmtl28SKKlYT8oZkRLsXhpb13u7DGGq6xPcRLTOZkmCcZLhVXN0l13PftYgSDgWAf3vqDcLUKOkCGLqVof2VSHBU1Gt2E6rWPZkGCvk8TwD51cnMxRMFU5shUwUVekuq4/xXRMd6NxZSEoCEh3S57xs5VD7Q645zXFkK1mpnY6BXxUSOrXVDc1wrpmAjDibXRO9rQBGOkvA4sx0gjGZ2iq8Xnta7ZKnXA5Q6mEgi+FJZQDC96ctV5Y8yy7L6e4Mfn9h+amQGjOc+pb7onInp/d0ED3gURMAVUNLwgAYyxvMv96GqfmfmpSa70VPfElXnM76dF0Yp2HjKitovVVSVmopJRzc4VD3IsXCfGU2tvl/RAj2FUAw6xx6YHD5C++VVE/Fv/snRq9uqRlVjd0/1nUSMYQjP6WyZ22AYCGHZ6O9Xe0wzQSRHHWVTbmc14fgVQITaD5/XfRRrGvx2a9XTW8mYZrNmvVPbsnlF3vQ71Ct8LGqH2U6bdcIRUjg0h4ov+93ANP8SQDndqlnuYsiwvqPjxwX10c6Xnoma22nzMNP+OnWg5hH5ECTw/XccvHABjT22r74hLM4169DlNfhi1HANwg9HJWvQC5zvD5Ib+3l3R//w7SewzgesGqT9enCH65bg/mADouCInNgSvZlbsq6EhtOeHJh1VqiKcH186B3/80JG6thuUeuveg9x6Sz8WMBdHVGu1jxxFVCvHGh2YbpeRJs7RmL4+NJutdrvdajXbd08Pj48Pn83LWHpjwOpip29U1o7YazjiPa1dTJmGOLYecwzCJQE+vyE8378eJ6/Ct88LbsMbx9dpWaophccH9Knox4yng8C5L9B8ylUplg9F0jP+DdDBlbnf744FHcqh7wSFGfnip5RL1FpfOQaM86G4MHnawJ+Fh0J978DgJwB0Nf+XL25DSrLdengrZ9X7atG+6PndwQTKndfxRmTXOzlIVSaNAhcjWWvePb5d2CmB+fz2/vfl8evfU+ELez7bwa/HZzx16swX/FhaSx1vuYX36xqRkkTyWvv38fZfsdkrzx//2q12DQFbjcIX9YZxNZ5KpxVaVMbUdGvUYP+QF9d0xOgVazV0v58Pjx/vSFPe//f6eq5dX/8+IXLXyE9glLf9vbqbMIvT7KQnv8Wf3jlgE46oIjT/l+qmv358tq5ih9E6hr/Liaoap/IDO1TNPpYgpqeotlILq9+fLrTw0QtQa2gaKVOlTEed1unYVmHnO8/lW0/3yRd+fby+9Qi8jP7Q5hnjRD6V3oFvGMZUoy/L6ogBqq3PFDN5fTwRIChqM3UpvrOwyM83K2AGUzCuthdR1JpPKfzeS4gnArTDv7yVuXEoG0y8YFgP0glvJYopMo5fySoUftTKEU+KSLGItpHqYrw/HkIZr9LEtNpOizngS0ndz0dISEd7Vj2tNPH2iaT+VnZ5VR6g5ktzxc3HZskK2y9p29mLuT8VLwKyk1LH3dOGLEObouZ7SbHwr4+lqZcA3qjTgOcS7CBCZzpYquxY9tciyJ8XTka13XxICzJev8puPwx/VYXVJtFawKkw7Vqhtv245h6QT/r0nmbd769KF6ZfMzSpAFkLXpzEVrRZb6Incg/QnFwJd7731Ojp+al1C34nFd5wqWat0n6hrql+vrylhhOlpNNSrpujADaG+wsNRjU1sfj8VYbzmYLkNOJ5XJRyw9dqJxnA/16Qai2XVBgnU0nyIGGOZt6rxdIYr2+PtZKtexzxAoV8KFjnEQZOYzy8/H1///vx+NRuleqcJV6vnU0nAdc5pzTsrd2cHMFlTXhVI34vLmzCK3rid+MSRUpxqTr9ZlxgC32kTUb9ZWhdkWV/uKEJKw3VPDN5T9ChXuoFo6XfD3/aWdqipUkw1ZlXMX9ViPE98JcZSF5wJxkGewgCjZ++/0wEs9XyLY+Jse2GNzT+9crGL8omO47s8mzabfDRQtbb5L9LQ+2L3qaJ9w0wZzlG9TQ+vpRbuYMYJSOQURWXrUg4HapnrMd73Ppq49UL/mo5bXojBeZ4PqBL5mfuiuTv8zFgpn7PzTGv8acQWq5lwrtkKWj5tFI1Ckj2+DJHvHzUvb/WAz+u1qIAsFpPN3gF2szFO3Ve1yz2EM7G/Va7X217iqXTZ/H2fstKV1vn2C1IH/NMbNWN/BOrvhW+oVjyjrdlrsVy4DL8SpPR9sPePc0bQrxzTMGNHhXd/0KxqTnfgmDq9dJbwlWb5afnlX53WNX2jAe8NstfOo5aZuOPmRn5N7Ri6Efxhhmy963XG6WqL0W1Guj6ztQ7GOTc0QpBwytKIKLYy/N3Mf9dhr8arsn392bZFFoTsfNHoc6s5JdK/SqF6vsyYGgMwHBPdqwwWa0IQ+zimbwGVscllfMsafBNCGZ56vyclcGKWUx0iy+2pfwB+2zqCKxCcyEuKIe8DYIJSR1+iGIFZOwdtSEV2aUTeHpJ30dPvvwOik0/eTgkmwRIxmUrW+P1bSfj2MlfQTEgqEzJXIN+dy9dsrq12eja7MnD+QWCepwzZ85xIffcBaZdyViZPhkdPSFi/vvDGrUaKBk4N4E6Xo2IwZ7kSV/kxA8bjaD8EJI1UCb7jFX3MwBDq3CovsT+5GjGceYq9Da96O0LbeUcR28ayKksjv2Y//XHMje1T1+jQDKjDyIDsWUzt1Q5h0BF7diVEjwt+EORxnE5VaVLKrkZ3I7DcdEFrJOwQd4NMI85nscfkNRqaKEDBbui0NuGwSywF0Aa9BnphM7Rd3+7SdXPWYLHGb6aAcz+CNJNBfSc2zifRWdGu6AW2kv+9ZJJO1egfVwAwGTHHWDWxxZ9+AWj+iQMeK8D9pCLswxSWY/fGDFWm+GB+rW6UIBCpi72cPe5GnNvvVtYsYCyWATP7Pny+cgF0f6M1Djq7qSLfTaZ6ocSIFGremAAaLidUJDy9S29sdqMLTQCeXBAnsxqKu1LUDIEandgdhoCBKqNNfU66BLPF64LUIRfuAEdOi16pMPxDu/tVBZBZC2m7B5ZoM2e2At1eswrf9yiVDSEWmSuuNRg8N6eWxsFTgXDwUxg50bjLZb48Hpo3zbz4YYaJzKJWmMgYHYGjxQ7esQ63UCuVGDJUETiQJh74fj7/92qZLTa/BfWMDbn4t23FeEADaQLjHJmAIZxIHGKimv816o+C+1Ic5Oy2JNJNpa6GIDBbIWnS+bPGxaA0qV7sPYg0FkTh5+hN0vnWG2eTCIaSBsRNd0YAuXAluHJnEIdU91lkuwBiC58f/9QYn1srfkQ5qfTLMUMCEiDqnhu1m0IIl0661GmLr4iE4vMzI9aKTXO1Xb7JTrNvM+ImNJc0/BoPZO5MfAV0KZI0SzZ4WjvQIPMJ9YjNJ//XVspmzgJpcNteGQcLAvIDB6+vSFDYOpIpW5wSQpP3DdjOo2OucJrphJWa627j4iDtunyeJlx1V3tLTCYA1ApMSGTBpVqGEJMrgz2Jx8w3/812xdM4m03P6P0AGQOyJnq2shP20JGxSt0d3LsfHwthkdXSW3AAXbLTS6WzIPPj5/N/HN68bTo9sP7yRQiuv0Uzlg4KKwZze1rN20sCDiXvPEea67yk7gBNp9fnlp46vL5ZeLxZOjq13vS5ksmT1XmgFfA2sWZhquyToVhdkW7A2RcGTBd4mXdk3Lrr28fX59kVY9alUxAr5LFS/zJz63W59ff51PnpDdfzLfIS/RcNsYio0Q3sxHJ0PYy6IiHOTKKOlk1szcFqpXs7Jv/Pb9/vHw9/Ht6+vz8vKvefT7hGezP98mOF2TspWb8cUzW+zkLC0t8hOHmGNEkwhR1DYYkTLYs3t+UMa5/0LT7aZBsXoxBholKyFZcAsgqYNBnGjqEc3xfcCztu86lPrFCV/3jfUlwvCU85t9gItKgsdhYge16zxGvdTlF/4brC0JTcymLf4gmGR4TXmsGU5xkbGR5U+hjoJBH3qOL3ZASQdDvEpEaDnLfmdndM7sO/bjf/aAE4WHvypV5+XFSASBtSgpSBkTvQTImrnVd4prj4r/RpLddnSFq2FNugt7vh9z4hieU+NF1LOubjeApOuQOaFWKQxText1hcTMOFQVMXbXB8ntl4NI9bZThtrN09A0lARuHrTKYdyFwQ+50r0/+U/gfbbs4FqTVJCKkko5jcGXv9JHE4bs0B6A3Jm/ZjsscmO5oRL1nl65SgaIFnQMr3XMIAV30Wrqph10U5hQbCSqkYL/SXVzrYKjIanofMNZkHztSE6gHsTNLTUCHhUqlwkobjZ5WONHa9bMKRb8bWAh1Il7DPViqwGGA3QNO3Vu9cLezcHtxmJLub6mm8DQwgfwAcBGLsBlNfrz7JWFCJLEngcEBsCuAdKLB2CzflUwgW2CP3DrsICDa3ucVz/EEYyfSEX87VAMMmckE4MBqtCPrF0EwMohzR5LUS78QDey9pCdybJ1Kys/9Qrga6pZd6mvZfliFi8eEDSAZpG2w1aK3O+8KnVbYzPLlXwW8NsMB9Sx/wRtSYzVglT3ulYOAocYTFbzGpqZfdhL79pigtmTnruFgZcPg+1cl4n9px52je7zasyrzH/TKrgTUHMOdL/5AMMXRozkdE4ahOVgry/15p+V6mN4aP95O2Yr7/7fNfiP+Dyef4rLvjS9kAAAAAElFTkSuQmCC" id="867" name="Shape 86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pic>
        <p:nvPicPr>
          <p:cNvPr id="868" name="Shape 868"/>
          <p:cNvPicPr preferRelativeResize="0"/>
          <p:nvPr/>
        </p:nvPicPr>
        <p:blipFill rotWithShape="1">
          <a:blip r:embed="rId5">
            <a:alphaModFix/>
          </a:blip>
          <a:srcRect b="0" l="0" r="0" t="0"/>
          <a:stretch/>
        </p:blipFill>
        <p:spPr>
          <a:xfrm>
            <a:off x="5436096" y="5661248"/>
            <a:ext cx="973261" cy="973261"/>
          </a:xfrm>
          <a:prstGeom prst="rect">
            <a:avLst/>
          </a:prstGeom>
          <a:noFill/>
          <a:ln>
            <a:noFill/>
          </a:ln>
        </p:spPr>
      </p:pic>
      <p:pic>
        <p:nvPicPr>
          <p:cNvPr id="869" name="Shape 869"/>
          <p:cNvPicPr preferRelativeResize="0"/>
          <p:nvPr/>
        </p:nvPicPr>
        <p:blipFill rotWithShape="1">
          <a:blip r:embed="rId6">
            <a:alphaModFix/>
          </a:blip>
          <a:srcRect b="0" l="0" r="0" t="0"/>
          <a:stretch/>
        </p:blipFill>
        <p:spPr>
          <a:xfrm>
            <a:off x="6604158" y="5229200"/>
            <a:ext cx="2539842" cy="836712"/>
          </a:xfrm>
          <a:prstGeom prst="rect">
            <a:avLst/>
          </a:prstGeom>
          <a:noFill/>
          <a:ln>
            <a:noFill/>
          </a:ln>
        </p:spPr>
      </p:pic>
      <p:pic>
        <p:nvPicPr>
          <p:cNvPr descr="Resultado de imagen para CEQUA" id="870" name="Shape 870"/>
          <p:cNvPicPr preferRelativeResize="0"/>
          <p:nvPr/>
        </p:nvPicPr>
        <p:blipFill rotWithShape="1">
          <a:blip r:embed="rId7">
            <a:alphaModFix/>
          </a:blip>
          <a:srcRect b="0" l="0" r="0" t="0"/>
          <a:stretch/>
        </p:blipFill>
        <p:spPr>
          <a:xfrm>
            <a:off x="4067944" y="5691251"/>
            <a:ext cx="1008112" cy="1050117"/>
          </a:xfrm>
          <a:prstGeom prst="rect">
            <a:avLst/>
          </a:prstGeom>
          <a:noFill/>
          <a:ln>
            <a:noFill/>
          </a:ln>
        </p:spPr>
      </p:pic>
      <p:pic>
        <p:nvPicPr>
          <p:cNvPr descr="http://www.globalpesca.cl/seminario/ima/logo-seminario-800.jpg" id="871" name="Shape 871"/>
          <p:cNvPicPr preferRelativeResize="0"/>
          <p:nvPr/>
        </p:nvPicPr>
        <p:blipFill rotWithShape="1">
          <a:blip r:embed="rId8">
            <a:alphaModFix/>
          </a:blip>
          <a:srcRect b="0" l="0" r="0" t="0"/>
          <a:stretch/>
        </p:blipFill>
        <p:spPr>
          <a:xfrm>
            <a:off x="0" y="5877272"/>
            <a:ext cx="3707904" cy="6969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5" name="Shape 875"/>
        <p:cNvGrpSpPr/>
        <p:nvPr/>
      </p:nvGrpSpPr>
      <p:grpSpPr>
        <a:xfrm>
          <a:off x="0" y="0"/>
          <a:ext cx="0" cy="0"/>
          <a:chOff x="0" y="0"/>
          <a:chExt cx="0" cy="0"/>
        </a:xfrm>
      </p:grpSpPr>
      <p:pic>
        <p:nvPicPr>
          <p:cNvPr id="876" name="Shape 876"/>
          <p:cNvPicPr preferRelativeResize="0"/>
          <p:nvPr/>
        </p:nvPicPr>
        <p:blipFill/>
        <p:spPr>
          <a:xfrm>
            <a:off x="0" y="-14514"/>
            <a:ext cx="467544" cy="6872514"/>
          </a:xfrm>
          <a:prstGeom prst="rect">
            <a:avLst/>
          </a:prstGeom>
          <a:solidFill>
            <a:srgbClr val="FFFFFF"/>
          </a:solidFill>
          <a:ln>
            <a:noFill/>
          </a:ln>
        </p:spPr>
      </p:pic>
      <p:sp>
        <p:nvSpPr>
          <p:cNvPr id="877" name="Shape 877"/>
          <p:cNvSpPr/>
          <p:nvPr/>
        </p:nvSpPr>
        <p:spPr>
          <a:xfrm>
            <a:off x="0" y="0"/>
            <a:ext cx="9144000" cy="83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878" name="Shape 878"/>
          <p:cNvSpPr txBox="1"/>
          <p:nvPr>
            <p:ph type="title"/>
          </p:nvPr>
        </p:nvSpPr>
        <p:spPr>
          <a:xfrm>
            <a:off x="323528" y="1052736"/>
            <a:ext cx="9144000" cy="1872208"/>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lt2"/>
              </a:buClr>
              <a:buFont typeface="Consolas"/>
              <a:buNone/>
            </a:pPr>
            <a:r>
              <a:rPr b="0" i="0" lang="es-AR" sz="2800" u="none" cap="none" strike="noStrike">
                <a:solidFill>
                  <a:schemeClr val="lt2"/>
                </a:solidFill>
                <a:latin typeface="Consolas"/>
                <a:ea typeface="Consolas"/>
                <a:cs typeface="Consolas"/>
                <a:sym typeface="Consolas"/>
              </a:rPr>
              <a:t>ESTRUCTURA POBLACIONAL DEL BACALAO NEGRO (</a:t>
            </a:r>
            <a:r>
              <a:rPr b="0" i="1" lang="es-AR" sz="2800" u="none" cap="none" strike="noStrike">
                <a:solidFill>
                  <a:schemeClr val="lt2"/>
                </a:solidFill>
                <a:latin typeface="Consolas"/>
                <a:ea typeface="Consolas"/>
                <a:cs typeface="Consolas"/>
                <a:sym typeface="Consolas"/>
              </a:rPr>
              <a:t>Anoplopoma fimbria</a:t>
            </a:r>
            <a:r>
              <a:rPr b="0" i="0" lang="es-AR" sz="2800" u="none" cap="none" strike="noStrike">
                <a:solidFill>
                  <a:schemeClr val="lt2"/>
                </a:solidFill>
                <a:latin typeface="Consolas"/>
                <a:ea typeface="Consolas"/>
                <a:cs typeface="Consolas"/>
                <a:sym typeface="Consolas"/>
              </a:rPr>
              <a:t>) MEDIANTE EL USO DE </a:t>
            </a:r>
            <a:br>
              <a:rPr b="0" i="0" lang="es-AR" sz="2800" u="none" cap="none" strike="noStrike">
                <a:solidFill>
                  <a:schemeClr val="lt2"/>
                </a:solidFill>
                <a:latin typeface="Consolas"/>
                <a:ea typeface="Consolas"/>
                <a:cs typeface="Consolas"/>
                <a:sym typeface="Consolas"/>
              </a:rPr>
            </a:br>
            <a:r>
              <a:rPr b="0" i="0" lang="es-AR" sz="2800" u="none" cap="none" strike="noStrike">
                <a:solidFill>
                  <a:schemeClr val="lt2"/>
                </a:solidFill>
                <a:latin typeface="Consolas"/>
                <a:ea typeface="Consolas"/>
                <a:cs typeface="Consolas"/>
                <a:sym typeface="Consolas"/>
              </a:rPr>
              <a:t>ADNmit (COI), LOCI MICROSATÉLITE Y </a:t>
            </a:r>
            <a:br>
              <a:rPr b="0" i="0" lang="es-AR" sz="2800" u="none" cap="none" strike="noStrike">
                <a:solidFill>
                  <a:schemeClr val="lt2"/>
                </a:solidFill>
                <a:latin typeface="Consolas"/>
                <a:ea typeface="Consolas"/>
                <a:cs typeface="Consolas"/>
                <a:sym typeface="Consolas"/>
              </a:rPr>
            </a:br>
            <a:r>
              <a:rPr b="0" i="0" lang="es-AR" sz="2800" u="none" cap="none" strike="noStrike">
                <a:solidFill>
                  <a:schemeClr val="lt2"/>
                </a:solidFill>
                <a:latin typeface="Consolas"/>
                <a:ea typeface="Consolas"/>
                <a:cs typeface="Consolas"/>
                <a:sym typeface="Consolas"/>
              </a:rPr>
              <a:t>MORFOMETRÍA GEOMÉTRICA</a:t>
            </a:r>
            <a:endParaRPr b="0" i="0" sz="2800" u="none" cap="none" strike="noStrike">
              <a:solidFill>
                <a:schemeClr val="lt2"/>
              </a:solidFill>
              <a:latin typeface="Consolas"/>
              <a:ea typeface="Consolas"/>
              <a:cs typeface="Consolas"/>
              <a:sym typeface="Consolas"/>
            </a:endParaRPr>
          </a:p>
        </p:txBody>
      </p:sp>
      <p:pic>
        <p:nvPicPr>
          <p:cNvPr descr="E:\Protocolo\Imagenes presentacion\Gencon2.jpg" id="879" name="Shape 879"/>
          <p:cNvPicPr preferRelativeResize="0"/>
          <p:nvPr/>
        </p:nvPicPr>
        <p:blipFill rotWithShape="1">
          <a:blip r:embed="rId3">
            <a:alphaModFix/>
          </a:blip>
          <a:srcRect b="0" l="0" r="0" t="0"/>
          <a:stretch/>
        </p:blipFill>
        <p:spPr>
          <a:xfrm>
            <a:off x="6588224" y="3148479"/>
            <a:ext cx="1512168" cy="1327307"/>
          </a:xfrm>
          <a:prstGeom prst="rect">
            <a:avLst/>
          </a:prstGeom>
          <a:noFill/>
          <a:ln>
            <a:noFill/>
          </a:ln>
        </p:spPr>
      </p:pic>
      <p:pic>
        <p:nvPicPr>
          <p:cNvPr id="880" name="Shape 880"/>
          <p:cNvPicPr preferRelativeResize="0"/>
          <p:nvPr/>
        </p:nvPicPr>
        <p:blipFill rotWithShape="1">
          <a:blip r:embed="rId4">
            <a:alphaModFix/>
          </a:blip>
          <a:srcRect b="0" l="0" r="0" t="0"/>
          <a:stretch/>
        </p:blipFill>
        <p:spPr>
          <a:xfrm>
            <a:off x="323528" y="3501008"/>
            <a:ext cx="4351193" cy="3376865"/>
          </a:xfrm>
          <a:prstGeom prst="rect">
            <a:avLst/>
          </a:prstGeom>
          <a:noFill/>
          <a:ln>
            <a:noFill/>
          </a:ln>
        </p:spPr>
      </p:pic>
      <p:sp>
        <p:nvSpPr>
          <p:cNvPr id="881" name="Shape 881"/>
          <p:cNvSpPr txBox="1"/>
          <p:nvPr/>
        </p:nvSpPr>
        <p:spPr>
          <a:xfrm>
            <a:off x="179512" y="5164703"/>
            <a:ext cx="5328592" cy="1841416"/>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None/>
            </a:pPr>
            <a:r>
              <a:rPr b="1" i="0" lang="es-AR" sz="2000" u="none" cap="none" strike="noStrike">
                <a:solidFill>
                  <a:srgbClr val="F2F2F2"/>
                </a:solidFill>
                <a:latin typeface="Cantarell"/>
                <a:ea typeface="Cantarell"/>
                <a:cs typeface="Cantarell"/>
                <a:sym typeface="Cantarell"/>
              </a:rPr>
              <a:t>Leandro Nicolás Getino Mamet</a:t>
            </a:r>
            <a:endParaRPr/>
          </a:p>
          <a:p>
            <a:pPr indent="-347980" lvl="0" marL="411480" marR="0" rtl="0" algn="l">
              <a:lnSpc>
                <a:spcPct val="100000"/>
              </a:lnSpc>
              <a:spcBef>
                <a:spcPts val="700"/>
              </a:spcBef>
              <a:spcAft>
                <a:spcPts val="0"/>
              </a:spcAft>
              <a:buNone/>
            </a:pPr>
            <a:r>
              <a:rPr b="0" i="0" lang="es-AR" sz="2000" u="none" cap="none" strike="noStrike">
                <a:solidFill>
                  <a:srgbClr val="F2F2F2"/>
                </a:solidFill>
                <a:latin typeface="Cantarell"/>
                <a:ea typeface="Cantarell"/>
                <a:cs typeface="Cantarell"/>
                <a:sym typeface="Cantarell"/>
              </a:rPr>
              <a:t>Dr. Francisco Javier García de León (CIBNOR)</a:t>
            </a:r>
            <a:endParaRPr/>
          </a:p>
          <a:p>
            <a:pPr indent="-347980" lvl="0" marL="411480" marR="0" rtl="0" algn="l">
              <a:lnSpc>
                <a:spcPct val="100000"/>
              </a:lnSpc>
              <a:spcBef>
                <a:spcPts val="700"/>
              </a:spcBef>
              <a:spcAft>
                <a:spcPts val="0"/>
              </a:spcAft>
              <a:buNone/>
            </a:pPr>
            <a:r>
              <a:rPr b="0" i="0" lang="es-AR" sz="2000" u="none" cap="none" strike="noStrike">
                <a:solidFill>
                  <a:srgbClr val="F2F2F2"/>
                </a:solidFill>
                <a:latin typeface="Cantarell"/>
                <a:ea typeface="Cantarell"/>
                <a:cs typeface="Cantarell"/>
                <a:sym typeface="Cantarell"/>
              </a:rPr>
              <a:t>Dr. Michael Canino (NOAA)</a:t>
            </a:r>
            <a:endParaRPr/>
          </a:p>
          <a:p>
            <a:pPr indent="-227330" lvl="0" marL="411480" marR="0" rtl="0" algn="l">
              <a:lnSpc>
                <a:spcPct val="100000"/>
              </a:lnSpc>
              <a:spcBef>
                <a:spcPts val="700"/>
              </a:spcBef>
              <a:spcAft>
                <a:spcPts val="0"/>
              </a:spcAft>
              <a:buClr>
                <a:schemeClr val="lt2"/>
              </a:buClr>
              <a:buSzPts val="1900"/>
              <a:buFont typeface="Noto Symbol"/>
              <a:buNone/>
            </a:pPr>
            <a:r>
              <a:t/>
            </a:r>
            <a:endParaRPr b="0" i="0" sz="2000" u="none" cap="none" strike="noStrike">
              <a:solidFill>
                <a:srgbClr val="F2F2F2"/>
              </a:solidFill>
              <a:latin typeface="Cantarell"/>
              <a:ea typeface="Cantarell"/>
              <a:cs typeface="Cantarell"/>
              <a:sym typeface="Cantarell"/>
            </a:endParaRPr>
          </a:p>
        </p:txBody>
      </p:sp>
      <p:grpSp>
        <p:nvGrpSpPr>
          <p:cNvPr id="882" name="Shape 882"/>
          <p:cNvGrpSpPr/>
          <p:nvPr/>
        </p:nvGrpSpPr>
        <p:grpSpPr>
          <a:xfrm>
            <a:off x="6223819" y="4660647"/>
            <a:ext cx="2236613" cy="1080120"/>
            <a:chOff x="395536" y="4725144"/>
            <a:chExt cx="1952625" cy="942975"/>
          </a:xfrm>
        </p:grpSpPr>
        <p:pic>
          <p:nvPicPr>
            <p:cNvPr id="883" name="Shape 883"/>
            <p:cNvPicPr preferRelativeResize="0"/>
            <p:nvPr/>
          </p:nvPicPr>
          <p:blipFill/>
          <p:spPr>
            <a:xfrm>
              <a:off x="395536" y="4725144"/>
              <a:ext cx="1952625" cy="942975"/>
            </a:xfrm>
            <a:prstGeom prst="rect">
              <a:avLst/>
            </a:prstGeom>
            <a:solidFill>
              <a:srgbClr val="FFFFFF"/>
            </a:solidFill>
            <a:ln>
              <a:noFill/>
            </a:ln>
          </p:spPr>
        </p:pic>
        <p:pic>
          <p:nvPicPr>
            <p:cNvPr descr="C:\Users\digital system\Downloads\eco fisheries\logoconacyt.jpg" id="884" name="Shape 884"/>
            <p:cNvPicPr preferRelativeResize="0"/>
            <p:nvPr/>
          </p:nvPicPr>
          <p:blipFill rotWithShape="1">
            <a:blip r:embed="rId5">
              <a:alphaModFix/>
            </a:blip>
            <a:srcRect b="13957" l="27938" r="27546" t="0"/>
            <a:stretch/>
          </p:blipFill>
          <p:spPr>
            <a:xfrm>
              <a:off x="1565083" y="4869653"/>
              <a:ext cx="630653" cy="620460"/>
            </a:xfrm>
            <a:prstGeom prst="rect">
              <a:avLst/>
            </a:prstGeom>
            <a:noFill/>
            <a:ln>
              <a:noFill/>
            </a:ln>
          </p:spPr>
        </p:pic>
        <p:pic>
          <p:nvPicPr>
            <p:cNvPr descr="C:\Users\digital system\Downloads\eco fisheries\cibnor.jpg" id="885" name="Shape 885"/>
            <p:cNvPicPr preferRelativeResize="0"/>
            <p:nvPr/>
          </p:nvPicPr>
          <p:blipFill rotWithShape="1">
            <a:blip r:embed="rId6">
              <a:alphaModFix/>
            </a:blip>
            <a:srcRect b="31686" l="14507" r="15543" t="0"/>
            <a:stretch/>
          </p:blipFill>
          <p:spPr>
            <a:xfrm>
              <a:off x="539552" y="4869160"/>
              <a:ext cx="950492" cy="620460"/>
            </a:xfrm>
            <a:prstGeom prst="rect">
              <a:avLst/>
            </a:prstGeom>
            <a:noFill/>
            <a:ln>
              <a:noFill/>
            </a:ln>
          </p:spPr>
        </p:pic>
      </p:grpSp>
      <p:pic>
        <p:nvPicPr>
          <p:cNvPr descr="http://www.globalpesca.cl/seminario/ima/logo-seminario-800.jpg" id="886" name="Shape 886"/>
          <p:cNvPicPr preferRelativeResize="0"/>
          <p:nvPr/>
        </p:nvPicPr>
        <p:blipFill rotWithShape="1">
          <a:blip r:embed="rId7">
            <a:alphaModFix/>
          </a:blip>
          <a:srcRect b="0" l="0" r="0" t="0"/>
          <a:stretch/>
        </p:blipFill>
        <p:spPr>
          <a:xfrm>
            <a:off x="2394012" y="69878"/>
            <a:ext cx="4355976" cy="696957"/>
          </a:xfrm>
          <a:prstGeom prst="rect">
            <a:avLst/>
          </a:prstGeom>
          <a:noFill/>
          <a:ln>
            <a:noFill/>
          </a:ln>
        </p:spPr>
      </p:pic>
      <p:sp>
        <p:nvSpPr>
          <p:cNvPr descr="data:image/png;base64,iVBORw0KGgoAAAANSUhEUgAAAOEAAADhCAMAAAAJbSJIAAAAyVBMVEX///8AfsYmP3gAJmwAAGEAfMUAeMQAKG0aN3QAccEAc8IAKm4AAF4AdsPAxdMeOnX3+PoJL3ARM3Kiqb5MXYoAI2t5hKPk5uzJzdnc3uZda5NodZoAHml/iagAFWYAAFvR1N44TYCsssWVnbUAEmXs7vK6v87f4ehGWIeKk64zSX6dpbvEyNW0ucpseZyGkKzV5PIACmNAU4RcntN3rNkAAFhCks7D2e2Ds9ydwuLd6vWzz+jW5fOmx+WQut8mh8pkotQAab9Nls+de/DnAAAdjklEQVR4nNVdCXuiPNdOEVdQgiIobgiigoLVdtpO+3R55///qC8LICAIKLb97uuaDuICNzk5W04SAG4Pc9jRrQEYzHfkpVCB+L/lbrJRvuHqN8eQZ9m6PZpoYCv28YmBiBlCu2703JlBP2TCn7zFi9EZL9FfqJmAwwdge1h30H8TeWwCoNr4lMbjM85+wa+HP3inl8KyRe9ovcF/B4w+Qv+NBwsTKKxG3pEl3MroeMNjif1/RlNaShN65Mr476ALedRsDGRN4IzpO8sFIkeac22h91huMviZm82Lob489qixpsxW5MhS8d9BHcw7YGdghoZNP9Nh8T8dHemonY2DNqlPt99+23kx3FUqUn2seS8hb4LJgRz2aKcbg94IVFaQVQKGOof+GOyBtpyNpXnDo4c0+I2qZ8sifYkkcurdnLYAcLtw8GGHyCRiaO61LsAMsXRiqLhnAlPmD0j7mCxucsii3rjXv/3+z0PDWp+oTmTuqNUDjtiYCWof89VY8hexkmyLMARTYieG/ABYuOEUhkHfGGMZX+5B8AB+D7QZagKZ9Dag9+k5Sx2i+2WwkjGJotT+oDf/DAH8g5pqO5O1lb6Qg06KZHMkzWeHEY8Yr6mKco2fIJOMA9KEA9JSyBBQT0UlJkL7g7oYXBPxw3/weyb5mNsdH7AsDmfYJloCAIstMB1jG/wEZNE7P94hdSpuHSxWY9LpoGfqxh3y3zbTM3N4xj2gL3lPCMGq1C30GPQKOh5JP2wktX6DwbfQ1an5BmDFkzaCkpn7R7Y9B/pfxxg72oiXBjZ6eKu9zKursu+6ENaWMUO6RRd9MZXUC39p2fEPsEDADUO8OxVp2tnoR1z0DulnYLsAK6argSm6v76jWP351T3H0zMT7NGRHmm6zLW/eQkWY5f83+ghKz3bWci4Txb8KN0jgaay0rTBQNOGyjkJXv0hPY/oGbUfGMZO+jduBNuZr3FzYfkEyoHra2C4TPqgstUtV2LqlTrHiZwoihzH1ft1W5UNR0uiSlULtjoa68wrRH+hMMT+7u7oboAkYhmaEl66eErPHGxcu8+J3UZDYE4gNLoiV+cky0m89QbSM5KLQxIOywUz0WfWTQmdYIMcrt0UWTtjnvS2ostCBXE7ZXZCVOQq6kaLfR/KCmpC0sRL9J6BLId5sL/VOm4bYCgJbA/AWTzigR25Uc9BLkSzK1ZGelxk16L/ywpLjuxvdXKUvovoLXkZ6BEpM3WpLxZhF7AUK/NY5mazmFOO0piEmH7AeUN0XDfobmOZ+NNq+MlDB9FL6HO5m7Jy6EVaEkVWGurke8VdOFDH2QC3d0uCUt/a8T5F5kS1aHLlCno+yf4oLPXQYgBc9HAAXeGQ6ejMtBsSVLFfFXT2UUy16TZ3iXAmkOSYaHioEl2m4SjTnN6yKw75iCoz1qEX0OK61zZfCCJnha41IBZSn6I/a3JR5UY6VfdSD5B6nsNjhzEn/W559Ai6fStGo48zOTiDYC1YXs3v1xeAnyAD/WgPRPzKEc8oGpWIQBp1HGkj3209dqA54ct2xmUd51E835AGtz6sm/DD6HZD/dFBloJDNsOtkOYzynbGdWzWZS/F2w21oS6WLZ9hiHZYr6oM9k81+oItMzLGHcLCYsGQ0MgSg3e0uXhDfghCPdTjZORajLzwE/pMS0EXd4hRHQJoL2TjwPnXhHK/RP2ZxrEf6RMNT3BNu0SCSDIwxTX+TUeVggt2Crmel0O0QwJp38aloRQFKXwOjurfwo/BzXjUqpvGTRgiiqjlTOr+eme+qQEpxEPQG6X5EG4rWmnUzMlSCSgOZ45/3up/Iz8GN+Px0nt+X2IsjHTJfozj0+Ficxzfg+sbq9AE1N3jY4+0gXYlRZdRNEOd8gdpHHQG7eoI4hJ05wme2kBdTK/1bkYitoGKswuMrz7+AX4Mjjm06K3BjTjebK53bkZc9NlNvk2HnmAcjqo0d7FGzlX/ijSj3/ojMUxR/f4ueER959/GQODlne2PkV+GwZ4xFI9iEMjAw3caiVOII/9Oeuie3DlcXDEoPlzoKj8nCTCV886ZzM8SRPom4naoHB1Hty5LUbkjYPbsveRAoHkEkzK734xGOLVg8lj9QYmrX9SU2H2HFX03/uPZQbPMRMXFaByOtyjjDI5WsaHGXxT0I0WMc+tBC/4KgmGKCm7CzQw7k8mZ93RoNAoTGqPjud8gohQBxSGipbI0Hh8XqzXiaIjUYY/ZIMj8FoKIYqBuhgLjGbX1BhSA6/fm9TGaOPwegkij+rJl7L02gIvEob0UdPCYj4mzo6sgw6z+tJmIQvRNv+plNUZiApE0QFJUQcd5XE8LT37Sk0lC3XfgOBxJQXWB9X3eRLEkoD+08sz2hFz/OV80DX4BnbJQe5MF6Y36PucwsSY0hrRmxPWUlvZD0cRZ+N4y3K1HWOiGthDIbiZktou/s/XMKMxOiXJ1H+jo+PFunfNOHkdtBPF4MtBeDa7in8zbH4RD+JahPNu4UhKZZGy5g4LUk5c5kDK1TD1yMd27SaHrBD3D3FU8Loej4dL8QIVzA/mCnVxmSehyi3BGfCHBXjcfuZ6LmxqqvOOrqV72U61Ef8OkrShEPKkloShEC4pk8kkxasvmmRQbdXsTSjEOD+MlWOZ03BhhQrMVzoLOGgCrHJ0wxhAs8UMRY16GjEWBi+k7wjomXatKBr++HE3pT2ScJsuX5vdE2UQPVfFusCNkd8M4Q4AZxjObQ3SyIcdObtCPnxSqSOcaUejvEqwCHTaCA8M9fS/yOa+lNd4Jnd1kJu8pQ3Miy97TXQu+PGryZDIhtwRR03SpPOryRKai0kG0OfodC52kKYnJmY7PJQ4dQqFnOjLDSvPp+aR4x88J6Fz4tJmVPaQMe/VGwwvCpYChKjYaFT1gSK+/aDQaNEd2ZDjoo5ONDIZCPfzoj5iMu2O1tzLdrFHwbd/nFB3RBsb5DLDHEEmccMIQtb8YZ4g7GhdnSJ7ieYaNpIwiuV8H/1qPzaz5hH4J+YqNvaOdDQ6/iaE4AmegMXRwenjWeevx9BZGcY0A4PxM5/gehty5bIzpzohHo7h/zhf69/i5s9JG44TncCaPWJThWBCEfpxhXRAawhmG3NnRii2pXTRdfq2dJYgnP0xZPlmc5VSKRRmuVVWl1zgy1CR0Uk1nmMPpxBM3zob6ujsyyINIE2SLK4nhESFrcUQSw26GocPGivfK4HopBOyKLAu8eq6fGilR1O0ZNrK96jlDglllVxknmxTqzmg2d07hplC8OUMhx/gLue+ByqujbmIrBRZwffZpGYmCenOG/XyxrS7wE8Vkk/ui7hNb8WftyS5J3RRlyBwOBzumSzUbnTwkM+RyzfQyZw3cA+0TS0fRC5qOPT/kKCc44kUZ9pG1qMStBYdOJluLRtYcjjf6H2k7Iy0n5RVV44rjjJ9LSLvd2OKLGSmmt//dB8deejBJUCUvYHVTGvmI09TpbRnWMwZBzWb1IXjB7LA63Sc25JqdaKYiTzNzcvAkv3+OYeNaho2z3ijCZ/Wu6RsAw0bqdCalDEU5Nsuz8xwD/0o80jjDsMehmGh1DcNKxiN/rN3d1V7o8XA6YZA6Tf+wOcxX2LDtZzNk4uPPCncRQzGjzuu5eXd3V23TF/KY8Rwa58o6YkPMZliPPS2csCjOUMgYqDfbVcTwrk3V6cqb9ejuU4xifkQVaiLDWILJxL5CcYb1jDt9IgTvqk/BGU0e70clTASLZDUpQx0zdAOGyIyFHMABuWuv6pcwJG9uRZ+rdmS4OzIUMkzhS+2OokWvhbxSVrpWQiki2qYhYxBac5yOmtj09iqS7MGm3p5AT2AGgouPsDGhRyPyyMi318df7p9XDKQTEtQ+yAnN1im9FJKwQGmxHvZQcRLJsyHkMGiChofoieOhED2Kfjsh+xi7X9oJCT6PZ5FOZfi6lvSNTpGJ8KNvGFLsn5e3pyPBu9ard9LgkVOyNjuJ/rVcpC4lx4DNteieL7MMOmFITIGzR7oJLwszOSYWFdHQ6FGx4X7t5kWm8TGAKI6dMCympEwbT5nvHHW5aczZsbs0wTDL6Y5hd+NW7J6tPgh3wpCYHrChwNawF7FWpjOasge16Exz+7blC+fH5p+iBO9qf8npCZZsfgCW+5NchmZ5c8b+/peX4YmDWi7Bs/5apBOGjD4OA7W9dm5VDdhsVR9zkuylZd/KwNkRz+fWXRxN+s5ur44PCd8wB/qECulb+65abT7k8wtuWIVytgnNU4J37Wf63sDwZrj7HdHsbFx73x8zIyqkj0S+a623PAzh7cpQzs6s+KyeMvRDKB8K7x3MBdlwhlIwTHnnfbkV+0Iy4oFUaRDPZZ++4p2QdMTP2KcWXobOWOA+ufAdQDOwMu0HkAOTG5kM4cw1/ybIKG6TSM9adRp+qynr8dIMTOFz+9js//JQvI3JONeE981EgkFHhJouz/dsnzm6RM70GKV8hASg9nTy66dY3UROzzQhrCV0QnK71HHrzVhxtNmawAnZfCgvfL4P4a/nasVbmAwxeeiBIEnL0I5Iu5XiL4Y23Ie/pjF9GjpVI9+v5emLtzAZ6VdL1DKUYS320W50DIa63zAm4+3HbIawdIYJK6X4+Ggn08NoJY4q/WlIrqFv/cnn/8V/oPWRTbHs0j4hvWr7OUXL0OZ4jj16Iq7asrcbHcRKndrHtxMZaL1nU9yUa/jT00+vyXbCg+d8m1qnZ8mSsGdD8aXpTmn0+/dUypvPSdeKotSuGC8DCzVKmhqlqNIutfkztdWK4WhWkARRRjPXk9KXhJ9oviZeLgKhRKvYT00XpapRjyG1bkQ2cRX+0ntUihtaL+wh4TeqteyyvxKtYiN1yP5fqhr1brR6/CzOwmoC5ceH10OLx5X0m3eZDIFTWqV0P+15ptsJH63jh3GsP8SZNWMqRUaQk+Ugj3NTVrV7Ny10fTljJ3yGx/7EIC/NwG2o9vuL/lydbBz65FIeUx7Ln11LnAtpUVOKux1Bmw6VKo5lN9Rp31vJwxwOHENWRY28SjM3tWzLD0vRNlyKsX8/ZwgDhlTtd8eStQJLPSlhHndpQl/ODheVjOLePEgbqHjLQ/CuTW23Fr8xTQvIwnRRaP3NpDi43rdJUTNnXZkjPJMvG+HW2wosz7MNbzgqKf/ho5md19CvbUUxOUWak6AfP3UO3uxX8mI2GUI43M2o+J/1inJQTCy3yQ8hKUmWV0QRqn5XMlWOl2gE1vcyWmShqSy/L4f/5l5FMXkwLTdB321DmPTMDbNwFbAKRpvoRKLzDPNQVK/I2yQnEHNpUYqjxp9gcbdYBwW+/ilaufiaYVVzULzcLCbXPn3ksIOnDHeG5rK4bCHIKYIpcXfvs/yGHBTXl1JsJGWhv7I9mQSGK3W892ZG+D7Shs5dymSYR91cSDExpHjK9EXD8Pphx+bXQaJH40cDRRm43hqd2Qzvmtl28SKKlYT8oZkRLsXhpb13u7DGGq6xPcRLTOZkmCcZLhVXN0l13PftYgSDgWAf3vqDcLUKOkCGLqVof2VSHBU1Gt2E6rWPZkGCvk8TwD51cnMxRMFU5shUwUVekuq4/xXRMd6NxZSEoCEh3S57xs5VD7Q645zXFkK1mpnY6BXxUSOrXVDc1wrpmAjDibXRO9rQBGOkvA4sx0gjGZ2iq8Xnta7ZKnXA5Q6mEgi+FJZQDC96ctV5Y8yy7L6e4Mfn9h+amQGjOc+pb7onInp/d0ED3gURMAVUNLwgAYyxvMv96GqfmfmpSa70VPfElXnM76dF0Yp2HjKitovVVSVmopJRzc4VD3IsXCfGU2tvl/RAj2FUAw6xx6YHD5C++VVE/Fv/snRq9uqRlVjd0/1nUSMYQjP6WyZ22AYCGHZ6O9Xe0wzQSRHHWVTbmc14fgVQITaD5/XfRRrGvx2a9XTW8mYZrNmvVPbsnlF3vQ71Ct8LGqH2U6bdcIRUjg0h4ov+93ANP8SQDndqlnuYsiwvqPjxwX10c6Xnoma22nzMNP+OnWg5hH5ECTw/XccvHABjT22r74hLM4169DlNfhi1HANwg9HJWvQC5zvD5Ib+3l3R//w7SewzgesGqT9enCH65bg/mADouCInNgSvZlbsq6EhtOeHJh1VqiKcH186B3/80JG6thuUeuveg9x6Sz8WMBdHVGu1jxxFVCvHGh2YbpeRJs7RmL4+NJutdrvdajXbd08Pj48Pn83LWHpjwOpip29U1o7YazjiPa1dTJmGOLYecwzCJQE+vyE8378eJ6/Ct88LbsMbx9dpWaophccH9Knox4yng8C5L9B8ylUplg9F0jP+DdDBlbnf744FHcqh7wSFGfnip5RL1FpfOQaM86G4MHnawJ+Fh0J978DgJwB0Nf+XL25DSrLdengrZ9X7atG+6PndwQTKndfxRmTXOzlIVSaNAhcjWWvePb5d2CmB+fz2/vfl8evfU+ELez7bwa/HZzx16swX/FhaSx1vuYX36xqRkkTyWvv38fZfsdkrzx//2q12DQFbjcIX9YZxNZ5KpxVaVMbUdGvUYP+QF9d0xOgVazV0v58Pjx/vSFPe//f6eq5dX/8+IXLXyE9glLf9vbqbMIvT7KQnv8Wf3jlgE46oIjT/l+qmv358tq5ih9E6hr/Liaoap/IDO1TNPpYgpqeotlILq9+fLrTw0QtQa2gaKVOlTEed1unYVmHnO8/lW0/3yRd+fby+9Qi8jP7Q5hnjRD6V3oFvGMZUoy/L6ogBqq3PFDN5fTwRIChqM3UpvrOwyM83K2AGUzCuthdR1JpPKfzeS4gnArTDv7yVuXEoG0y8YFgP0glvJYopMo5fySoUftTKEU+KSLGItpHqYrw/HkIZr9LEtNpOizngS0ndz0dISEd7Vj2tNPH2iaT+VnZ5VR6g5ktzxc3HZskK2y9p29mLuT8VLwKyk1LH3dOGLEObouZ7SbHwr4+lqZcA3qjTgOcS7CBCZzpYquxY9tciyJ8XTka13XxICzJev8puPwx/VYXVJtFawKkw7Vqhtv245h6QT/r0nmbd769KF6ZfMzSpAFkLXpzEVrRZb6Incg/QnFwJd7731Ojp+al1C34nFd5wqWat0n6hrql+vrylhhOlpNNSrpujADaG+wsNRjU1sfj8VYbzmYLkNOJ5XJRyw9dqJxnA/16Qai2XVBgnU0nyIGGOZt6rxdIYr2+PtZKtexzxAoV8KFjnEQZOYzy8/H1///vx+NRuleqcJV6vnU0nAdc5pzTsrd2cHMFlTXhVI34vLmzCK3rid+MSRUpxqTr9ZlxgC32kTUb9ZWhdkWV/uKEJKw3VPDN5T9ChXuoFo6XfD3/aWdqipUkw1ZlXMX9ViPE98JcZSF5wJxkGewgCjZ++/0wEs9XyLY+Jse2GNzT+9crGL8omO47s8mzabfDRQtbb5L9LQ+2L3qaJ9w0wZzlG9TQ+vpRbuYMYJSOQURWXrUg4HapnrMd73Ppq49UL/mo5bXojBeZ4PqBL5mfuiuTv8zFgpn7PzTGv8acQWq5lwrtkKWj5tFI1Ckj2+DJHvHzUvb/WAz+u1qIAsFpPN3gF2szFO3Ve1yz2EM7G/Va7X217iqXTZ/H2fstKV1vn2C1IH/NMbNWN/BOrvhW+oVjyjrdlrsVy4DL8SpPR9sPePc0bQrxzTMGNHhXd/0KxqTnfgmDq9dJbwlWb5afnlX53WNX2jAe8NstfOo5aZuOPmRn5N7Ri6Efxhhmy963XG6WqL0W1Guj6ztQ7GOTc0QpBwytKIKLYy/N3Mf9dhr8arsn392bZFFoTsfNHoc6s5JdK/SqF6vsyYGgMwHBPdqwwWa0IQ+zimbwGVscllfMsafBNCGZ56vyclcGKWUx0iy+2pfwB+2zqCKxCcyEuKIe8DYIJSR1+iGIFZOwdtSEV2aUTeHpJ30dPvvwOik0/eTgkmwRIxmUrW+P1bSfj2MlfQTEgqEzJXIN+dy9dsrq12eja7MnD+QWCepwzZ85xIffcBaZdyViZPhkdPSFi/vvDGrUaKBk4N4E6Xo2IwZ7kSV/kxA8bjaD8EJI1UCb7jFX3MwBDq3CovsT+5GjGceYq9Da96O0LbeUcR28ayKksjv2Y//XHMje1T1+jQDKjDyIDsWUzt1Q5h0BF7diVEjwt+EORxnE5VaVLKrkZ3I7DcdEFrJOwQd4NMI85nscfkNRqaKEDBbui0NuGwSywF0Aa9BnphM7Rd3+7SdXPWYLHGb6aAcz+CNJNBfSc2zifRWdGu6AW2kv+9ZJJO1egfVwAwGTHHWDWxxZ9+AWj+iQMeK8D9pCLswxSWY/fGDFWm+GB+rW6UIBCpi72cPe5GnNvvVtYsYCyWATP7Pny+cgF0f6M1Djq7qSLfTaZ6ocSIFGremAAaLidUJDy9S29sdqMLTQCeXBAnsxqKu1LUDIEandgdhoCBKqNNfU66BLPF64LUIRfuAEdOi16pMPxDu/tVBZBZC2m7B5ZoM2e2At1eswrf9yiVDSEWmSuuNRg8N6eWxsFTgXDwUxg50bjLZb48Hpo3zbz4YYaJzKJWmMgYHYGjxQ7esQ63UCuVGDJUETiQJh74fj7/92qZLTa/BfWMDbn4t23FeEADaQLjHJmAIZxIHGKimv816o+C+1Ic5Oy2JNJNpa6GIDBbIWnS+bPGxaA0qV7sPYg0FkTh5+hN0vnWG2eTCIaSBsRNd0YAuXAluHJnEIdU91lkuwBiC58f/9QYn1srfkQ5qfTLMUMCEiDqnhu1m0IIl0661GmLr4iE4vMzI9aKTXO1Xb7JTrNvM+ImNJc0/BoPZO5MfAV0KZI0SzZ4WjvQIPMJ9YjNJ//XVspmzgJpcNteGQcLAvIDB6+vSFDYOpIpW5wSQpP3DdjOo2OucJrphJWa627j4iDtunyeJlx1V3tLTCYA1ApMSGTBpVqGEJMrgz2Jx8w3/812xdM4m03P6P0AGQOyJnq2shP20JGxSt0d3LsfHwthkdXSW3AAXbLTS6WzIPPj5/N/HN68bTo9sP7yRQiuv0Uzlg4KKwZze1rN20sCDiXvPEea67yk7gBNp9fnlp46vL5ZeLxZOjq13vS5ksmT1XmgFfA2sWZhquyToVhdkW7A2RcGTBd4mXdk3Lrr28fX59kVY9alUxAr5LFS/zJz63W59ff51PnpDdfzLfIS/RcNsYio0Q3sxHJ0PYy6IiHOTKKOlk1szcFqpXs7Jv/Pb9/vHw9/Ht6+vz8vKvefT7hGezP98mOF2TspWb8cUzW+zkLC0t8hOHmGNEkwhR1DYYkTLYs3t+UMa5/0LT7aZBsXoxBholKyFZcAsgqYNBnGjqEc3xfcCztu86lPrFCV/3jfUlwvCU85t9gItKgsdhYge16zxGvdTlF/4brC0JTcymLf4gmGR4TXmsGU5xkbGR5U+hjoJBH3qOL3ZASQdDvEpEaDnLfmdndM7sO/bjf/aAE4WHvypV5+XFSASBtSgpSBkTvQTImrnVd4prj4r/RpLddnSFq2FNugt7vh9z4hieU+NF1LOubjeApOuQOaFWKQxText1hcTMOFQVMXbXB8ntl4NI9bZThtrN09A0lARuHrTKYdyFwQ+50r0/+U/gfbbs4FqTVJCKkko5jcGXv9JHE4bs0B6A3Jm/ZjsscmO5oRL1nl65SgaIFnQMr3XMIAV30Wrqph10U5hQbCSqkYL/SXVzrYKjIanofMNZkHztSE6gHsTNLTUCHhUqlwkobjZ5WONHa9bMKRb8bWAh1Il7DPViqwGGA3QNO3Vu9cLezcHtxmJLub6mm8DQwgfwAcBGLsBlNfrz7JWFCJLEngcEBsCuAdKLB2CzflUwgW2CP3DrsICDa3ucVz/EEYyfSEX87VAMMmckE4MBqtCPrF0EwMohzR5LUS78QDey9pCdybJ1Kys/9Qrga6pZd6mvZfliFi8eEDSAZpG2w1aK3O+8KnVbYzPLlXwW8NsMB9Sx/wRtSYzVglT3ulYOAocYTFbzGpqZfdhL79pigtmTnruFgZcPg+1cl4n9px52je7zasyrzH/TKrgTUHMOdL/5AMMXRozkdE4ahOVgry/15p+V6mN4aP95O2Yr7/7fNfiP+Dyef4rLvjS9kAAAAAElFTkSuQmCC" id="887" name="Shape 88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pic>
        <p:nvPicPr>
          <p:cNvPr id="888" name="Shape 888"/>
          <p:cNvPicPr preferRelativeResize="0"/>
          <p:nvPr/>
        </p:nvPicPr>
        <p:blipFill rotWithShape="1">
          <a:blip r:embed="rId8">
            <a:alphaModFix/>
          </a:blip>
          <a:srcRect b="0" l="0" r="0" t="0"/>
          <a:stretch/>
        </p:blipFill>
        <p:spPr>
          <a:xfrm>
            <a:off x="6804248" y="5884739"/>
            <a:ext cx="973261" cy="9732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2" name="Shape 892"/>
        <p:cNvGrpSpPr/>
        <p:nvPr/>
      </p:nvGrpSpPr>
      <p:grpSpPr>
        <a:xfrm>
          <a:off x="0" y="0"/>
          <a:ext cx="0" cy="0"/>
          <a:chOff x="0" y="0"/>
          <a:chExt cx="0" cy="0"/>
        </a:xfrm>
      </p:grpSpPr>
      <p:sp>
        <p:nvSpPr>
          <p:cNvPr id="893" name="Shape 893"/>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t/>
            </a:r>
            <a:endParaRPr b="0" i="0" sz="4000" u="none" cap="none" strike="noStrike">
              <a:solidFill>
                <a:schemeClr val="lt2"/>
              </a:solidFill>
              <a:latin typeface="Consolas"/>
              <a:ea typeface="Consolas"/>
              <a:cs typeface="Consolas"/>
              <a:sym typeface="Consolas"/>
            </a:endParaRPr>
          </a:p>
        </p:txBody>
      </p:sp>
      <p:sp>
        <p:nvSpPr>
          <p:cNvPr id="894" name="Shape 894"/>
          <p:cNvSpPr txBox="1"/>
          <p:nvPr>
            <p:ph idx="1" type="body"/>
          </p:nvPr>
        </p:nvSpPr>
        <p:spPr>
          <a:xfrm>
            <a:off x="914400" y="1783560"/>
            <a:ext cx="7772400" cy="4572000"/>
          </a:xfrm>
          <a:prstGeom prst="rect">
            <a:avLst/>
          </a:prstGeom>
          <a:noFill/>
          <a:ln>
            <a:noFill/>
          </a:ln>
        </p:spPr>
        <p:txBody>
          <a:bodyPr anchorCtr="0" anchor="t" bIns="45700" lIns="91425" spcFirstLastPara="1" rIns="91425" wrap="square" tIns="45700">
            <a:noAutofit/>
          </a:bodyPr>
          <a:lstStyle/>
          <a:p>
            <a:pPr indent="-167005" lvl="0" marL="411480" marR="0" rtl="0" algn="l">
              <a:spcBef>
                <a:spcPts val="0"/>
              </a:spcBef>
              <a:spcAft>
                <a:spcPts val="0"/>
              </a:spcAft>
              <a:buClr>
                <a:schemeClr val="lt2"/>
              </a:buClr>
              <a:buSzPts val="2850"/>
              <a:buFont typeface="Noto Symbol"/>
              <a:buNone/>
            </a:pPr>
            <a:r>
              <a:t/>
            </a:r>
            <a:endParaRPr b="0" i="0" sz="3000" u="none" cap="none" strike="noStrike">
              <a:solidFill>
                <a:schemeClr val="lt1"/>
              </a:solidFill>
              <a:latin typeface="Cantarell"/>
              <a:ea typeface="Cantarell"/>
              <a:cs typeface="Cantarell"/>
              <a:sym typeface="Cantare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8" name="Shape 898"/>
        <p:cNvGrpSpPr/>
        <p:nvPr/>
      </p:nvGrpSpPr>
      <p:grpSpPr>
        <a:xfrm>
          <a:off x="0" y="0"/>
          <a:ext cx="0" cy="0"/>
          <a:chOff x="0" y="0"/>
          <a:chExt cx="0" cy="0"/>
        </a:xfrm>
      </p:grpSpPr>
      <p:sp>
        <p:nvSpPr>
          <p:cNvPr id="899" name="Shape 899"/>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t/>
            </a:r>
            <a:endParaRPr b="0" i="0" sz="4000" u="none" cap="none" strike="noStrike">
              <a:solidFill>
                <a:schemeClr val="lt2"/>
              </a:solidFill>
              <a:latin typeface="Consolas"/>
              <a:ea typeface="Consolas"/>
              <a:cs typeface="Consolas"/>
              <a:sym typeface="Consolas"/>
            </a:endParaRPr>
          </a:p>
        </p:txBody>
      </p:sp>
      <p:sp>
        <p:nvSpPr>
          <p:cNvPr id="900" name="Shape 900"/>
          <p:cNvSpPr txBox="1"/>
          <p:nvPr>
            <p:ph idx="1" type="body"/>
          </p:nvPr>
        </p:nvSpPr>
        <p:spPr>
          <a:xfrm>
            <a:off x="914400" y="1783560"/>
            <a:ext cx="7772400" cy="4572000"/>
          </a:xfrm>
          <a:prstGeom prst="rect">
            <a:avLst/>
          </a:prstGeom>
          <a:noFill/>
          <a:ln>
            <a:noFill/>
          </a:ln>
        </p:spPr>
        <p:txBody>
          <a:bodyPr anchorCtr="0" anchor="t" bIns="45700" lIns="91425" spcFirstLastPara="1" rIns="91425" wrap="square" tIns="45700">
            <a:noAutofit/>
          </a:bodyPr>
          <a:lstStyle/>
          <a:p>
            <a:pPr indent="-167005" lvl="0" marL="411480" marR="0" rtl="0" algn="l">
              <a:spcBef>
                <a:spcPts val="0"/>
              </a:spcBef>
              <a:spcAft>
                <a:spcPts val="0"/>
              </a:spcAft>
              <a:buClr>
                <a:schemeClr val="lt2"/>
              </a:buClr>
              <a:buSzPts val="2850"/>
              <a:buFont typeface="Noto Symbol"/>
              <a:buNone/>
            </a:pPr>
            <a:r>
              <a:t/>
            </a:r>
            <a:endParaRPr b="0" i="0" sz="3000" u="none" cap="none" strike="noStrike">
              <a:solidFill>
                <a:schemeClr val="lt1"/>
              </a:solidFill>
              <a:latin typeface="Cantarell"/>
              <a:ea typeface="Cantarell"/>
              <a:cs typeface="Cantarell"/>
              <a:sym typeface="Cantare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4" name="Shape 904"/>
        <p:cNvGrpSpPr/>
        <p:nvPr/>
      </p:nvGrpSpPr>
      <p:grpSpPr>
        <a:xfrm>
          <a:off x="0" y="0"/>
          <a:ext cx="0" cy="0"/>
          <a:chOff x="0" y="0"/>
          <a:chExt cx="0" cy="0"/>
        </a:xfrm>
      </p:grpSpPr>
      <p:sp>
        <p:nvSpPr>
          <p:cNvPr id="905" name="Shape 905"/>
          <p:cNvSpPr txBox="1"/>
          <p:nvPr/>
        </p:nvSpPr>
        <p:spPr>
          <a:xfrm>
            <a:off x="250824" y="1340768"/>
            <a:ext cx="8929688" cy="1008112"/>
          </a:xfrm>
          <a:prstGeom prst="rect">
            <a:avLst/>
          </a:prstGeom>
          <a:noFill/>
          <a:ln>
            <a:noFill/>
          </a:ln>
        </p:spPr>
        <p:txBody>
          <a:bodyPr anchorCtr="0" anchor="t" bIns="45700" lIns="91425" spcFirstLastPara="1" rIns="91425" wrap="square" tIns="45700">
            <a:noAutofit/>
          </a:bodyPr>
          <a:lstStyle/>
          <a:p>
            <a:pPr indent="-292100" lvl="0" marL="292100" marR="0" rtl="0" algn="ctr">
              <a:lnSpc>
                <a:spcPct val="100000"/>
              </a:lnSpc>
              <a:spcBef>
                <a:spcPts val="0"/>
              </a:spcBef>
              <a:spcAft>
                <a:spcPts val="0"/>
              </a:spcAft>
              <a:buClr>
                <a:schemeClr val="accent1"/>
              </a:buClr>
              <a:buFont typeface="Noto Symbol"/>
              <a:buNone/>
            </a:pPr>
            <a:r>
              <a:rPr b="0" i="1" lang="es-AR" sz="2400" u="none" cap="none" strike="noStrike">
                <a:solidFill>
                  <a:schemeClr val="lt1"/>
                </a:solidFill>
                <a:latin typeface="Cantarell"/>
                <a:ea typeface="Cantarell"/>
                <a:cs typeface="Cantarell"/>
                <a:sym typeface="Cantarell"/>
              </a:rPr>
              <a:t>	Forma (shape) es toda la información geométrica que permanece una vez eliminados del objeto los efectos de traslación, rotación y escala</a:t>
            </a:r>
            <a:endParaRPr b="0" i="1" sz="2400" u="none" cap="none" strike="noStrike">
              <a:solidFill>
                <a:schemeClr val="lt1"/>
              </a:solidFill>
              <a:latin typeface="Cantarell"/>
              <a:ea typeface="Cantarell"/>
              <a:cs typeface="Cantarell"/>
              <a:sym typeface="Cantarell"/>
            </a:endParaRPr>
          </a:p>
        </p:txBody>
      </p:sp>
      <p:grpSp>
        <p:nvGrpSpPr>
          <p:cNvPr id="906" name="Shape 906"/>
          <p:cNvGrpSpPr/>
          <p:nvPr/>
        </p:nvGrpSpPr>
        <p:grpSpPr>
          <a:xfrm>
            <a:off x="2555776" y="2564904"/>
            <a:ext cx="4429125" cy="3643313"/>
            <a:chOff x="2071670" y="2768563"/>
            <a:chExt cx="4857784" cy="4089438"/>
          </a:xfrm>
        </p:grpSpPr>
        <p:sp>
          <p:nvSpPr>
            <p:cNvPr id="907" name="Shape 907"/>
            <p:cNvSpPr/>
            <p:nvPr/>
          </p:nvSpPr>
          <p:spPr>
            <a:xfrm>
              <a:off x="2071670" y="2768563"/>
              <a:ext cx="4857784" cy="4089438"/>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ntarell"/>
                <a:ea typeface="Cantarell"/>
                <a:cs typeface="Cantarell"/>
                <a:sym typeface="Cantarell"/>
              </a:endParaRPr>
            </a:p>
          </p:txBody>
        </p:sp>
        <p:pic>
          <p:nvPicPr>
            <p:cNvPr id="908" name="Shape 908"/>
            <p:cNvPicPr preferRelativeResize="0"/>
            <p:nvPr/>
          </p:nvPicPr>
          <p:blipFill rotWithShape="1">
            <a:blip r:embed="rId3">
              <a:alphaModFix/>
            </a:blip>
            <a:srcRect b="14063" l="29099" r="22585" t="17339"/>
            <a:stretch/>
          </p:blipFill>
          <p:spPr>
            <a:xfrm>
              <a:off x="2071687" y="3000375"/>
              <a:ext cx="4714875" cy="3763963"/>
            </a:xfrm>
            <a:prstGeom prst="rect">
              <a:avLst/>
            </a:prstGeom>
            <a:noFill/>
            <a:ln>
              <a:noFill/>
            </a:ln>
          </p:spPr>
        </p:pic>
      </p:grpSp>
      <p:sp>
        <p:nvSpPr>
          <p:cNvPr id="909" name="Shape 909"/>
          <p:cNvSpPr txBox="1"/>
          <p:nvPr/>
        </p:nvSpPr>
        <p:spPr>
          <a:xfrm>
            <a:off x="393699" y="548680"/>
            <a:ext cx="7467600" cy="928688"/>
          </a:xfrm>
          <a:prstGeom prst="rect">
            <a:avLst/>
          </a:prstGeom>
          <a:noFill/>
          <a:ln>
            <a:noFill/>
          </a:ln>
        </p:spPr>
        <p:txBody>
          <a:bodyPr anchorCtr="0" anchor="t" bIns="45700" lIns="54850" spcFirstLastPara="1" rIns="91425" wrap="square" tIns="91425">
            <a:noAutofit/>
          </a:bodyPr>
          <a:lstStyle/>
          <a:p>
            <a:pPr indent="-324612" lvl="0" marL="438912" marR="0" rtl="0" algn="l">
              <a:spcBef>
                <a:spcPts val="0"/>
              </a:spcBef>
              <a:spcAft>
                <a:spcPts val="0"/>
              </a:spcAft>
              <a:buClr>
                <a:schemeClr val="accent1"/>
              </a:buClr>
              <a:buFont typeface="Noto Symbol"/>
              <a:buNone/>
            </a:pPr>
            <a:r>
              <a:rPr b="1" i="0" lang="es-AR" sz="2800" u="none" cap="none" strike="noStrike">
                <a:solidFill>
                  <a:schemeClr val="lt1"/>
                </a:solidFill>
                <a:latin typeface="Cantarell"/>
                <a:ea typeface="Cantarell"/>
                <a:cs typeface="Cantarell"/>
                <a:sym typeface="Cantarell"/>
              </a:rPr>
              <a:t>Tamaño y forma</a:t>
            </a:r>
            <a:endParaRPr b="0" i="0" sz="3200" u="none" cap="none" strike="noStrike">
              <a:solidFill>
                <a:schemeClr val="lt1"/>
              </a:solidFill>
              <a:latin typeface="Cantarell"/>
              <a:ea typeface="Cantarell"/>
              <a:cs typeface="Cantarell"/>
              <a:sym typeface="Cantarell"/>
            </a:endParaRPr>
          </a:p>
        </p:txBody>
      </p:sp>
      <p:sp>
        <p:nvSpPr>
          <p:cNvPr id="910" name="Shape 910"/>
          <p:cNvSpPr/>
          <p:nvPr/>
        </p:nvSpPr>
        <p:spPr>
          <a:xfrm>
            <a:off x="36512" y="6505599"/>
            <a:ext cx="91440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400" u="none" cap="none" strike="noStrike">
                <a:solidFill>
                  <a:schemeClr val="lt1"/>
                </a:solidFill>
                <a:latin typeface="Cantarell"/>
                <a:ea typeface="Cantarell"/>
                <a:cs typeface="Cantarell"/>
                <a:sym typeface="Cantarell"/>
              </a:rPr>
              <a:t>(Kendall 1977)</a:t>
            </a:r>
            <a:endParaRPr b="1" i="0" sz="1400" u="none" cap="none" strike="noStrike">
              <a:solidFill>
                <a:schemeClr val="lt1"/>
              </a:solidFill>
              <a:latin typeface="Cantarell"/>
              <a:ea typeface="Cantarell"/>
              <a:cs typeface="Cantarell"/>
              <a:sym typeface="Cantarell"/>
            </a:endParaRPr>
          </a:p>
        </p:txBody>
      </p:sp>
      <p:sp>
        <p:nvSpPr>
          <p:cNvPr id="911" name="Shape 911"/>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
        <p:nvSpPr>
          <p:cNvPr id="912" name="Shape 912"/>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cxnSp>
        <p:nvCxnSpPr>
          <p:cNvPr id="913" name="Shape 913"/>
          <p:cNvCxnSpPr/>
          <p:nvPr/>
        </p:nvCxnSpPr>
        <p:spPr>
          <a:xfrm>
            <a:off x="3737180" y="5545698"/>
            <a:ext cx="2232000" cy="0"/>
          </a:xfrm>
          <a:prstGeom prst="straightConnector1">
            <a:avLst/>
          </a:prstGeom>
          <a:noFill/>
          <a:ln cap="flat" cmpd="sng" w="57150">
            <a:solidFill>
              <a:srgbClr val="0000FF"/>
            </a:solidFill>
            <a:prstDash val="solid"/>
            <a:round/>
            <a:headEnd len="med" w="med" type="stealth"/>
            <a:tailEnd len="med" w="med" type="stealth"/>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8" name="Shape 918"/>
        <p:cNvGrpSpPr/>
        <p:nvPr/>
      </p:nvGrpSpPr>
      <p:grpSpPr>
        <a:xfrm>
          <a:off x="0" y="0"/>
          <a:ext cx="0" cy="0"/>
          <a:chOff x="0" y="0"/>
          <a:chExt cx="0" cy="0"/>
        </a:xfrm>
      </p:grpSpPr>
      <p:sp>
        <p:nvSpPr>
          <p:cNvPr id="919" name="Shape 919"/>
          <p:cNvSpPr txBox="1"/>
          <p:nvPr>
            <p:ph type="title"/>
          </p:nvPr>
        </p:nvSpPr>
        <p:spPr>
          <a:xfrm>
            <a:off x="539552" y="354360"/>
            <a:ext cx="8748464"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6CFE8"/>
              </a:buClr>
              <a:buFont typeface="Consolas"/>
              <a:buNone/>
            </a:pPr>
            <a:r>
              <a:rPr b="0" i="0" lang="es-AR" sz="3600" u="none" cap="none" strike="noStrike">
                <a:solidFill>
                  <a:srgbClr val="C6CFE8"/>
                </a:solidFill>
                <a:latin typeface="Consolas"/>
                <a:ea typeface="Consolas"/>
                <a:cs typeface="Consolas"/>
                <a:sym typeface="Consolas"/>
              </a:rPr>
              <a:t>Análisis Generalizado de Procrustes</a:t>
            </a:r>
            <a:br>
              <a:rPr b="0" i="0" lang="es-AR" sz="3600" u="none" cap="none" strike="noStrike">
                <a:solidFill>
                  <a:srgbClr val="C6CFE8"/>
                </a:solidFill>
                <a:latin typeface="Consolas"/>
                <a:ea typeface="Consolas"/>
                <a:cs typeface="Consolas"/>
                <a:sym typeface="Consolas"/>
              </a:rPr>
            </a:br>
            <a:endParaRPr b="0" i="0" sz="3600" u="none" cap="none" strike="noStrike">
              <a:solidFill>
                <a:schemeClr val="lt2"/>
              </a:solidFill>
              <a:latin typeface="Consolas"/>
              <a:ea typeface="Consolas"/>
              <a:cs typeface="Consolas"/>
              <a:sym typeface="Consolas"/>
            </a:endParaRPr>
          </a:p>
        </p:txBody>
      </p:sp>
      <p:sp>
        <p:nvSpPr>
          <p:cNvPr id="920" name="Shape 920"/>
          <p:cNvSpPr/>
          <p:nvPr/>
        </p:nvSpPr>
        <p:spPr>
          <a:xfrm>
            <a:off x="5868144" y="6093296"/>
            <a:ext cx="3024336"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200" u="none" cap="none" strike="noStrike">
                <a:solidFill>
                  <a:schemeClr val="lt1"/>
                </a:solidFill>
                <a:latin typeface="Cantarell"/>
                <a:ea typeface="Cantarell"/>
                <a:cs typeface="Cantarell"/>
                <a:sym typeface="Cantarell"/>
              </a:rPr>
              <a:t>(Zelditch</a:t>
            </a:r>
            <a:r>
              <a:rPr b="0" i="1" lang="es-AR" sz="1200" u="none" cap="none" strike="noStrike">
                <a:solidFill>
                  <a:schemeClr val="lt1"/>
                </a:solidFill>
                <a:latin typeface="Cantarell"/>
                <a:ea typeface="Cantarell"/>
                <a:cs typeface="Cantarell"/>
                <a:sym typeface="Cantarell"/>
              </a:rPr>
              <a:t> et al.</a:t>
            </a:r>
            <a:r>
              <a:rPr b="0" i="0" lang="es-AR" sz="1200" u="none" cap="none" strike="noStrike">
                <a:solidFill>
                  <a:schemeClr val="lt1"/>
                </a:solidFill>
                <a:latin typeface="Cantarell"/>
                <a:ea typeface="Cantarell"/>
                <a:cs typeface="Cantarell"/>
                <a:sym typeface="Cantarell"/>
              </a:rPr>
              <a:t> 2012; Rohlf 2004a, b, c; Gunz</a:t>
            </a:r>
            <a:r>
              <a:rPr b="0" i="1" lang="es-AR" sz="1200" u="none" cap="none" strike="noStrike">
                <a:solidFill>
                  <a:schemeClr val="lt1"/>
                </a:solidFill>
                <a:latin typeface="Cantarell"/>
                <a:ea typeface="Cantarell"/>
                <a:cs typeface="Cantarell"/>
                <a:sym typeface="Cantarell"/>
              </a:rPr>
              <a:t> et al.</a:t>
            </a:r>
            <a:r>
              <a:rPr b="0" i="0" lang="es-AR" sz="1200" u="none" cap="none" strike="noStrike">
                <a:solidFill>
                  <a:schemeClr val="lt1"/>
                </a:solidFill>
                <a:latin typeface="Cantarell"/>
                <a:ea typeface="Cantarell"/>
                <a:cs typeface="Cantarell"/>
                <a:sym typeface="Cantarell"/>
              </a:rPr>
              <a:t> 2005; Bookstein 1991)</a:t>
            </a:r>
            <a:endParaRPr b="0" i="0" sz="1200" u="none" cap="none" strike="noStrike">
              <a:solidFill>
                <a:schemeClr val="lt1"/>
              </a:solidFill>
              <a:latin typeface="Cantarell"/>
              <a:ea typeface="Cantarell"/>
              <a:cs typeface="Cantarell"/>
              <a:sym typeface="Cantarell"/>
            </a:endParaRPr>
          </a:p>
        </p:txBody>
      </p:sp>
      <p:sp>
        <p:nvSpPr>
          <p:cNvPr id="921" name="Shape 921"/>
          <p:cNvSpPr/>
          <p:nvPr/>
        </p:nvSpPr>
        <p:spPr>
          <a:xfrm>
            <a:off x="1512168" y="5805264"/>
            <a:ext cx="3888432" cy="980728"/>
          </a:xfrm>
          <a:prstGeom prst="roundRect">
            <a:avLst>
              <a:gd fmla="val 16667" name="adj"/>
            </a:avLst>
          </a:prstGeom>
          <a:solidFill>
            <a:srgbClr val="93EFE3"/>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ntarell"/>
              <a:ea typeface="Cantarell"/>
              <a:cs typeface="Cantarell"/>
              <a:sym typeface="Cantarell"/>
            </a:endParaRPr>
          </a:p>
        </p:txBody>
      </p:sp>
      <p:sp>
        <p:nvSpPr>
          <p:cNvPr id="922" name="Shape 922"/>
          <p:cNvSpPr/>
          <p:nvPr/>
        </p:nvSpPr>
        <p:spPr>
          <a:xfrm>
            <a:off x="1152128" y="5877272"/>
            <a:ext cx="4572000"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AR" sz="2800" u="none" cap="none" strike="noStrike">
                <a:solidFill>
                  <a:schemeClr val="dk1"/>
                </a:solidFill>
                <a:latin typeface="Cantarell"/>
                <a:ea typeface="Cantarell"/>
                <a:cs typeface="Cantarell"/>
                <a:sym typeface="Cantarell"/>
              </a:rPr>
              <a:t>Coordenadas  de</a:t>
            </a:r>
            <a:endParaRPr/>
          </a:p>
          <a:p>
            <a:pPr indent="0" lvl="0" marL="0" marR="0" rtl="0" algn="ctr">
              <a:spcBef>
                <a:spcPts val="0"/>
              </a:spcBef>
              <a:spcAft>
                <a:spcPts val="0"/>
              </a:spcAft>
              <a:buNone/>
            </a:pPr>
            <a:r>
              <a:rPr b="1" i="0" lang="es-AR" sz="2800" u="none" cap="none" strike="noStrike">
                <a:solidFill>
                  <a:schemeClr val="dk1"/>
                </a:solidFill>
                <a:latin typeface="Cantarell"/>
                <a:ea typeface="Cantarell"/>
                <a:cs typeface="Cantarell"/>
                <a:sym typeface="Cantarell"/>
              </a:rPr>
              <a:t>Procrustes</a:t>
            </a:r>
            <a:endParaRPr/>
          </a:p>
        </p:txBody>
      </p:sp>
      <p:sp>
        <p:nvSpPr>
          <p:cNvPr id="923" name="Shape 923"/>
          <p:cNvSpPr/>
          <p:nvPr/>
        </p:nvSpPr>
        <p:spPr>
          <a:xfrm rot="-5400000">
            <a:off x="-3276364" y="3276364"/>
            <a:ext cx="6912768"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chemeClr val="lt1"/>
                </a:solidFill>
                <a:latin typeface="Impact"/>
                <a:ea typeface="Impact"/>
                <a:cs typeface="Impact"/>
                <a:sym typeface="Impact"/>
              </a:rPr>
              <a:t>INTRODUCCIÓN – </a:t>
            </a:r>
            <a:r>
              <a:rPr b="0" i="0" lang="es-AR" sz="1600" u="none" cap="none" strike="noStrike">
                <a:solidFill>
                  <a:srgbClr val="7F7F7F"/>
                </a:solidFill>
                <a:latin typeface="Impact"/>
                <a:ea typeface="Impact"/>
                <a:cs typeface="Impact"/>
                <a:sym typeface="Impact"/>
              </a:rPr>
              <a:t>MÉTODOS </a:t>
            </a:r>
            <a:r>
              <a:rPr b="0" i="0" lang="es-AR" sz="1600" u="none" cap="none" strike="noStrike">
                <a:solidFill>
                  <a:schemeClr val="lt1"/>
                </a:solidFill>
                <a:latin typeface="Impact"/>
                <a:ea typeface="Impact"/>
                <a:cs typeface="Impact"/>
                <a:sym typeface="Impact"/>
              </a:rPr>
              <a:t>- RESULTADOS - DISCUSIÓN - CONCLUSIONES</a:t>
            </a:r>
            <a:endParaRPr b="0" i="0" sz="1600" u="none" cap="none" strike="noStrike">
              <a:solidFill>
                <a:schemeClr val="lt1"/>
              </a:solidFill>
              <a:latin typeface="Impact"/>
              <a:ea typeface="Impact"/>
              <a:cs typeface="Impact"/>
              <a:sym typeface="Impact"/>
            </a:endParaRPr>
          </a:p>
        </p:txBody>
      </p:sp>
      <p:sp>
        <p:nvSpPr>
          <p:cNvPr id="924" name="Shape 924"/>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grpSp>
        <p:nvGrpSpPr>
          <p:cNvPr id="925" name="Shape 925"/>
          <p:cNvGrpSpPr/>
          <p:nvPr/>
        </p:nvGrpSpPr>
        <p:grpSpPr>
          <a:xfrm>
            <a:off x="639440" y="1023938"/>
            <a:ext cx="7676976" cy="4925341"/>
            <a:chOff x="639440" y="1023938"/>
            <a:chExt cx="7676976" cy="4925341"/>
          </a:xfrm>
        </p:grpSpPr>
        <p:cxnSp>
          <p:nvCxnSpPr>
            <p:cNvPr id="926" name="Shape 926"/>
            <p:cNvCxnSpPr/>
            <p:nvPr/>
          </p:nvCxnSpPr>
          <p:spPr>
            <a:xfrm>
              <a:off x="4008133" y="2097624"/>
              <a:ext cx="1272220" cy="486440"/>
            </a:xfrm>
            <a:prstGeom prst="straightConnector1">
              <a:avLst/>
            </a:prstGeom>
            <a:noFill/>
            <a:ln cap="flat" cmpd="sng" w="12000">
              <a:solidFill>
                <a:schemeClr val="accent1"/>
              </a:solidFill>
              <a:prstDash val="solid"/>
              <a:round/>
              <a:headEnd len="sm" w="sm" type="none"/>
              <a:tailEnd len="med" w="med" type="stealth"/>
            </a:ln>
          </p:spPr>
        </p:cxnSp>
        <p:cxnSp>
          <p:nvCxnSpPr>
            <p:cNvPr id="927" name="Shape 927"/>
            <p:cNvCxnSpPr/>
            <p:nvPr/>
          </p:nvCxnSpPr>
          <p:spPr>
            <a:xfrm flipH="1">
              <a:off x="3937454" y="3429000"/>
              <a:ext cx="922578" cy="197435"/>
            </a:xfrm>
            <a:prstGeom prst="straightConnector1">
              <a:avLst/>
            </a:prstGeom>
            <a:noFill/>
            <a:ln cap="flat" cmpd="sng" w="12000">
              <a:solidFill>
                <a:schemeClr val="accent1"/>
              </a:solidFill>
              <a:prstDash val="solid"/>
              <a:round/>
              <a:headEnd len="sm" w="sm" type="none"/>
              <a:tailEnd len="med" w="med" type="stealth"/>
            </a:ln>
          </p:spPr>
        </p:cxnSp>
        <p:cxnSp>
          <p:nvCxnSpPr>
            <p:cNvPr id="928" name="Shape 928"/>
            <p:cNvCxnSpPr/>
            <p:nvPr/>
          </p:nvCxnSpPr>
          <p:spPr>
            <a:xfrm>
              <a:off x="4008133" y="4668807"/>
              <a:ext cx="1272220" cy="208474"/>
            </a:xfrm>
            <a:prstGeom prst="straightConnector1">
              <a:avLst/>
            </a:prstGeom>
            <a:noFill/>
            <a:ln cap="flat" cmpd="sng" w="12000">
              <a:solidFill>
                <a:schemeClr val="accent1"/>
              </a:solidFill>
              <a:prstDash val="solid"/>
              <a:round/>
              <a:headEnd len="sm" w="sm" type="none"/>
              <a:tailEnd len="med" w="med" type="stealth"/>
            </a:ln>
          </p:spPr>
        </p:cxnSp>
        <p:sp>
          <p:nvSpPr>
            <p:cNvPr id="929" name="Shape 929"/>
            <p:cNvSpPr txBox="1"/>
            <p:nvPr/>
          </p:nvSpPr>
          <p:spPr>
            <a:xfrm>
              <a:off x="3866775" y="1611184"/>
              <a:ext cx="1484256" cy="445531"/>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None/>
              </a:pPr>
              <a:r>
                <a:rPr b="1" i="0" lang="es-AR" sz="2000" u="none" cap="none" strike="noStrike">
                  <a:solidFill>
                    <a:srgbClr val="D8D8D8"/>
                  </a:solidFill>
                  <a:latin typeface="Cantarell"/>
                  <a:ea typeface="Cantarell"/>
                  <a:cs typeface="Cantarell"/>
                  <a:sym typeface="Cantarell"/>
                </a:rPr>
                <a:t>Escala</a:t>
              </a:r>
              <a:endParaRPr b="1" i="0" sz="2000" u="none" cap="none" strike="noStrike">
                <a:solidFill>
                  <a:srgbClr val="D8D8D8"/>
                </a:solidFill>
                <a:latin typeface="Cantarell"/>
                <a:ea typeface="Cantarell"/>
                <a:cs typeface="Cantarell"/>
                <a:sym typeface="Cantarell"/>
              </a:endParaRPr>
            </a:p>
          </p:txBody>
        </p:sp>
        <p:sp>
          <p:nvSpPr>
            <p:cNvPr id="930" name="Shape 930"/>
            <p:cNvSpPr txBox="1"/>
            <p:nvPr/>
          </p:nvSpPr>
          <p:spPr>
            <a:xfrm>
              <a:off x="3018629" y="2888823"/>
              <a:ext cx="1484256" cy="391943"/>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None/>
              </a:pPr>
              <a:r>
                <a:rPr b="1" i="0" lang="es-AR" sz="2000" u="none" cap="none" strike="noStrike">
                  <a:solidFill>
                    <a:srgbClr val="D8D8D8"/>
                  </a:solidFill>
                  <a:latin typeface="Cantarell"/>
                  <a:ea typeface="Cantarell"/>
                  <a:cs typeface="Cantarell"/>
                  <a:sym typeface="Cantarell"/>
                </a:rPr>
                <a:t>Translación</a:t>
              </a:r>
              <a:endParaRPr b="1" i="0" sz="2000" u="none" cap="none" strike="noStrike">
                <a:solidFill>
                  <a:srgbClr val="D8D8D8"/>
                </a:solidFill>
                <a:latin typeface="Cantarell"/>
                <a:ea typeface="Cantarell"/>
                <a:cs typeface="Cantarell"/>
                <a:sym typeface="Cantarell"/>
              </a:endParaRPr>
            </a:p>
          </p:txBody>
        </p:sp>
        <p:sp>
          <p:nvSpPr>
            <p:cNvPr id="931" name="Shape 931"/>
            <p:cNvSpPr txBox="1"/>
            <p:nvPr/>
          </p:nvSpPr>
          <p:spPr>
            <a:xfrm>
              <a:off x="3937454" y="4278652"/>
              <a:ext cx="1484256" cy="391943"/>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None/>
              </a:pPr>
              <a:r>
                <a:rPr b="1" i="0" lang="es-AR" sz="2000" u="none" cap="none" strike="noStrike">
                  <a:solidFill>
                    <a:srgbClr val="D8D8D8"/>
                  </a:solidFill>
                  <a:latin typeface="Cantarell"/>
                  <a:ea typeface="Cantarell"/>
                  <a:cs typeface="Cantarell"/>
                  <a:sym typeface="Cantarell"/>
                </a:rPr>
                <a:t>Rotación</a:t>
              </a:r>
              <a:endParaRPr b="1" i="0" sz="2000" u="none" cap="none" strike="noStrike">
                <a:solidFill>
                  <a:srgbClr val="D8D8D8"/>
                </a:solidFill>
                <a:latin typeface="Cantarell"/>
                <a:ea typeface="Cantarell"/>
                <a:cs typeface="Cantarell"/>
                <a:sym typeface="Cantarell"/>
              </a:endParaRPr>
            </a:p>
          </p:txBody>
        </p:sp>
        <p:sp>
          <p:nvSpPr>
            <p:cNvPr id="932" name="Shape 932"/>
            <p:cNvSpPr/>
            <p:nvPr/>
          </p:nvSpPr>
          <p:spPr>
            <a:xfrm rot="5400000">
              <a:off x="4247964" y="1880827"/>
              <a:ext cx="576064" cy="7560840"/>
            </a:xfrm>
            <a:prstGeom prst="rightBrace">
              <a:avLst>
                <a:gd fmla="val 8333" name="adj1"/>
                <a:gd fmla="val 64327" name="adj2"/>
              </a:avLst>
            </a:prstGeom>
            <a:noFill/>
            <a:ln cap="flat" cmpd="sng" w="120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nvGrpSpPr>
            <p:cNvPr id="933" name="Shape 933"/>
            <p:cNvGrpSpPr/>
            <p:nvPr/>
          </p:nvGrpSpPr>
          <p:grpSpPr>
            <a:xfrm>
              <a:off x="5646695" y="4647284"/>
              <a:ext cx="2442694" cy="921251"/>
              <a:chOff x="5280353" y="4509120"/>
              <a:chExt cx="2809036" cy="1059415"/>
            </a:xfrm>
          </p:grpSpPr>
          <p:sp>
            <p:nvSpPr>
              <p:cNvPr id="934" name="Shape 934"/>
              <p:cNvSpPr/>
              <p:nvPr/>
            </p:nvSpPr>
            <p:spPr>
              <a:xfrm>
                <a:off x="5286115" y="4566650"/>
                <a:ext cx="2803274" cy="946108"/>
              </a:xfrm>
              <a:custGeom>
                <a:pathLst>
                  <a:path extrusionOk="0" h="334" w="973">
                    <a:moveTo>
                      <a:pt x="878" y="154"/>
                    </a:moveTo>
                    <a:lnTo>
                      <a:pt x="866" y="155"/>
                    </a:lnTo>
                    <a:lnTo>
                      <a:pt x="851" y="155"/>
                    </a:lnTo>
                    <a:lnTo>
                      <a:pt x="834" y="155"/>
                    </a:lnTo>
                    <a:lnTo>
                      <a:pt x="812" y="154"/>
                    </a:lnTo>
                    <a:lnTo>
                      <a:pt x="812" y="154"/>
                    </a:lnTo>
                    <a:lnTo>
                      <a:pt x="790" y="154"/>
                    </a:lnTo>
                    <a:lnTo>
                      <a:pt x="766" y="153"/>
                    </a:lnTo>
                    <a:lnTo>
                      <a:pt x="767" y="153"/>
                    </a:lnTo>
                    <a:lnTo>
                      <a:pt x="745" y="153"/>
                    </a:lnTo>
                    <a:lnTo>
                      <a:pt x="728" y="153"/>
                    </a:lnTo>
                    <a:lnTo>
                      <a:pt x="713" y="152"/>
                    </a:lnTo>
                    <a:lnTo>
                      <a:pt x="700" y="151"/>
                    </a:lnTo>
                    <a:lnTo>
                      <a:pt x="700" y="151"/>
                    </a:lnTo>
                    <a:lnTo>
                      <a:pt x="686" y="150"/>
                    </a:lnTo>
                    <a:lnTo>
                      <a:pt x="686" y="150"/>
                    </a:lnTo>
                    <a:lnTo>
                      <a:pt x="672" y="150"/>
                    </a:lnTo>
                    <a:lnTo>
                      <a:pt x="658" y="150"/>
                    </a:lnTo>
                    <a:lnTo>
                      <a:pt x="642" y="148"/>
                    </a:lnTo>
                    <a:lnTo>
                      <a:pt x="642" y="148"/>
                    </a:lnTo>
                    <a:lnTo>
                      <a:pt x="627" y="147"/>
                    </a:lnTo>
                    <a:lnTo>
                      <a:pt x="627" y="147"/>
                    </a:lnTo>
                    <a:lnTo>
                      <a:pt x="614" y="146"/>
                    </a:lnTo>
                    <a:lnTo>
                      <a:pt x="599" y="145"/>
                    </a:lnTo>
                    <a:lnTo>
                      <a:pt x="599" y="145"/>
                    </a:lnTo>
                    <a:lnTo>
                      <a:pt x="583" y="143"/>
                    </a:lnTo>
                    <a:lnTo>
                      <a:pt x="568" y="142"/>
                    </a:lnTo>
                    <a:lnTo>
                      <a:pt x="552" y="140"/>
                    </a:lnTo>
                    <a:lnTo>
                      <a:pt x="552" y="140"/>
                    </a:lnTo>
                    <a:lnTo>
                      <a:pt x="533" y="138"/>
                    </a:lnTo>
                    <a:lnTo>
                      <a:pt x="516" y="134"/>
                    </a:lnTo>
                    <a:lnTo>
                      <a:pt x="516" y="134"/>
                    </a:lnTo>
                    <a:lnTo>
                      <a:pt x="499" y="133"/>
                    </a:lnTo>
                    <a:lnTo>
                      <a:pt x="499" y="133"/>
                    </a:lnTo>
                    <a:lnTo>
                      <a:pt x="481" y="132"/>
                    </a:lnTo>
                    <a:lnTo>
                      <a:pt x="481" y="132"/>
                    </a:lnTo>
                    <a:lnTo>
                      <a:pt x="465" y="132"/>
                    </a:lnTo>
                    <a:lnTo>
                      <a:pt x="449" y="131"/>
                    </a:lnTo>
                    <a:lnTo>
                      <a:pt x="449" y="131"/>
                    </a:lnTo>
                    <a:lnTo>
                      <a:pt x="431" y="131"/>
                    </a:lnTo>
                    <a:lnTo>
                      <a:pt x="414" y="130"/>
                    </a:lnTo>
                    <a:lnTo>
                      <a:pt x="414" y="130"/>
                    </a:lnTo>
                    <a:lnTo>
                      <a:pt x="397" y="130"/>
                    </a:lnTo>
                    <a:lnTo>
                      <a:pt x="380" y="130"/>
                    </a:lnTo>
                    <a:lnTo>
                      <a:pt x="380" y="130"/>
                    </a:lnTo>
                    <a:lnTo>
                      <a:pt x="365" y="130"/>
                    </a:lnTo>
                    <a:lnTo>
                      <a:pt x="365" y="130"/>
                    </a:lnTo>
                    <a:lnTo>
                      <a:pt x="350" y="131"/>
                    </a:lnTo>
                    <a:lnTo>
                      <a:pt x="335" y="131"/>
                    </a:lnTo>
                    <a:lnTo>
                      <a:pt x="335" y="131"/>
                    </a:lnTo>
                    <a:lnTo>
                      <a:pt x="321" y="132"/>
                    </a:lnTo>
                    <a:lnTo>
                      <a:pt x="307" y="132"/>
                    </a:lnTo>
                    <a:lnTo>
                      <a:pt x="294" y="132"/>
                    </a:lnTo>
                    <a:lnTo>
                      <a:pt x="294" y="132"/>
                    </a:lnTo>
                    <a:lnTo>
                      <a:pt x="278" y="133"/>
                    </a:lnTo>
                    <a:lnTo>
                      <a:pt x="278" y="132"/>
                    </a:lnTo>
                    <a:lnTo>
                      <a:pt x="294" y="131"/>
                    </a:lnTo>
                    <a:lnTo>
                      <a:pt x="307" y="131"/>
                    </a:lnTo>
                    <a:lnTo>
                      <a:pt x="321" y="131"/>
                    </a:lnTo>
                    <a:lnTo>
                      <a:pt x="321" y="131"/>
                    </a:lnTo>
                    <a:lnTo>
                      <a:pt x="335" y="130"/>
                    </a:lnTo>
                    <a:lnTo>
                      <a:pt x="350" y="130"/>
                    </a:lnTo>
                    <a:lnTo>
                      <a:pt x="350" y="130"/>
                    </a:lnTo>
                    <a:lnTo>
                      <a:pt x="365" y="129"/>
                    </a:lnTo>
                    <a:lnTo>
                      <a:pt x="380" y="129"/>
                    </a:lnTo>
                    <a:lnTo>
                      <a:pt x="397" y="129"/>
                    </a:lnTo>
                    <a:lnTo>
                      <a:pt x="397" y="129"/>
                    </a:lnTo>
                    <a:lnTo>
                      <a:pt x="414" y="129"/>
                    </a:lnTo>
                    <a:lnTo>
                      <a:pt x="431" y="130"/>
                    </a:lnTo>
                    <a:lnTo>
                      <a:pt x="431" y="130"/>
                    </a:lnTo>
                    <a:lnTo>
                      <a:pt x="449" y="130"/>
                    </a:lnTo>
                    <a:lnTo>
                      <a:pt x="465" y="131"/>
                    </a:lnTo>
                    <a:lnTo>
                      <a:pt x="465" y="131"/>
                    </a:lnTo>
                    <a:lnTo>
                      <a:pt x="481" y="131"/>
                    </a:lnTo>
                    <a:lnTo>
                      <a:pt x="499" y="132"/>
                    </a:lnTo>
                    <a:lnTo>
                      <a:pt x="516" y="133"/>
                    </a:lnTo>
                    <a:lnTo>
                      <a:pt x="533" y="137"/>
                    </a:lnTo>
                    <a:lnTo>
                      <a:pt x="533" y="137"/>
                    </a:lnTo>
                    <a:lnTo>
                      <a:pt x="552" y="139"/>
                    </a:lnTo>
                    <a:lnTo>
                      <a:pt x="568" y="141"/>
                    </a:lnTo>
                    <a:lnTo>
                      <a:pt x="568" y="141"/>
                    </a:lnTo>
                    <a:lnTo>
                      <a:pt x="583" y="142"/>
                    </a:lnTo>
                    <a:lnTo>
                      <a:pt x="583" y="142"/>
                    </a:lnTo>
                    <a:lnTo>
                      <a:pt x="599" y="144"/>
                    </a:lnTo>
                    <a:lnTo>
                      <a:pt x="614" y="146"/>
                    </a:lnTo>
                    <a:lnTo>
                      <a:pt x="614" y="146"/>
                    </a:lnTo>
                    <a:lnTo>
                      <a:pt x="628" y="146"/>
                    </a:lnTo>
                    <a:lnTo>
                      <a:pt x="642" y="147"/>
                    </a:lnTo>
                    <a:lnTo>
                      <a:pt x="658" y="149"/>
                    </a:lnTo>
                    <a:lnTo>
                      <a:pt x="658" y="149"/>
                    </a:lnTo>
                    <a:lnTo>
                      <a:pt x="672" y="149"/>
                    </a:lnTo>
                    <a:lnTo>
                      <a:pt x="686" y="149"/>
                    </a:lnTo>
                    <a:lnTo>
                      <a:pt x="700" y="150"/>
                    </a:lnTo>
                    <a:lnTo>
                      <a:pt x="713" y="151"/>
                    </a:lnTo>
                    <a:lnTo>
                      <a:pt x="713" y="151"/>
                    </a:lnTo>
                    <a:lnTo>
                      <a:pt x="728" y="152"/>
                    </a:lnTo>
                    <a:lnTo>
                      <a:pt x="728" y="152"/>
                    </a:lnTo>
                    <a:lnTo>
                      <a:pt x="745" y="152"/>
                    </a:lnTo>
                    <a:lnTo>
                      <a:pt x="745" y="152"/>
                    </a:lnTo>
                    <a:lnTo>
                      <a:pt x="767" y="152"/>
                    </a:lnTo>
                    <a:lnTo>
                      <a:pt x="790" y="153"/>
                    </a:lnTo>
                    <a:lnTo>
                      <a:pt x="790" y="153"/>
                    </a:lnTo>
                    <a:lnTo>
                      <a:pt x="812" y="153"/>
                    </a:lnTo>
                    <a:lnTo>
                      <a:pt x="834" y="154"/>
                    </a:lnTo>
                    <a:lnTo>
                      <a:pt x="834" y="154"/>
                    </a:lnTo>
                    <a:lnTo>
                      <a:pt x="851" y="154"/>
                    </a:lnTo>
                    <a:lnTo>
                      <a:pt x="851" y="154"/>
                    </a:lnTo>
                    <a:lnTo>
                      <a:pt x="866" y="154"/>
                    </a:lnTo>
                    <a:lnTo>
                      <a:pt x="866" y="154"/>
                    </a:lnTo>
                    <a:lnTo>
                      <a:pt x="878" y="153"/>
                    </a:lnTo>
                    <a:lnTo>
                      <a:pt x="878" y="154"/>
                    </a:lnTo>
                    <a:close/>
                    <a:moveTo>
                      <a:pt x="12" y="171"/>
                    </a:moveTo>
                    <a:lnTo>
                      <a:pt x="18" y="165"/>
                    </a:lnTo>
                    <a:lnTo>
                      <a:pt x="26" y="159"/>
                    </a:lnTo>
                    <a:lnTo>
                      <a:pt x="39" y="152"/>
                    </a:lnTo>
                    <a:lnTo>
                      <a:pt x="56" y="142"/>
                    </a:lnTo>
                    <a:lnTo>
                      <a:pt x="82" y="132"/>
                    </a:lnTo>
                    <a:lnTo>
                      <a:pt x="117" y="122"/>
                    </a:lnTo>
                    <a:lnTo>
                      <a:pt x="117" y="122"/>
                    </a:lnTo>
                    <a:lnTo>
                      <a:pt x="141" y="115"/>
                    </a:lnTo>
                    <a:lnTo>
                      <a:pt x="141" y="115"/>
                    </a:lnTo>
                    <a:lnTo>
                      <a:pt x="160" y="108"/>
                    </a:lnTo>
                    <a:lnTo>
                      <a:pt x="178" y="103"/>
                    </a:lnTo>
                    <a:lnTo>
                      <a:pt x="197" y="98"/>
                    </a:lnTo>
                    <a:lnTo>
                      <a:pt x="197" y="98"/>
                    </a:lnTo>
                    <a:lnTo>
                      <a:pt x="214" y="93"/>
                    </a:lnTo>
                    <a:lnTo>
                      <a:pt x="227" y="91"/>
                    </a:lnTo>
                    <a:lnTo>
                      <a:pt x="244" y="87"/>
                    </a:lnTo>
                    <a:lnTo>
                      <a:pt x="254" y="86"/>
                    </a:lnTo>
                    <a:lnTo>
                      <a:pt x="261" y="85"/>
                    </a:lnTo>
                    <a:lnTo>
                      <a:pt x="269" y="84"/>
                    </a:lnTo>
                    <a:lnTo>
                      <a:pt x="281" y="82"/>
                    </a:lnTo>
                    <a:lnTo>
                      <a:pt x="281" y="82"/>
                    </a:lnTo>
                    <a:lnTo>
                      <a:pt x="294" y="81"/>
                    </a:lnTo>
                    <a:lnTo>
                      <a:pt x="305" y="81"/>
                    </a:lnTo>
                    <a:lnTo>
                      <a:pt x="305" y="81"/>
                    </a:lnTo>
                    <a:lnTo>
                      <a:pt x="322" y="81"/>
                    </a:lnTo>
                    <a:lnTo>
                      <a:pt x="372" y="83"/>
                    </a:lnTo>
                    <a:lnTo>
                      <a:pt x="372" y="83"/>
                    </a:lnTo>
                    <a:lnTo>
                      <a:pt x="406" y="84"/>
                    </a:lnTo>
                    <a:lnTo>
                      <a:pt x="406" y="84"/>
                    </a:lnTo>
                    <a:lnTo>
                      <a:pt x="437" y="85"/>
                    </a:lnTo>
                    <a:lnTo>
                      <a:pt x="468" y="85"/>
                    </a:lnTo>
                    <a:lnTo>
                      <a:pt x="494" y="86"/>
                    </a:lnTo>
                    <a:lnTo>
                      <a:pt x="538" y="89"/>
                    </a:lnTo>
                    <a:lnTo>
                      <a:pt x="587" y="93"/>
                    </a:lnTo>
                    <a:lnTo>
                      <a:pt x="587" y="93"/>
                    </a:lnTo>
                    <a:lnTo>
                      <a:pt x="603" y="94"/>
                    </a:lnTo>
                    <a:lnTo>
                      <a:pt x="620" y="97"/>
                    </a:lnTo>
                    <a:lnTo>
                      <a:pt x="647" y="102"/>
                    </a:lnTo>
                    <a:lnTo>
                      <a:pt x="685" y="109"/>
                    </a:lnTo>
                    <a:lnTo>
                      <a:pt x="710" y="116"/>
                    </a:lnTo>
                    <a:lnTo>
                      <a:pt x="710" y="116"/>
                    </a:lnTo>
                    <a:lnTo>
                      <a:pt x="739" y="122"/>
                    </a:lnTo>
                    <a:lnTo>
                      <a:pt x="739" y="122"/>
                    </a:lnTo>
                    <a:lnTo>
                      <a:pt x="746" y="122"/>
                    </a:lnTo>
                    <a:lnTo>
                      <a:pt x="769" y="125"/>
                    </a:lnTo>
                    <a:lnTo>
                      <a:pt x="785" y="128"/>
                    </a:lnTo>
                    <a:lnTo>
                      <a:pt x="785" y="128"/>
                    </a:lnTo>
                    <a:lnTo>
                      <a:pt x="818" y="132"/>
                    </a:lnTo>
                    <a:lnTo>
                      <a:pt x="818" y="132"/>
                    </a:lnTo>
                    <a:lnTo>
                      <a:pt x="835" y="133"/>
                    </a:lnTo>
                    <a:lnTo>
                      <a:pt x="846" y="134"/>
                    </a:lnTo>
                    <a:lnTo>
                      <a:pt x="854" y="136"/>
                    </a:lnTo>
                    <a:lnTo>
                      <a:pt x="862" y="138"/>
                    </a:lnTo>
                    <a:lnTo>
                      <a:pt x="866" y="140"/>
                    </a:lnTo>
                    <a:lnTo>
                      <a:pt x="868" y="141"/>
                    </a:lnTo>
                    <a:lnTo>
                      <a:pt x="873" y="144"/>
                    </a:lnTo>
                    <a:lnTo>
                      <a:pt x="875" y="147"/>
                    </a:lnTo>
                    <a:lnTo>
                      <a:pt x="877" y="151"/>
                    </a:lnTo>
                    <a:lnTo>
                      <a:pt x="878" y="152"/>
                    </a:lnTo>
                    <a:lnTo>
                      <a:pt x="878" y="155"/>
                    </a:lnTo>
                    <a:lnTo>
                      <a:pt x="877" y="160"/>
                    </a:lnTo>
                    <a:lnTo>
                      <a:pt x="875" y="164"/>
                    </a:lnTo>
                    <a:lnTo>
                      <a:pt x="872" y="168"/>
                    </a:lnTo>
                    <a:lnTo>
                      <a:pt x="867" y="173"/>
                    </a:lnTo>
                    <a:lnTo>
                      <a:pt x="863" y="175"/>
                    </a:lnTo>
                    <a:lnTo>
                      <a:pt x="858" y="176"/>
                    </a:lnTo>
                    <a:lnTo>
                      <a:pt x="851" y="177"/>
                    </a:lnTo>
                    <a:lnTo>
                      <a:pt x="846" y="177"/>
                    </a:lnTo>
                    <a:lnTo>
                      <a:pt x="846" y="177"/>
                    </a:lnTo>
                    <a:lnTo>
                      <a:pt x="838" y="178"/>
                    </a:lnTo>
                    <a:lnTo>
                      <a:pt x="826" y="178"/>
                    </a:lnTo>
                    <a:lnTo>
                      <a:pt x="826" y="178"/>
                    </a:lnTo>
                    <a:lnTo>
                      <a:pt x="815" y="179"/>
                    </a:lnTo>
                    <a:lnTo>
                      <a:pt x="815" y="179"/>
                    </a:lnTo>
                    <a:lnTo>
                      <a:pt x="801" y="181"/>
                    </a:lnTo>
                    <a:lnTo>
                      <a:pt x="739" y="191"/>
                    </a:lnTo>
                    <a:lnTo>
                      <a:pt x="739" y="191"/>
                    </a:lnTo>
                    <a:lnTo>
                      <a:pt x="716" y="197"/>
                    </a:lnTo>
                    <a:lnTo>
                      <a:pt x="716" y="197"/>
                    </a:lnTo>
                    <a:lnTo>
                      <a:pt x="692" y="206"/>
                    </a:lnTo>
                    <a:lnTo>
                      <a:pt x="665" y="214"/>
                    </a:lnTo>
                    <a:lnTo>
                      <a:pt x="643" y="221"/>
                    </a:lnTo>
                    <a:lnTo>
                      <a:pt x="617" y="227"/>
                    </a:lnTo>
                    <a:lnTo>
                      <a:pt x="606" y="227"/>
                    </a:lnTo>
                    <a:lnTo>
                      <a:pt x="606" y="227"/>
                    </a:lnTo>
                    <a:lnTo>
                      <a:pt x="577" y="229"/>
                    </a:lnTo>
                    <a:lnTo>
                      <a:pt x="577" y="229"/>
                    </a:lnTo>
                    <a:lnTo>
                      <a:pt x="544" y="233"/>
                    </a:lnTo>
                    <a:lnTo>
                      <a:pt x="544" y="233"/>
                    </a:lnTo>
                    <a:lnTo>
                      <a:pt x="484" y="241"/>
                    </a:lnTo>
                    <a:lnTo>
                      <a:pt x="418" y="249"/>
                    </a:lnTo>
                    <a:lnTo>
                      <a:pt x="376" y="253"/>
                    </a:lnTo>
                    <a:lnTo>
                      <a:pt x="341" y="256"/>
                    </a:lnTo>
                    <a:lnTo>
                      <a:pt x="300" y="257"/>
                    </a:lnTo>
                    <a:lnTo>
                      <a:pt x="281" y="257"/>
                    </a:lnTo>
                    <a:lnTo>
                      <a:pt x="281" y="257"/>
                    </a:lnTo>
                    <a:lnTo>
                      <a:pt x="276" y="258"/>
                    </a:lnTo>
                    <a:lnTo>
                      <a:pt x="276" y="257"/>
                    </a:lnTo>
                    <a:lnTo>
                      <a:pt x="276" y="259"/>
                    </a:lnTo>
                    <a:lnTo>
                      <a:pt x="276" y="259"/>
                    </a:lnTo>
                    <a:lnTo>
                      <a:pt x="279" y="261"/>
                    </a:lnTo>
                    <a:lnTo>
                      <a:pt x="279" y="261"/>
                    </a:lnTo>
                    <a:lnTo>
                      <a:pt x="294" y="269"/>
                    </a:lnTo>
                    <a:lnTo>
                      <a:pt x="294" y="269"/>
                    </a:lnTo>
                    <a:lnTo>
                      <a:pt x="312" y="279"/>
                    </a:lnTo>
                    <a:lnTo>
                      <a:pt x="317" y="283"/>
                    </a:lnTo>
                    <a:lnTo>
                      <a:pt x="320" y="286"/>
                    </a:lnTo>
                    <a:lnTo>
                      <a:pt x="321" y="290"/>
                    </a:lnTo>
                    <a:lnTo>
                      <a:pt x="321" y="294"/>
                    </a:lnTo>
                    <a:lnTo>
                      <a:pt x="319" y="298"/>
                    </a:lnTo>
                    <a:lnTo>
                      <a:pt x="317" y="303"/>
                    </a:lnTo>
                    <a:lnTo>
                      <a:pt x="317" y="303"/>
                    </a:lnTo>
                    <a:lnTo>
                      <a:pt x="317" y="304"/>
                    </a:lnTo>
                    <a:lnTo>
                      <a:pt x="316" y="306"/>
                    </a:lnTo>
                    <a:lnTo>
                      <a:pt x="315" y="308"/>
                    </a:lnTo>
                    <a:lnTo>
                      <a:pt x="314" y="311"/>
                    </a:lnTo>
                    <a:lnTo>
                      <a:pt x="313" y="310"/>
                    </a:lnTo>
                    <a:lnTo>
                      <a:pt x="315" y="307"/>
                    </a:lnTo>
                    <a:lnTo>
                      <a:pt x="316" y="307"/>
                    </a:lnTo>
                    <a:lnTo>
                      <a:pt x="312" y="313"/>
                    </a:lnTo>
                    <a:lnTo>
                      <a:pt x="309" y="316"/>
                    </a:lnTo>
                    <a:lnTo>
                      <a:pt x="306" y="319"/>
                    </a:lnTo>
                    <a:lnTo>
                      <a:pt x="303" y="321"/>
                    </a:lnTo>
                    <a:lnTo>
                      <a:pt x="303" y="321"/>
                    </a:lnTo>
                    <a:lnTo>
                      <a:pt x="299" y="324"/>
                    </a:lnTo>
                    <a:lnTo>
                      <a:pt x="299" y="324"/>
                    </a:lnTo>
                    <a:lnTo>
                      <a:pt x="294" y="328"/>
                    </a:lnTo>
                    <a:lnTo>
                      <a:pt x="290" y="331"/>
                    </a:lnTo>
                    <a:lnTo>
                      <a:pt x="286" y="333"/>
                    </a:lnTo>
                    <a:lnTo>
                      <a:pt x="285" y="334"/>
                    </a:lnTo>
                    <a:lnTo>
                      <a:pt x="284" y="334"/>
                    </a:lnTo>
                    <a:lnTo>
                      <a:pt x="284" y="334"/>
                    </a:lnTo>
                    <a:lnTo>
                      <a:pt x="283" y="334"/>
                    </a:lnTo>
                    <a:lnTo>
                      <a:pt x="282" y="334"/>
                    </a:lnTo>
                    <a:lnTo>
                      <a:pt x="280" y="333"/>
                    </a:lnTo>
                    <a:lnTo>
                      <a:pt x="277" y="329"/>
                    </a:lnTo>
                    <a:lnTo>
                      <a:pt x="270" y="315"/>
                    </a:lnTo>
                    <a:lnTo>
                      <a:pt x="264" y="298"/>
                    </a:lnTo>
                    <a:lnTo>
                      <a:pt x="257" y="280"/>
                    </a:lnTo>
                    <a:lnTo>
                      <a:pt x="254" y="270"/>
                    </a:lnTo>
                    <a:lnTo>
                      <a:pt x="255" y="270"/>
                    </a:lnTo>
                    <a:lnTo>
                      <a:pt x="249" y="265"/>
                    </a:lnTo>
                    <a:lnTo>
                      <a:pt x="250" y="265"/>
                    </a:lnTo>
                    <a:lnTo>
                      <a:pt x="232" y="260"/>
                    </a:lnTo>
                    <a:lnTo>
                      <a:pt x="233" y="260"/>
                    </a:lnTo>
                    <a:lnTo>
                      <a:pt x="222" y="259"/>
                    </a:lnTo>
                    <a:lnTo>
                      <a:pt x="212" y="257"/>
                    </a:lnTo>
                    <a:lnTo>
                      <a:pt x="212" y="257"/>
                    </a:lnTo>
                    <a:lnTo>
                      <a:pt x="203" y="256"/>
                    </a:lnTo>
                    <a:lnTo>
                      <a:pt x="184" y="252"/>
                    </a:lnTo>
                    <a:lnTo>
                      <a:pt x="153" y="245"/>
                    </a:lnTo>
                    <a:lnTo>
                      <a:pt x="132" y="239"/>
                    </a:lnTo>
                    <a:lnTo>
                      <a:pt x="132" y="239"/>
                    </a:lnTo>
                    <a:lnTo>
                      <a:pt x="126" y="238"/>
                    </a:lnTo>
                    <a:lnTo>
                      <a:pt x="126" y="238"/>
                    </a:lnTo>
                    <a:lnTo>
                      <a:pt x="111" y="236"/>
                    </a:lnTo>
                    <a:lnTo>
                      <a:pt x="111" y="236"/>
                    </a:lnTo>
                    <a:lnTo>
                      <a:pt x="89" y="234"/>
                    </a:lnTo>
                    <a:lnTo>
                      <a:pt x="73" y="231"/>
                    </a:lnTo>
                    <a:lnTo>
                      <a:pt x="62" y="228"/>
                    </a:lnTo>
                    <a:lnTo>
                      <a:pt x="62" y="228"/>
                    </a:lnTo>
                    <a:lnTo>
                      <a:pt x="47" y="224"/>
                    </a:lnTo>
                    <a:lnTo>
                      <a:pt x="31" y="220"/>
                    </a:lnTo>
                    <a:lnTo>
                      <a:pt x="15" y="214"/>
                    </a:lnTo>
                    <a:lnTo>
                      <a:pt x="8" y="211"/>
                    </a:lnTo>
                    <a:lnTo>
                      <a:pt x="3" y="207"/>
                    </a:lnTo>
                    <a:lnTo>
                      <a:pt x="6" y="206"/>
                    </a:lnTo>
                    <a:lnTo>
                      <a:pt x="15" y="208"/>
                    </a:lnTo>
                    <a:lnTo>
                      <a:pt x="25" y="211"/>
                    </a:lnTo>
                    <a:lnTo>
                      <a:pt x="33" y="215"/>
                    </a:lnTo>
                    <a:lnTo>
                      <a:pt x="33" y="215"/>
                    </a:lnTo>
                    <a:lnTo>
                      <a:pt x="41" y="217"/>
                    </a:lnTo>
                    <a:lnTo>
                      <a:pt x="41" y="217"/>
                    </a:lnTo>
                    <a:lnTo>
                      <a:pt x="50" y="219"/>
                    </a:lnTo>
                    <a:lnTo>
                      <a:pt x="50" y="219"/>
                    </a:lnTo>
                    <a:lnTo>
                      <a:pt x="57" y="220"/>
                    </a:lnTo>
                    <a:lnTo>
                      <a:pt x="64" y="221"/>
                    </a:lnTo>
                    <a:lnTo>
                      <a:pt x="64" y="221"/>
                    </a:lnTo>
                    <a:lnTo>
                      <a:pt x="69" y="221"/>
                    </a:lnTo>
                    <a:lnTo>
                      <a:pt x="69" y="221"/>
                    </a:lnTo>
                    <a:lnTo>
                      <a:pt x="70" y="219"/>
                    </a:lnTo>
                    <a:lnTo>
                      <a:pt x="70" y="219"/>
                    </a:lnTo>
                    <a:lnTo>
                      <a:pt x="70" y="217"/>
                    </a:lnTo>
                    <a:lnTo>
                      <a:pt x="70" y="218"/>
                    </a:lnTo>
                    <a:lnTo>
                      <a:pt x="67" y="215"/>
                    </a:lnTo>
                    <a:lnTo>
                      <a:pt x="67" y="215"/>
                    </a:lnTo>
                    <a:lnTo>
                      <a:pt x="63" y="213"/>
                    </a:lnTo>
                    <a:lnTo>
                      <a:pt x="63" y="213"/>
                    </a:lnTo>
                    <a:lnTo>
                      <a:pt x="58" y="211"/>
                    </a:lnTo>
                    <a:lnTo>
                      <a:pt x="54" y="208"/>
                    </a:lnTo>
                    <a:lnTo>
                      <a:pt x="42" y="202"/>
                    </a:lnTo>
                    <a:lnTo>
                      <a:pt x="30" y="195"/>
                    </a:lnTo>
                    <a:lnTo>
                      <a:pt x="21" y="190"/>
                    </a:lnTo>
                    <a:lnTo>
                      <a:pt x="15" y="185"/>
                    </a:lnTo>
                    <a:lnTo>
                      <a:pt x="13" y="183"/>
                    </a:lnTo>
                    <a:lnTo>
                      <a:pt x="12" y="181"/>
                    </a:lnTo>
                    <a:lnTo>
                      <a:pt x="12" y="181"/>
                    </a:lnTo>
                    <a:lnTo>
                      <a:pt x="10" y="180"/>
                    </a:lnTo>
                    <a:lnTo>
                      <a:pt x="10" y="177"/>
                    </a:lnTo>
                    <a:lnTo>
                      <a:pt x="11" y="174"/>
                    </a:lnTo>
                    <a:lnTo>
                      <a:pt x="13" y="171"/>
                    </a:lnTo>
                    <a:lnTo>
                      <a:pt x="13" y="171"/>
                    </a:lnTo>
                    <a:lnTo>
                      <a:pt x="11" y="175"/>
                    </a:lnTo>
                    <a:lnTo>
                      <a:pt x="12" y="175"/>
                    </a:lnTo>
                    <a:lnTo>
                      <a:pt x="11" y="177"/>
                    </a:lnTo>
                    <a:lnTo>
                      <a:pt x="11" y="177"/>
                    </a:lnTo>
                    <a:lnTo>
                      <a:pt x="11" y="179"/>
                    </a:lnTo>
                    <a:lnTo>
                      <a:pt x="11" y="179"/>
                    </a:lnTo>
                    <a:lnTo>
                      <a:pt x="13" y="181"/>
                    </a:lnTo>
                    <a:lnTo>
                      <a:pt x="14" y="183"/>
                    </a:lnTo>
                    <a:lnTo>
                      <a:pt x="14" y="183"/>
                    </a:lnTo>
                    <a:lnTo>
                      <a:pt x="16" y="185"/>
                    </a:lnTo>
                    <a:lnTo>
                      <a:pt x="16" y="185"/>
                    </a:lnTo>
                    <a:lnTo>
                      <a:pt x="21" y="189"/>
                    </a:lnTo>
                    <a:lnTo>
                      <a:pt x="21" y="189"/>
                    </a:lnTo>
                    <a:lnTo>
                      <a:pt x="30" y="195"/>
                    </a:lnTo>
                    <a:lnTo>
                      <a:pt x="30" y="195"/>
                    </a:lnTo>
                    <a:lnTo>
                      <a:pt x="43" y="202"/>
                    </a:lnTo>
                    <a:lnTo>
                      <a:pt x="43" y="202"/>
                    </a:lnTo>
                    <a:lnTo>
                      <a:pt x="55" y="208"/>
                    </a:lnTo>
                    <a:lnTo>
                      <a:pt x="59" y="210"/>
                    </a:lnTo>
                    <a:lnTo>
                      <a:pt x="59" y="210"/>
                    </a:lnTo>
                    <a:lnTo>
                      <a:pt x="63" y="212"/>
                    </a:lnTo>
                    <a:lnTo>
                      <a:pt x="68" y="214"/>
                    </a:lnTo>
                    <a:lnTo>
                      <a:pt x="71" y="217"/>
                    </a:lnTo>
                    <a:lnTo>
                      <a:pt x="71" y="219"/>
                    </a:lnTo>
                    <a:lnTo>
                      <a:pt x="69" y="222"/>
                    </a:lnTo>
                    <a:lnTo>
                      <a:pt x="64" y="222"/>
                    </a:lnTo>
                    <a:lnTo>
                      <a:pt x="57" y="221"/>
                    </a:lnTo>
                    <a:lnTo>
                      <a:pt x="57" y="221"/>
                    </a:lnTo>
                    <a:lnTo>
                      <a:pt x="50" y="220"/>
                    </a:lnTo>
                    <a:lnTo>
                      <a:pt x="41" y="218"/>
                    </a:lnTo>
                    <a:lnTo>
                      <a:pt x="33" y="216"/>
                    </a:lnTo>
                    <a:lnTo>
                      <a:pt x="25" y="212"/>
                    </a:lnTo>
                    <a:lnTo>
                      <a:pt x="25" y="212"/>
                    </a:lnTo>
                    <a:lnTo>
                      <a:pt x="15" y="209"/>
                    </a:lnTo>
                    <a:lnTo>
                      <a:pt x="15" y="209"/>
                    </a:lnTo>
                    <a:lnTo>
                      <a:pt x="6" y="207"/>
                    </a:lnTo>
                    <a:lnTo>
                      <a:pt x="6" y="207"/>
                    </a:lnTo>
                    <a:lnTo>
                      <a:pt x="5" y="207"/>
                    </a:lnTo>
                    <a:lnTo>
                      <a:pt x="5" y="207"/>
                    </a:lnTo>
                    <a:lnTo>
                      <a:pt x="9" y="210"/>
                    </a:lnTo>
                    <a:lnTo>
                      <a:pt x="9" y="210"/>
                    </a:lnTo>
                    <a:lnTo>
                      <a:pt x="15" y="213"/>
                    </a:lnTo>
                    <a:lnTo>
                      <a:pt x="15" y="213"/>
                    </a:lnTo>
                    <a:lnTo>
                      <a:pt x="31" y="219"/>
                    </a:lnTo>
                    <a:lnTo>
                      <a:pt x="31" y="219"/>
                    </a:lnTo>
                    <a:lnTo>
                      <a:pt x="47" y="223"/>
                    </a:lnTo>
                    <a:lnTo>
                      <a:pt x="47" y="223"/>
                    </a:lnTo>
                    <a:lnTo>
                      <a:pt x="63" y="227"/>
                    </a:lnTo>
                    <a:lnTo>
                      <a:pt x="73" y="230"/>
                    </a:lnTo>
                    <a:lnTo>
                      <a:pt x="73" y="230"/>
                    </a:lnTo>
                    <a:lnTo>
                      <a:pt x="90" y="233"/>
                    </a:lnTo>
                    <a:lnTo>
                      <a:pt x="90" y="233"/>
                    </a:lnTo>
                    <a:lnTo>
                      <a:pt x="111" y="235"/>
                    </a:lnTo>
                    <a:lnTo>
                      <a:pt x="126" y="237"/>
                    </a:lnTo>
                    <a:lnTo>
                      <a:pt x="132" y="238"/>
                    </a:lnTo>
                    <a:lnTo>
                      <a:pt x="154" y="244"/>
                    </a:lnTo>
                    <a:lnTo>
                      <a:pt x="184" y="251"/>
                    </a:lnTo>
                    <a:lnTo>
                      <a:pt x="184" y="251"/>
                    </a:lnTo>
                    <a:lnTo>
                      <a:pt x="203" y="255"/>
                    </a:lnTo>
                    <a:lnTo>
                      <a:pt x="203" y="255"/>
                    </a:lnTo>
                    <a:lnTo>
                      <a:pt x="212" y="256"/>
                    </a:lnTo>
                    <a:lnTo>
                      <a:pt x="222" y="258"/>
                    </a:lnTo>
                    <a:lnTo>
                      <a:pt x="222" y="258"/>
                    </a:lnTo>
                    <a:lnTo>
                      <a:pt x="233" y="259"/>
                    </a:lnTo>
                    <a:lnTo>
                      <a:pt x="250" y="264"/>
                    </a:lnTo>
                    <a:lnTo>
                      <a:pt x="255" y="269"/>
                    </a:lnTo>
                    <a:lnTo>
                      <a:pt x="258" y="280"/>
                    </a:lnTo>
                    <a:lnTo>
                      <a:pt x="258" y="280"/>
                    </a:lnTo>
                    <a:lnTo>
                      <a:pt x="265" y="298"/>
                    </a:lnTo>
                    <a:lnTo>
                      <a:pt x="271" y="315"/>
                    </a:lnTo>
                    <a:lnTo>
                      <a:pt x="271" y="315"/>
                    </a:lnTo>
                    <a:lnTo>
                      <a:pt x="278" y="328"/>
                    </a:lnTo>
                    <a:lnTo>
                      <a:pt x="278" y="328"/>
                    </a:lnTo>
                    <a:lnTo>
                      <a:pt x="281" y="333"/>
                    </a:lnTo>
                    <a:lnTo>
                      <a:pt x="281" y="333"/>
                    </a:lnTo>
                    <a:lnTo>
                      <a:pt x="282" y="334"/>
                    </a:lnTo>
                    <a:lnTo>
                      <a:pt x="282" y="333"/>
                    </a:lnTo>
                    <a:lnTo>
                      <a:pt x="283" y="333"/>
                    </a:lnTo>
                    <a:lnTo>
                      <a:pt x="283" y="334"/>
                    </a:lnTo>
                    <a:lnTo>
                      <a:pt x="283" y="333"/>
                    </a:lnTo>
                    <a:lnTo>
                      <a:pt x="284" y="333"/>
                    </a:lnTo>
                    <a:lnTo>
                      <a:pt x="284" y="333"/>
                    </a:lnTo>
                    <a:lnTo>
                      <a:pt x="286" y="332"/>
                    </a:lnTo>
                    <a:lnTo>
                      <a:pt x="286" y="332"/>
                    </a:lnTo>
                    <a:lnTo>
                      <a:pt x="289" y="330"/>
                    </a:lnTo>
                    <a:lnTo>
                      <a:pt x="289" y="330"/>
                    </a:lnTo>
                    <a:lnTo>
                      <a:pt x="293" y="327"/>
                    </a:lnTo>
                    <a:lnTo>
                      <a:pt x="293" y="327"/>
                    </a:lnTo>
                    <a:lnTo>
                      <a:pt x="298" y="323"/>
                    </a:lnTo>
                    <a:lnTo>
                      <a:pt x="302" y="321"/>
                    </a:lnTo>
                    <a:lnTo>
                      <a:pt x="305" y="318"/>
                    </a:lnTo>
                    <a:lnTo>
                      <a:pt x="305" y="318"/>
                    </a:lnTo>
                    <a:lnTo>
                      <a:pt x="309" y="315"/>
                    </a:lnTo>
                    <a:lnTo>
                      <a:pt x="309" y="315"/>
                    </a:lnTo>
                    <a:lnTo>
                      <a:pt x="311" y="312"/>
                    </a:lnTo>
                    <a:lnTo>
                      <a:pt x="311" y="312"/>
                    </a:lnTo>
                    <a:lnTo>
                      <a:pt x="313" y="310"/>
                    </a:lnTo>
                    <a:lnTo>
                      <a:pt x="314" y="310"/>
                    </a:lnTo>
                    <a:lnTo>
                      <a:pt x="311" y="314"/>
                    </a:lnTo>
                    <a:lnTo>
                      <a:pt x="311" y="313"/>
                    </a:lnTo>
                    <a:lnTo>
                      <a:pt x="314" y="308"/>
                    </a:lnTo>
                    <a:lnTo>
                      <a:pt x="314" y="308"/>
                    </a:lnTo>
                    <a:lnTo>
                      <a:pt x="315" y="305"/>
                    </a:lnTo>
                    <a:lnTo>
                      <a:pt x="316" y="304"/>
                    </a:lnTo>
                    <a:lnTo>
                      <a:pt x="316" y="304"/>
                    </a:lnTo>
                    <a:lnTo>
                      <a:pt x="317" y="302"/>
                    </a:lnTo>
                    <a:lnTo>
                      <a:pt x="318" y="298"/>
                    </a:lnTo>
                    <a:lnTo>
                      <a:pt x="318" y="298"/>
                    </a:lnTo>
                    <a:lnTo>
                      <a:pt x="320" y="294"/>
                    </a:lnTo>
                    <a:lnTo>
                      <a:pt x="320" y="294"/>
                    </a:lnTo>
                    <a:lnTo>
                      <a:pt x="320" y="290"/>
                    </a:lnTo>
                    <a:lnTo>
                      <a:pt x="320" y="290"/>
                    </a:lnTo>
                    <a:lnTo>
                      <a:pt x="319" y="287"/>
                    </a:lnTo>
                    <a:lnTo>
                      <a:pt x="319" y="287"/>
                    </a:lnTo>
                    <a:lnTo>
                      <a:pt x="316" y="284"/>
                    </a:lnTo>
                    <a:lnTo>
                      <a:pt x="316" y="284"/>
                    </a:lnTo>
                    <a:lnTo>
                      <a:pt x="312" y="279"/>
                    </a:lnTo>
                    <a:lnTo>
                      <a:pt x="312" y="280"/>
                    </a:lnTo>
                    <a:lnTo>
                      <a:pt x="294" y="270"/>
                    </a:lnTo>
                    <a:lnTo>
                      <a:pt x="279" y="261"/>
                    </a:lnTo>
                    <a:lnTo>
                      <a:pt x="276" y="259"/>
                    </a:lnTo>
                    <a:lnTo>
                      <a:pt x="275" y="257"/>
                    </a:lnTo>
                    <a:lnTo>
                      <a:pt x="281" y="256"/>
                    </a:lnTo>
                    <a:lnTo>
                      <a:pt x="300" y="256"/>
                    </a:lnTo>
                    <a:lnTo>
                      <a:pt x="300" y="256"/>
                    </a:lnTo>
                    <a:lnTo>
                      <a:pt x="341" y="255"/>
                    </a:lnTo>
                    <a:lnTo>
                      <a:pt x="341" y="255"/>
                    </a:lnTo>
                    <a:lnTo>
                      <a:pt x="376" y="252"/>
                    </a:lnTo>
                    <a:lnTo>
                      <a:pt x="376" y="252"/>
                    </a:lnTo>
                    <a:lnTo>
                      <a:pt x="418" y="248"/>
                    </a:lnTo>
                    <a:lnTo>
                      <a:pt x="418" y="248"/>
                    </a:lnTo>
                    <a:lnTo>
                      <a:pt x="484" y="240"/>
                    </a:lnTo>
                    <a:lnTo>
                      <a:pt x="484" y="240"/>
                    </a:lnTo>
                    <a:lnTo>
                      <a:pt x="544" y="232"/>
                    </a:lnTo>
                    <a:lnTo>
                      <a:pt x="577" y="228"/>
                    </a:lnTo>
                    <a:lnTo>
                      <a:pt x="606" y="226"/>
                    </a:lnTo>
                    <a:lnTo>
                      <a:pt x="617" y="226"/>
                    </a:lnTo>
                    <a:lnTo>
                      <a:pt x="617" y="226"/>
                    </a:lnTo>
                    <a:lnTo>
                      <a:pt x="643" y="220"/>
                    </a:lnTo>
                    <a:lnTo>
                      <a:pt x="643" y="220"/>
                    </a:lnTo>
                    <a:lnTo>
                      <a:pt x="665" y="213"/>
                    </a:lnTo>
                    <a:lnTo>
                      <a:pt x="665" y="213"/>
                    </a:lnTo>
                    <a:lnTo>
                      <a:pt x="692" y="205"/>
                    </a:lnTo>
                    <a:lnTo>
                      <a:pt x="692" y="205"/>
                    </a:lnTo>
                    <a:lnTo>
                      <a:pt x="716" y="196"/>
                    </a:lnTo>
                    <a:lnTo>
                      <a:pt x="739" y="190"/>
                    </a:lnTo>
                    <a:lnTo>
                      <a:pt x="801" y="180"/>
                    </a:lnTo>
                    <a:lnTo>
                      <a:pt x="815" y="178"/>
                    </a:lnTo>
                    <a:lnTo>
                      <a:pt x="826" y="177"/>
                    </a:lnTo>
                    <a:lnTo>
                      <a:pt x="838" y="177"/>
                    </a:lnTo>
                    <a:lnTo>
                      <a:pt x="838" y="177"/>
                    </a:lnTo>
                    <a:lnTo>
                      <a:pt x="846" y="177"/>
                    </a:lnTo>
                    <a:lnTo>
                      <a:pt x="851" y="176"/>
                    </a:lnTo>
                    <a:lnTo>
                      <a:pt x="851" y="176"/>
                    </a:lnTo>
                    <a:lnTo>
                      <a:pt x="858" y="175"/>
                    </a:lnTo>
                    <a:lnTo>
                      <a:pt x="858" y="175"/>
                    </a:lnTo>
                    <a:lnTo>
                      <a:pt x="863" y="174"/>
                    </a:lnTo>
                    <a:lnTo>
                      <a:pt x="863" y="174"/>
                    </a:lnTo>
                    <a:lnTo>
                      <a:pt x="866" y="172"/>
                    </a:lnTo>
                    <a:lnTo>
                      <a:pt x="866" y="172"/>
                    </a:lnTo>
                    <a:lnTo>
                      <a:pt x="871" y="168"/>
                    </a:lnTo>
                    <a:lnTo>
                      <a:pt x="871" y="168"/>
                    </a:lnTo>
                    <a:lnTo>
                      <a:pt x="874" y="163"/>
                    </a:lnTo>
                    <a:lnTo>
                      <a:pt x="874" y="163"/>
                    </a:lnTo>
                    <a:lnTo>
                      <a:pt x="876" y="159"/>
                    </a:lnTo>
                    <a:lnTo>
                      <a:pt x="876" y="159"/>
                    </a:lnTo>
                    <a:lnTo>
                      <a:pt x="877" y="155"/>
                    </a:lnTo>
                    <a:lnTo>
                      <a:pt x="877" y="155"/>
                    </a:lnTo>
                    <a:lnTo>
                      <a:pt x="877" y="153"/>
                    </a:lnTo>
                    <a:lnTo>
                      <a:pt x="877" y="153"/>
                    </a:lnTo>
                    <a:lnTo>
                      <a:pt x="877" y="151"/>
                    </a:lnTo>
                    <a:lnTo>
                      <a:pt x="877" y="151"/>
                    </a:lnTo>
                    <a:lnTo>
                      <a:pt x="874" y="147"/>
                    </a:lnTo>
                    <a:lnTo>
                      <a:pt x="874" y="147"/>
                    </a:lnTo>
                    <a:lnTo>
                      <a:pt x="872" y="145"/>
                    </a:lnTo>
                    <a:lnTo>
                      <a:pt x="872" y="145"/>
                    </a:lnTo>
                    <a:lnTo>
                      <a:pt x="867" y="142"/>
                    </a:lnTo>
                    <a:lnTo>
                      <a:pt x="867" y="142"/>
                    </a:lnTo>
                    <a:lnTo>
                      <a:pt x="866" y="141"/>
                    </a:lnTo>
                    <a:lnTo>
                      <a:pt x="866" y="141"/>
                    </a:lnTo>
                    <a:lnTo>
                      <a:pt x="862" y="139"/>
                    </a:lnTo>
                    <a:lnTo>
                      <a:pt x="862" y="139"/>
                    </a:lnTo>
                    <a:lnTo>
                      <a:pt x="854" y="137"/>
                    </a:lnTo>
                    <a:lnTo>
                      <a:pt x="854" y="137"/>
                    </a:lnTo>
                    <a:lnTo>
                      <a:pt x="845" y="135"/>
                    </a:lnTo>
                    <a:lnTo>
                      <a:pt x="845" y="135"/>
                    </a:lnTo>
                    <a:lnTo>
                      <a:pt x="835" y="134"/>
                    </a:lnTo>
                    <a:lnTo>
                      <a:pt x="835" y="134"/>
                    </a:lnTo>
                    <a:lnTo>
                      <a:pt x="818" y="133"/>
                    </a:lnTo>
                    <a:lnTo>
                      <a:pt x="785" y="128"/>
                    </a:lnTo>
                    <a:lnTo>
                      <a:pt x="768" y="126"/>
                    </a:lnTo>
                    <a:lnTo>
                      <a:pt x="746" y="123"/>
                    </a:lnTo>
                    <a:lnTo>
                      <a:pt x="746" y="123"/>
                    </a:lnTo>
                    <a:lnTo>
                      <a:pt x="739" y="123"/>
                    </a:lnTo>
                    <a:lnTo>
                      <a:pt x="710" y="117"/>
                    </a:lnTo>
                    <a:lnTo>
                      <a:pt x="685" y="110"/>
                    </a:lnTo>
                    <a:lnTo>
                      <a:pt x="685" y="110"/>
                    </a:lnTo>
                    <a:lnTo>
                      <a:pt x="647" y="103"/>
                    </a:lnTo>
                    <a:lnTo>
                      <a:pt x="620" y="98"/>
                    </a:lnTo>
                    <a:lnTo>
                      <a:pt x="620" y="98"/>
                    </a:lnTo>
                    <a:lnTo>
                      <a:pt x="603" y="95"/>
                    </a:lnTo>
                    <a:lnTo>
                      <a:pt x="603" y="95"/>
                    </a:lnTo>
                    <a:lnTo>
                      <a:pt x="587" y="94"/>
                    </a:lnTo>
                    <a:lnTo>
                      <a:pt x="538" y="90"/>
                    </a:lnTo>
                    <a:lnTo>
                      <a:pt x="494" y="87"/>
                    </a:lnTo>
                    <a:lnTo>
                      <a:pt x="494" y="87"/>
                    </a:lnTo>
                    <a:lnTo>
                      <a:pt x="468" y="86"/>
                    </a:lnTo>
                    <a:lnTo>
                      <a:pt x="468" y="86"/>
                    </a:lnTo>
                    <a:lnTo>
                      <a:pt x="437" y="85"/>
                    </a:lnTo>
                    <a:lnTo>
                      <a:pt x="437" y="85"/>
                    </a:lnTo>
                    <a:lnTo>
                      <a:pt x="406" y="85"/>
                    </a:lnTo>
                    <a:lnTo>
                      <a:pt x="372" y="84"/>
                    </a:lnTo>
                    <a:lnTo>
                      <a:pt x="322" y="82"/>
                    </a:lnTo>
                    <a:lnTo>
                      <a:pt x="322" y="82"/>
                    </a:lnTo>
                    <a:lnTo>
                      <a:pt x="305" y="82"/>
                    </a:lnTo>
                    <a:lnTo>
                      <a:pt x="294" y="82"/>
                    </a:lnTo>
                    <a:lnTo>
                      <a:pt x="294" y="82"/>
                    </a:lnTo>
                    <a:lnTo>
                      <a:pt x="281" y="83"/>
                    </a:lnTo>
                    <a:lnTo>
                      <a:pt x="269" y="85"/>
                    </a:lnTo>
                    <a:lnTo>
                      <a:pt x="269" y="85"/>
                    </a:lnTo>
                    <a:lnTo>
                      <a:pt x="261" y="86"/>
                    </a:lnTo>
                    <a:lnTo>
                      <a:pt x="261" y="86"/>
                    </a:lnTo>
                    <a:lnTo>
                      <a:pt x="254" y="87"/>
                    </a:lnTo>
                    <a:lnTo>
                      <a:pt x="254" y="87"/>
                    </a:lnTo>
                    <a:lnTo>
                      <a:pt x="245" y="88"/>
                    </a:lnTo>
                    <a:lnTo>
                      <a:pt x="245" y="88"/>
                    </a:lnTo>
                    <a:lnTo>
                      <a:pt x="227" y="91"/>
                    </a:lnTo>
                    <a:lnTo>
                      <a:pt x="227" y="91"/>
                    </a:lnTo>
                    <a:lnTo>
                      <a:pt x="214" y="94"/>
                    </a:lnTo>
                    <a:lnTo>
                      <a:pt x="214" y="94"/>
                    </a:lnTo>
                    <a:lnTo>
                      <a:pt x="197" y="99"/>
                    </a:lnTo>
                    <a:lnTo>
                      <a:pt x="179" y="104"/>
                    </a:lnTo>
                    <a:lnTo>
                      <a:pt x="179" y="104"/>
                    </a:lnTo>
                    <a:lnTo>
                      <a:pt x="161" y="109"/>
                    </a:lnTo>
                    <a:lnTo>
                      <a:pt x="161" y="109"/>
                    </a:lnTo>
                    <a:lnTo>
                      <a:pt x="142" y="116"/>
                    </a:lnTo>
                    <a:lnTo>
                      <a:pt x="118" y="123"/>
                    </a:lnTo>
                    <a:lnTo>
                      <a:pt x="82" y="133"/>
                    </a:lnTo>
                    <a:lnTo>
                      <a:pt x="82" y="133"/>
                    </a:lnTo>
                    <a:lnTo>
                      <a:pt x="57" y="143"/>
                    </a:lnTo>
                    <a:lnTo>
                      <a:pt x="57" y="143"/>
                    </a:lnTo>
                    <a:lnTo>
                      <a:pt x="40" y="152"/>
                    </a:lnTo>
                    <a:lnTo>
                      <a:pt x="40" y="152"/>
                    </a:lnTo>
                    <a:lnTo>
                      <a:pt x="26" y="160"/>
                    </a:lnTo>
                    <a:lnTo>
                      <a:pt x="26" y="160"/>
                    </a:lnTo>
                    <a:lnTo>
                      <a:pt x="18" y="166"/>
                    </a:lnTo>
                    <a:lnTo>
                      <a:pt x="18" y="166"/>
                    </a:lnTo>
                    <a:lnTo>
                      <a:pt x="13" y="172"/>
                    </a:lnTo>
                    <a:lnTo>
                      <a:pt x="12" y="171"/>
                    </a:lnTo>
                    <a:close/>
                    <a:moveTo>
                      <a:pt x="14" y="171"/>
                    </a:moveTo>
                    <a:lnTo>
                      <a:pt x="10" y="174"/>
                    </a:lnTo>
                    <a:lnTo>
                      <a:pt x="10" y="173"/>
                    </a:lnTo>
                    <a:lnTo>
                      <a:pt x="7" y="176"/>
                    </a:lnTo>
                    <a:lnTo>
                      <a:pt x="7" y="176"/>
                    </a:lnTo>
                    <a:lnTo>
                      <a:pt x="6" y="177"/>
                    </a:lnTo>
                    <a:lnTo>
                      <a:pt x="6" y="177"/>
                    </a:lnTo>
                    <a:lnTo>
                      <a:pt x="4" y="180"/>
                    </a:lnTo>
                    <a:lnTo>
                      <a:pt x="4" y="179"/>
                    </a:lnTo>
                    <a:lnTo>
                      <a:pt x="2" y="183"/>
                    </a:lnTo>
                    <a:lnTo>
                      <a:pt x="2" y="182"/>
                    </a:lnTo>
                    <a:lnTo>
                      <a:pt x="1" y="188"/>
                    </a:lnTo>
                    <a:lnTo>
                      <a:pt x="1" y="187"/>
                    </a:lnTo>
                    <a:lnTo>
                      <a:pt x="4" y="191"/>
                    </a:lnTo>
                    <a:lnTo>
                      <a:pt x="3" y="191"/>
                    </a:lnTo>
                    <a:lnTo>
                      <a:pt x="6" y="193"/>
                    </a:lnTo>
                    <a:lnTo>
                      <a:pt x="6" y="193"/>
                    </a:lnTo>
                    <a:lnTo>
                      <a:pt x="8" y="193"/>
                    </a:lnTo>
                    <a:lnTo>
                      <a:pt x="8" y="193"/>
                    </a:lnTo>
                    <a:lnTo>
                      <a:pt x="11" y="195"/>
                    </a:lnTo>
                    <a:lnTo>
                      <a:pt x="23" y="201"/>
                    </a:lnTo>
                    <a:lnTo>
                      <a:pt x="23" y="201"/>
                    </a:lnTo>
                    <a:lnTo>
                      <a:pt x="35" y="208"/>
                    </a:lnTo>
                    <a:lnTo>
                      <a:pt x="35" y="208"/>
                    </a:lnTo>
                    <a:lnTo>
                      <a:pt x="44" y="213"/>
                    </a:lnTo>
                    <a:lnTo>
                      <a:pt x="47" y="214"/>
                    </a:lnTo>
                    <a:lnTo>
                      <a:pt x="47" y="214"/>
                    </a:lnTo>
                    <a:lnTo>
                      <a:pt x="52" y="216"/>
                    </a:lnTo>
                    <a:lnTo>
                      <a:pt x="52" y="216"/>
                    </a:lnTo>
                    <a:lnTo>
                      <a:pt x="56" y="218"/>
                    </a:lnTo>
                    <a:lnTo>
                      <a:pt x="56" y="218"/>
                    </a:lnTo>
                    <a:lnTo>
                      <a:pt x="52" y="217"/>
                    </a:lnTo>
                    <a:lnTo>
                      <a:pt x="46" y="215"/>
                    </a:lnTo>
                    <a:lnTo>
                      <a:pt x="44" y="213"/>
                    </a:lnTo>
                    <a:lnTo>
                      <a:pt x="44" y="213"/>
                    </a:lnTo>
                    <a:lnTo>
                      <a:pt x="35" y="209"/>
                    </a:lnTo>
                    <a:lnTo>
                      <a:pt x="22" y="202"/>
                    </a:lnTo>
                    <a:lnTo>
                      <a:pt x="11" y="195"/>
                    </a:lnTo>
                    <a:lnTo>
                      <a:pt x="11" y="195"/>
                    </a:lnTo>
                    <a:lnTo>
                      <a:pt x="8" y="194"/>
                    </a:lnTo>
                    <a:lnTo>
                      <a:pt x="5" y="193"/>
                    </a:lnTo>
                    <a:lnTo>
                      <a:pt x="3" y="192"/>
                    </a:lnTo>
                    <a:lnTo>
                      <a:pt x="0" y="188"/>
                    </a:lnTo>
                    <a:lnTo>
                      <a:pt x="2" y="182"/>
                    </a:lnTo>
                    <a:lnTo>
                      <a:pt x="3" y="179"/>
                    </a:lnTo>
                    <a:lnTo>
                      <a:pt x="5" y="177"/>
                    </a:lnTo>
                    <a:lnTo>
                      <a:pt x="7" y="175"/>
                    </a:lnTo>
                    <a:lnTo>
                      <a:pt x="10" y="173"/>
                    </a:lnTo>
                    <a:lnTo>
                      <a:pt x="13" y="170"/>
                    </a:lnTo>
                    <a:lnTo>
                      <a:pt x="14" y="171"/>
                    </a:lnTo>
                    <a:close/>
                    <a:moveTo>
                      <a:pt x="8" y="194"/>
                    </a:moveTo>
                    <a:lnTo>
                      <a:pt x="5" y="195"/>
                    </a:lnTo>
                    <a:lnTo>
                      <a:pt x="5" y="195"/>
                    </a:lnTo>
                    <a:lnTo>
                      <a:pt x="3" y="196"/>
                    </a:lnTo>
                    <a:lnTo>
                      <a:pt x="4" y="196"/>
                    </a:lnTo>
                    <a:lnTo>
                      <a:pt x="3" y="198"/>
                    </a:lnTo>
                    <a:lnTo>
                      <a:pt x="1" y="201"/>
                    </a:lnTo>
                    <a:lnTo>
                      <a:pt x="1" y="201"/>
                    </a:lnTo>
                    <a:lnTo>
                      <a:pt x="2" y="203"/>
                    </a:lnTo>
                    <a:lnTo>
                      <a:pt x="2" y="203"/>
                    </a:lnTo>
                    <a:lnTo>
                      <a:pt x="3" y="204"/>
                    </a:lnTo>
                    <a:lnTo>
                      <a:pt x="4" y="205"/>
                    </a:lnTo>
                    <a:lnTo>
                      <a:pt x="4" y="205"/>
                    </a:lnTo>
                    <a:lnTo>
                      <a:pt x="5" y="207"/>
                    </a:lnTo>
                    <a:lnTo>
                      <a:pt x="5" y="207"/>
                    </a:lnTo>
                    <a:lnTo>
                      <a:pt x="3" y="206"/>
                    </a:lnTo>
                    <a:lnTo>
                      <a:pt x="2" y="204"/>
                    </a:lnTo>
                    <a:lnTo>
                      <a:pt x="2" y="204"/>
                    </a:lnTo>
                    <a:lnTo>
                      <a:pt x="1" y="203"/>
                    </a:lnTo>
                    <a:lnTo>
                      <a:pt x="0" y="201"/>
                    </a:lnTo>
                    <a:lnTo>
                      <a:pt x="2" y="197"/>
                    </a:lnTo>
                    <a:lnTo>
                      <a:pt x="2" y="197"/>
                    </a:lnTo>
                    <a:lnTo>
                      <a:pt x="3" y="195"/>
                    </a:lnTo>
                    <a:lnTo>
                      <a:pt x="5" y="194"/>
                    </a:lnTo>
                    <a:lnTo>
                      <a:pt x="8" y="193"/>
                    </a:lnTo>
                    <a:lnTo>
                      <a:pt x="8" y="194"/>
                    </a:lnTo>
                    <a:close/>
                    <a:moveTo>
                      <a:pt x="81" y="149"/>
                    </a:moveTo>
                    <a:lnTo>
                      <a:pt x="77" y="152"/>
                    </a:lnTo>
                    <a:lnTo>
                      <a:pt x="77" y="152"/>
                    </a:lnTo>
                    <a:lnTo>
                      <a:pt x="74" y="154"/>
                    </a:lnTo>
                    <a:lnTo>
                      <a:pt x="74" y="154"/>
                    </a:lnTo>
                    <a:lnTo>
                      <a:pt x="71" y="156"/>
                    </a:lnTo>
                    <a:lnTo>
                      <a:pt x="71" y="156"/>
                    </a:lnTo>
                    <a:lnTo>
                      <a:pt x="69" y="159"/>
                    </a:lnTo>
                    <a:lnTo>
                      <a:pt x="69" y="159"/>
                    </a:lnTo>
                    <a:lnTo>
                      <a:pt x="68" y="162"/>
                    </a:lnTo>
                    <a:lnTo>
                      <a:pt x="68" y="162"/>
                    </a:lnTo>
                    <a:lnTo>
                      <a:pt x="68" y="165"/>
                    </a:lnTo>
                    <a:lnTo>
                      <a:pt x="68" y="165"/>
                    </a:lnTo>
                    <a:lnTo>
                      <a:pt x="69" y="168"/>
                    </a:lnTo>
                    <a:lnTo>
                      <a:pt x="68" y="167"/>
                    </a:lnTo>
                    <a:lnTo>
                      <a:pt x="70" y="170"/>
                    </a:lnTo>
                    <a:lnTo>
                      <a:pt x="70" y="169"/>
                    </a:lnTo>
                    <a:lnTo>
                      <a:pt x="72" y="170"/>
                    </a:lnTo>
                    <a:lnTo>
                      <a:pt x="72" y="170"/>
                    </a:lnTo>
                    <a:lnTo>
                      <a:pt x="75" y="172"/>
                    </a:lnTo>
                    <a:lnTo>
                      <a:pt x="75" y="172"/>
                    </a:lnTo>
                    <a:lnTo>
                      <a:pt x="77" y="172"/>
                    </a:lnTo>
                    <a:lnTo>
                      <a:pt x="77" y="172"/>
                    </a:lnTo>
                    <a:lnTo>
                      <a:pt x="81" y="171"/>
                    </a:lnTo>
                    <a:lnTo>
                      <a:pt x="81" y="171"/>
                    </a:lnTo>
                    <a:lnTo>
                      <a:pt x="85" y="169"/>
                    </a:lnTo>
                    <a:lnTo>
                      <a:pt x="85" y="169"/>
                    </a:lnTo>
                    <a:lnTo>
                      <a:pt x="88" y="167"/>
                    </a:lnTo>
                    <a:lnTo>
                      <a:pt x="88" y="167"/>
                    </a:lnTo>
                    <a:lnTo>
                      <a:pt x="89" y="166"/>
                    </a:lnTo>
                    <a:lnTo>
                      <a:pt x="91" y="165"/>
                    </a:lnTo>
                    <a:lnTo>
                      <a:pt x="91" y="165"/>
                    </a:lnTo>
                    <a:lnTo>
                      <a:pt x="93" y="162"/>
                    </a:lnTo>
                    <a:lnTo>
                      <a:pt x="93" y="163"/>
                    </a:lnTo>
                    <a:lnTo>
                      <a:pt x="95" y="160"/>
                    </a:lnTo>
                    <a:lnTo>
                      <a:pt x="95" y="160"/>
                    </a:lnTo>
                    <a:lnTo>
                      <a:pt x="96" y="158"/>
                    </a:lnTo>
                    <a:lnTo>
                      <a:pt x="96" y="158"/>
                    </a:lnTo>
                    <a:lnTo>
                      <a:pt x="97" y="155"/>
                    </a:lnTo>
                    <a:lnTo>
                      <a:pt x="97" y="155"/>
                    </a:lnTo>
                    <a:lnTo>
                      <a:pt x="96" y="153"/>
                    </a:lnTo>
                    <a:lnTo>
                      <a:pt x="96" y="153"/>
                    </a:lnTo>
                    <a:lnTo>
                      <a:pt x="95" y="151"/>
                    </a:lnTo>
                    <a:lnTo>
                      <a:pt x="95" y="151"/>
                    </a:lnTo>
                    <a:lnTo>
                      <a:pt x="94" y="150"/>
                    </a:lnTo>
                    <a:lnTo>
                      <a:pt x="94" y="150"/>
                    </a:lnTo>
                    <a:lnTo>
                      <a:pt x="90" y="148"/>
                    </a:lnTo>
                    <a:lnTo>
                      <a:pt x="90" y="148"/>
                    </a:lnTo>
                    <a:lnTo>
                      <a:pt x="87" y="148"/>
                    </a:lnTo>
                    <a:lnTo>
                      <a:pt x="87" y="148"/>
                    </a:lnTo>
                    <a:lnTo>
                      <a:pt x="84" y="148"/>
                    </a:lnTo>
                    <a:lnTo>
                      <a:pt x="85" y="148"/>
                    </a:lnTo>
                    <a:lnTo>
                      <a:pt x="80" y="150"/>
                    </a:lnTo>
                    <a:lnTo>
                      <a:pt x="80" y="149"/>
                    </a:lnTo>
                    <a:lnTo>
                      <a:pt x="84" y="147"/>
                    </a:lnTo>
                    <a:lnTo>
                      <a:pt x="87" y="147"/>
                    </a:lnTo>
                    <a:lnTo>
                      <a:pt x="90" y="147"/>
                    </a:lnTo>
                    <a:lnTo>
                      <a:pt x="94" y="149"/>
                    </a:lnTo>
                    <a:lnTo>
                      <a:pt x="96" y="150"/>
                    </a:lnTo>
                    <a:lnTo>
                      <a:pt x="97" y="152"/>
                    </a:lnTo>
                    <a:lnTo>
                      <a:pt x="98" y="155"/>
                    </a:lnTo>
                    <a:lnTo>
                      <a:pt x="97" y="158"/>
                    </a:lnTo>
                    <a:lnTo>
                      <a:pt x="96" y="160"/>
                    </a:lnTo>
                    <a:lnTo>
                      <a:pt x="94" y="163"/>
                    </a:lnTo>
                    <a:lnTo>
                      <a:pt x="91" y="166"/>
                    </a:lnTo>
                    <a:lnTo>
                      <a:pt x="90" y="167"/>
                    </a:lnTo>
                    <a:lnTo>
                      <a:pt x="90" y="167"/>
                    </a:lnTo>
                    <a:lnTo>
                      <a:pt x="89" y="168"/>
                    </a:lnTo>
                    <a:lnTo>
                      <a:pt x="86" y="170"/>
                    </a:lnTo>
                    <a:lnTo>
                      <a:pt x="81" y="172"/>
                    </a:lnTo>
                    <a:lnTo>
                      <a:pt x="77" y="173"/>
                    </a:lnTo>
                    <a:lnTo>
                      <a:pt x="75" y="173"/>
                    </a:lnTo>
                    <a:lnTo>
                      <a:pt x="71" y="171"/>
                    </a:lnTo>
                    <a:lnTo>
                      <a:pt x="69" y="170"/>
                    </a:lnTo>
                    <a:lnTo>
                      <a:pt x="68" y="168"/>
                    </a:lnTo>
                    <a:lnTo>
                      <a:pt x="67" y="165"/>
                    </a:lnTo>
                    <a:lnTo>
                      <a:pt x="67" y="162"/>
                    </a:lnTo>
                    <a:lnTo>
                      <a:pt x="68" y="159"/>
                    </a:lnTo>
                    <a:lnTo>
                      <a:pt x="71" y="156"/>
                    </a:lnTo>
                    <a:lnTo>
                      <a:pt x="74" y="153"/>
                    </a:lnTo>
                    <a:lnTo>
                      <a:pt x="77" y="151"/>
                    </a:lnTo>
                    <a:lnTo>
                      <a:pt x="80" y="149"/>
                    </a:lnTo>
                    <a:lnTo>
                      <a:pt x="81" y="149"/>
                    </a:lnTo>
                    <a:close/>
                    <a:moveTo>
                      <a:pt x="826" y="133"/>
                    </a:moveTo>
                    <a:lnTo>
                      <a:pt x="837" y="128"/>
                    </a:lnTo>
                    <a:lnTo>
                      <a:pt x="837" y="128"/>
                    </a:lnTo>
                    <a:lnTo>
                      <a:pt x="845" y="122"/>
                    </a:lnTo>
                    <a:lnTo>
                      <a:pt x="845" y="122"/>
                    </a:lnTo>
                    <a:lnTo>
                      <a:pt x="851" y="117"/>
                    </a:lnTo>
                    <a:lnTo>
                      <a:pt x="851" y="117"/>
                    </a:lnTo>
                    <a:lnTo>
                      <a:pt x="857" y="110"/>
                    </a:lnTo>
                    <a:lnTo>
                      <a:pt x="869" y="96"/>
                    </a:lnTo>
                    <a:lnTo>
                      <a:pt x="882" y="82"/>
                    </a:lnTo>
                    <a:lnTo>
                      <a:pt x="896" y="70"/>
                    </a:lnTo>
                    <a:lnTo>
                      <a:pt x="908" y="60"/>
                    </a:lnTo>
                    <a:lnTo>
                      <a:pt x="924" y="49"/>
                    </a:lnTo>
                    <a:lnTo>
                      <a:pt x="937" y="43"/>
                    </a:lnTo>
                    <a:lnTo>
                      <a:pt x="952" y="37"/>
                    </a:lnTo>
                    <a:lnTo>
                      <a:pt x="957" y="36"/>
                    </a:lnTo>
                    <a:lnTo>
                      <a:pt x="962" y="37"/>
                    </a:lnTo>
                    <a:lnTo>
                      <a:pt x="967" y="39"/>
                    </a:lnTo>
                    <a:lnTo>
                      <a:pt x="968" y="43"/>
                    </a:lnTo>
                    <a:lnTo>
                      <a:pt x="968" y="49"/>
                    </a:lnTo>
                    <a:lnTo>
                      <a:pt x="968" y="55"/>
                    </a:lnTo>
                    <a:lnTo>
                      <a:pt x="967" y="60"/>
                    </a:lnTo>
                    <a:lnTo>
                      <a:pt x="966" y="67"/>
                    </a:lnTo>
                    <a:lnTo>
                      <a:pt x="963" y="77"/>
                    </a:lnTo>
                    <a:lnTo>
                      <a:pt x="959" y="90"/>
                    </a:lnTo>
                    <a:lnTo>
                      <a:pt x="955" y="104"/>
                    </a:lnTo>
                    <a:lnTo>
                      <a:pt x="951" y="116"/>
                    </a:lnTo>
                    <a:lnTo>
                      <a:pt x="951" y="116"/>
                    </a:lnTo>
                    <a:lnTo>
                      <a:pt x="946" y="134"/>
                    </a:lnTo>
                    <a:lnTo>
                      <a:pt x="946" y="134"/>
                    </a:lnTo>
                    <a:lnTo>
                      <a:pt x="944" y="144"/>
                    </a:lnTo>
                    <a:lnTo>
                      <a:pt x="944" y="144"/>
                    </a:lnTo>
                    <a:lnTo>
                      <a:pt x="943" y="153"/>
                    </a:lnTo>
                    <a:lnTo>
                      <a:pt x="943" y="153"/>
                    </a:lnTo>
                    <a:lnTo>
                      <a:pt x="944" y="162"/>
                    </a:lnTo>
                    <a:lnTo>
                      <a:pt x="944" y="161"/>
                    </a:lnTo>
                    <a:lnTo>
                      <a:pt x="948" y="172"/>
                    </a:lnTo>
                    <a:lnTo>
                      <a:pt x="954" y="187"/>
                    </a:lnTo>
                    <a:lnTo>
                      <a:pt x="959" y="201"/>
                    </a:lnTo>
                    <a:lnTo>
                      <a:pt x="962" y="215"/>
                    </a:lnTo>
                    <a:lnTo>
                      <a:pt x="962" y="215"/>
                    </a:lnTo>
                    <a:lnTo>
                      <a:pt x="967" y="230"/>
                    </a:lnTo>
                    <a:lnTo>
                      <a:pt x="970" y="242"/>
                    </a:lnTo>
                    <a:lnTo>
                      <a:pt x="973" y="252"/>
                    </a:lnTo>
                    <a:lnTo>
                      <a:pt x="973" y="258"/>
                    </a:lnTo>
                    <a:lnTo>
                      <a:pt x="971" y="261"/>
                    </a:lnTo>
                    <a:lnTo>
                      <a:pt x="970" y="263"/>
                    </a:lnTo>
                    <a:lnTo>
                      <a:pt x="968" y="265"/>
                    </a:lnTo>
                    <a:lnTo>
                      <a:pt x="964" y="267"/>
                    </a:lnTo>
                    <a:lnTo>
                      <a:pt x="956" y="267"/>
                    </a:lnTo>
                    <a:lnTo>
                      <a:pt x="949" y="265"/>
                    </a:lnTo>
                    <a:lnTo>
                      <a:pt x="936" y="258"/>
                    </a:lnTo>
                    <a:lnTo>
                      <a:pt x="924" y="250"/>
                    </a:lnTo>
                    <a:lnTo>
                      <a:pt x="904" y="237"/>
                    </a:lnTo>
                    <a:lnTo>
                      <a:pt x="891" y="226"/>
                    </a:lnTo>
                    <a:lnTo>
                      <a:pt x="870" y="206"/>
                    </a:lnTo>
                    <a:lnTo>
                      <a:pt x="870" y="206"/>
                    </a:lnTo>
                    <a:lnTo>
                      <a:pt x="859" y="196"/>
                    </a:lnTo>
                    <a:lnTo>
                      <a:pt x="859" y="196"/>
                    </a:lnTo>
                    <a:lnTo>
                      <a:pt x="847" y="186"/>
                    </a:lnTo>
                    <a:lnTo>
                      <a:pt x="847" y="186"/>
                    </a:lnTo>
                    <a:lnTo>
                      <a:pt x="840" y="182"/>
                    </a:lnTo>
                    <a:lnTo>
                      <a:pt x="840" y="182"/>
                    </a:lnTo>
                    <a:lnTo>
                      <a:pt x="834" y="180"/>
                    </a:lnTo>
                    <a:lnTo>
                      <a:pt x="834" y="180"/>
                    </a:lnTo>
                    <a:lnTo>
                      <a:pt x="827" y="177"/>
                    </a:lnTo>
                    <a:lnTo>
                      <a:pt x="827" y="177"/>
                    </a:lnTo>
                    <a:lnTo>
                      <a:pt x="834" y="179"/>
                    </a:lnTo>
                    <a:lnTo>
                      <a:pt x="840" y="181"/>
                    </a:lnTo>
                    <a:lnTo>
                      <a:pt x="848" y="185"/>
                    </a:lnTo>
                    <a:lnTo>
                      <a:pt x="859" y="195"/>
                    </a:lnTo>
                    <a:lnTo>
                      <a:pt x="870" y="205"/>
                    </a:lnTo>
                    <a:lnTo>
                      <a:pt x="892" y="225"/>
                    </a:lnTo>
                    <a:lnTo>
                      <a:pt x="892" y="225"/>
                    </a:lnTo>
                    <a:lnTo>
                      <a:pt x="905" y="236"/>
                    </a:lnTo>
                    <a:lnTo>
                      <a:pt x="905" y="236"/>
                    </a:lnTo>
                    <a:lnTo>
                      <a:pt x="924" y="250"/>
                    </a:lnTo>
                    <a:lnTo>
                      <a:pt x="924" y="250"/>
                    </a:lnTo>
                    <a:lnTo>
                      <a:pt x="937" y="257"/>
                    </a:lnTo>
                    <a:lnTo>
                      <a:pt x="937" y="257"/>
                    </a:lnTo>
                    <a:lnTo>
                      <a:pt x="949" y="264"/>
                    </a:lnTo>
                    <a:lnTo>
                      <a:pt x="949" y="264"/>
                    </a:lnTo>
                    <a:lnTo>
                      <a:pt x="957" y="266"/>
                    </a:lnTo>
                    <a:lnTo>
                      <a:pt x="956" y="266"/>
                    </a:lnTo>
                    <a:lnTo>
                      <a:pt x="963" y="266"/>
                    </a:lnTo>
                    <a:lnTo>
                      <a:pt x="963" y="266"/>
                    </a:lnTo>
                    <a:lnTo>
                      <a:pt x="967" y="264"/>
                    </a:lnTo>
                    <a:lnTo>
                      <a:pt x="967" y="264"/>
                    </a:lnTo>
                    <a:lnTo>
                      <a:pt x="969" y="262"/>
                    </a:lnTo>
                    <a:lnTo>
                      <a:pt x="969" y="262"/>
                    </a:lnTo>
                    <a:lnTo>
                      <a:pt x="971" y="261"/>
                    </a:lnTo>
                    <a:lnTo>
                      <a:pt x="971" y="261"/>
                    </a:lnTo>
                    <a:lnTo>
                      <a:pt x="972" y="258"/>
                    </a:lnTo>
                    <a:lnTo>
                      <a:pt x="972" y="258"/>
                    </a:lnTo>
                    <a:lnTo>
                      <a:pt x="972" y="252"/>
                    </a:lnTo>
                    <a:lnTo>
                      <a:pt x="972" y="252"/>
                    </a:lnTo>
                    <a:lnTo>
                      <a:pt x="969" y="243"/>
                    </a:lnTo>
                    <a:lnTo>
                      <a:pt x="969" y="243"/>
                    </a:lnTo>
                    <a:lnTo>
                      <a:pt x="966" y="230"/>
                    </a:lnTo>
                    <a:lnTo>
                      <a:pt x="966" y="230"/>
                    </a:lnTo>
                    <a:lnTo>
                      <a:pt x="961" y="215"/>
                    </a:lnTo>
                    <a:lnTo>
                      <a:pt x="958" y="201"/>
                    </a:lnTo>
                    <a:lnTo>
                      <a:pt x="958" y="201"/>
                    </a:lnTo>
                    <a:lnTo>
                      <a:pt x="953" y="187"/>
                    </a:lnTo>
                    <a:lnTo>
                      <a:pt x="953" y="187"/>
                    </a:lnTo>
                    <a:lnTo>
                      <a:pt x="948" y="173"/>
                    </a:lnTo>
                    <a:lnTo>
                      <a:pt x="948" y="173"/>
                    </a:lnTo>
                    <a:lnTo>
                      <a:pt x="943" y="162"/>
                    </a:lnTo>
                    <a:lnTo>
                      <a:pt x="942" y="153"/>
                    </a:lnTo>
                    <a:lnTo>
                      <a:pt x="943" y="144"/>
                    </a:lnTo>
                    <a:lnTo>
                      <a:pt x="945" y="134"/>
                    </a:lnTo>
                    <a:lnTo>
                      <a:pt x="950" y="116"/>
                    </a:lnTo>
                    <a:lnTo>
                      <a:pt x="954" y="104"/>
                    </a:lnTo>
                    <a:lnTo>
                      <a:pt x="954" y="104"/>
                    </a:lnTo>
                    <a:lnTo>
                      <a:pt x="958" y="90"/>
                    </a:lnTo>
                    <a:lnTo>
                      <a:pt x="958" y="90"/>
                    </a:lnTo>
                    <a:lnTo>
                      <a:pt x="962" y="77"/>
                    </a:lnTo>
                    <a:lnTo>
                      <a:pt x="962" y="77"/>
                    </a:lnTo>
                    <a:lnTo>
                      <a:pt x="965" y="67"/>
                    </a:lnTo>
                    <a:lnTo>
                      <a:pt x="965" y="67"/>
                    </a:lnTo>
                    <a:lnTo>
                      <a:pt x="966" y="60"/>
                    </a:lnTo>
                    <a:lnTo>
                      <a:pt x="966" y="60"/>
                    </a:lnTo>
                    <a:lnTo>
                      <a:pt x="967" y="55"/>
                    </a:lnTo>
                    <a:lnTo>
                      <a:pt x="967" y="55"/>
                    </a:lnTo>
                    <a:lnTo>
                      <a:pt x="967" y="49"/>
                    </a:lnTo>
                    <a:lnTo>
                      <a:pt x="967" y="49"/>
                    </a:lnTo>
                    <a:lnTo>
                      <a:pt x="967" y="43"/>
                    </a:lnTo>
                    <a:lnTo>
                      <a:pt x="967" y="43"/>
                    </a:lnTo>
                    <a:lnTo>
                      <a:pt x="966" y="39"/>
                    </a:lnTo>
                    <a:lnTo>
                      <a:pt x="966" y="40"/>
                    </a:lnTo>
                    <a:lnTo>
                      <a:pt x="962" y="37"/>
                    </a:lnTo>
                    <a:lnTo>
                      <a:pt x="962" y="37"/>
                    </a:lnTo>
                    <a:lnTo>
                      <a:pt x="957" y="37"/>
                    </a:lnTo>
                    <a:lnTo>
                      <a:pt x="957" y="37"/>
                    </a:lnTo>
                    <a:lnTo>
                      <a:pt x="953" y="37"/>
                    </a:lnTo>
                    <a:lnTo>
                      <a:pt x="953" y="37"/>
                    </a:lnTo>
                    <a:lnTo>
                      <a:pt x="938" y="44"/>
                    </a:lnTo>
                    <a:lnTo>
                      <a:pt x="938" y="44"/>
                    </a:lnTo>
                    <a:lnTo>
                      <a:pt x="925" y="50"/>
                    </a:lnTo>
                    <a:lnTo>
                      <a:pt x="925" y="50"/>
                    </a:lnTo>
                    <a:lnTo>
                      <a:pt x="908" y="60"/>
                    </a:lnTo>
                    <a:lnTo>
                      <a:pt x="908" y="60"/>
                    </a:lnTo>
                    <a:lnTo>
                      <a:pt x="896" y="70"/>
                    </a:lnTo>
                    <a:lnTo>
                      <a:pt x="896" y="70"/>
                    </a:lnTo>
                    <a:lnTo>
                      <a:pt x="883" y="83"/>
                    </a:lnTo>
                    <a:lnTo>
                      <a:pt x="883" y="83"/>
                    </a:lnTo>
                    <a:lnTo>
                      <a:pt x="870" y="97"/>
                    </a:lnTo>
                    <a:lnTo>
                      <a:pt x="870" y="97"/>
                    </a:lnTo>
                    <a:lnTo>
                      <a:pt x="858" y="110"/>
                    </a:lnTo>
                    <a:lnTo>
                      <a:pt x="858" y="110"/>
                    </a:lnTo>
                    <a:lnTo>
                      <a:pt x="852" y="118"/>
                    </a:lnTo>
                    <a:lnTo>
                      <a:pt x="845" y="123"/>
                    </a:lnTo>
                    <a:lnTo>
                      <a:pt x="837" y="129"/>
                    </a:lnTo>
                    <a:lnTo>
                      <a:pt x="827" y="134"/>
                    </a:lnTo>
                    <a:lnTo>
                      <a:pt x="826" y="133"/>
                    </a:lnTo>
                    <a:close/>
                    <a:moveTo>
                      <a:pt x="206" y="132"/>
                    </a:moveTo>
                    <a:lnTo>
                      <a:pt x="211" y="136"/>
                    </a:lnTo>
                    <a:lnTo>
                      <a:pt x="215" y="141"/>
                    </a:lnTo>
                    <a:lnTo>
                      <a:pt x="221" y="148"/>
                    </a:lnTo>
                    <a:lnTo>
                      <a:pt x="226" y="155"/>
                    </a:lnTo>
                    <a:lnTo>
                      <a:pt x="226" y="155"/>
                    </a:lnTo>
                    <a:lnTo>
                      <a:pt x="230" y="159"/>
                    </a:lnTo>
                    <a:lnTo>
                      <a:pt x="230" y="159"/>
                    </a:lnTo>
                    <a:lnTo>
                      <a:pt x="233" y="162"/>
                    </a:lnTo>
                    <a:lnTo>
                      <a:pt x="233" y="162"/>
                    </a:lnTo>
                    <a:lnTo>
                      <a:pt x="235" y="163"/>
                    </a:lnTo>
                    <a:lnTo>
                      <a:pt x="235" y="163"/>
                    </a:lnTo>
                    <a:lnTo>
                      <a:pt x="237" y="164"/>
                    </a:lnTo>
                    <a:lnTo>
                      <a:pt x="240" y="166"/>
                    </a:lnTo>
                    <a:lnTo>
                      <a:pt x="239" y="166"/>
                    </a:lnTo>
                    <a:lnTo>
                      <a:pt x="241" y="165"/>
                    </a:lnTo>
                    <a:lnTo>
                      <a:pt x="242" y="167"/>
                    </a:lnTo>
                    <a:lnTo>
                      <a:pt x="241" y="168"/>
                    </a:lnTo>
                    <a:lnTo>
                      <a:pt x="239" y="169"/>
                    </a:lnTo>
                    <a:lnTo>
                      <a:pt x="239" y="169"/>
                    </a:lnTo>
                    <a:lnTo>
                      <a:pt x="236" y="171"/>
                    </a:lnTo>
                    <a:lnTo>
                      <a:pt x="237" y="171"/>
                    </a:lnTo>
                    <a:lnTo>
                      <a:pt x="234" y="173"/>
                    </a:lnTo>
                    <a:lnTo>
                      <a:pt x="234" y="173"/>
                    </a:lnTo>
                    <a:lnTo>
                      <a:pt x="231" y="179"/>
                    </a:lnTo>
                    <a:lnTo>
                      <a:pt x="231" y="179"/>
                    </a:lnTo>
                    <a:lnTo>
                      <a:pt x="227" y="187"/>
                    </a:lnTo>
                    <a:lnTo>
                      <a:pt x="227" y="187"/>
                    </a:lnTo>
                    <a:lnTo>
                      <a:pt x="224" y="197"/>
                    </a:lnTo>
                    <a:lnTo>
                      <a:pt x="224" y="197"/>
                    </a:lnTo>
                    <a:lnTo>
                      <a:pt x="223" y="207"/>
                    </a:lnTo>
                    <a:lnTo>
                      <a:pt x="223" y="207"/>
                    </a:lnTo>
                    <a:lnTo>
                      <a:pt x="222" y="215"/>
                    </a:lnTo>
                    <a:lnTo>
                      <a:pt x="220" y="225"/>
                    </a:lnTo>
                    <a:lnTo>
                      <a:pt x="216" y="230"/>
                    </a:lnTo>
                    <a:lnTo>
                      <a:pt x="210" y="236"/>
                    </a:lnTo>
                    <a:lnTo>
                      <a:pt x="206" y="238"/>
                    </a:lnTo>
                    <a:lnTo>
                      <a:pt x="198" y="241"/>
                    </a:lnTo>
                    <a:lnTo>
                      <a:pt x="189" y="242"/>
                    </a:lnTo>
                    <a:lnTo>
                      <a:pt x="181" y="243"/>
                    </a:lnTo>
                    <a:lnTo>
                      <a:pt x="181" y="243"/>
                    </a:lnTo>
                    <a:lnTo>
                      <a:pt x="176" y="243"/>
                    </a:lnTo>
                    <a:lnTo>
                      <a:pt x="168" y="242"/>
                    </a:lnTo>
                    <a:lnTo>
                      <a:pt x="168" y="241"/>
                    </a:lnTo>
                    <a:lnTo>
                      <a:pt x="176" y="242"/>
                    </a:lnTo>
                    <a:lnTo>
                      <a:pt x="176" y="242"/>
                    </a:lnTo>
                    <a:lnTo>
                      <a:pt x="181" y="242"/>
                    </a:lnTo>
                    <a:lnTo>
                      <a:pt x="189" y="241"/>
                    </a:lnTo>
                    <a:lnTo>
                      <a:pt x="189" y="241"/>
                    </a:lnTo>
                    <a:lnTo>
                      <a:pt x="198" y="240"/>
                    </a:lnTo>
                    <a:lnTo>
                      <a:pt x="198" y="240"/>
                    </a:lnTo>
                    <a:lnTo>
                      <a:pt x="206" y="237"/>
                    </a:lnTo>
                    <a:lnTo>
                      <a:pt x="206" y="238"/>
                    </a:lnTo>
                    <a:lnTo>
                      <a:pt x="210" y="235"/>
                    </a:lnTo>
                    <a:lnTo>
                      <a:pt x="210" y="236"/>
                    </a:lnTo>
                    <a:lnTo>
                      <a:pt x="215" y="229"/>
                    </a:lnTo>
                    <a:lnTo>
                      <a:pt x="215" y="229"/>
                    </a:lnTo>
                    <a:lnTo>
                      <a:pt x="219" y="224"/>
                    </a:lnTo>
                    <a:lnTo>
                      <a:pt x="219" y="224"/>
                    </a:lnTo>
                    <a:lnTo>
                      <a:pt x="221" y="215"/>
                    </a:lnTo>
                    <a:lnTo>
                      <a:pt x="221" y="215"/>
                    </a:lnTo>
                    <a:lnTo>
                      <a:pt x="222" y="207"/>
                    </a:lnTo>
                    <a:lnTo>
                      <a:pt x="223" y="196"/>
                    </a:lnTo>
                    <a:lnTo>
                      <a:pt x="226" y="187"/>
                    </a:lnTo>
                    <a:lnTo>
                      <a:pt x="230" y="178"/>
                    </a:lnTo>
                    <a:lnTo>
                      <a:pt x="234" y="172"/>
                    </a:lnTo>
                    <a:lnTo>
                      <a:pt x="236" y="170"/>
                    </a:lnTo>
                    <a:lnTo>
                      <a:pt x="239" y="168"/>
                    </a:lnTo>
                    <a:lnTo>
                      <a:pt x="240" y="167"/>
                    </a:lnTo>
                    <a:lnTo>
                      <a:pt x="240" y="167"/>
                    </a:lnTo>
                    <a:lnTo>
                      <a:pt x="241" y="166"/>
                    </a:lnTo>
                    <a:lnTo>
                      <a:pt x="241" y="167"/>
                    </a:lnTo>
                    <a:lnTo>
                      <a:pt x="241" y="166"/>
                    </a:lnTo>
                    <a:lnTo>
                      <a:pt x="241" y="166"/>
                    </a:lnTo>
                    <a:lnTo>
                      <a:pt x="239" y="167"/>
                    </a:lnTo>
                    <a:lnTo>
                      <a:pt x="236" y="164"/>
                    </a:lnTo>
                    <a:lnTo>
                      <a:pt x="237" y="164"/>
                    </a:lnTo>
                    <a:lnTo>
                      <a:pt x="234" y="164"/>
                    </a:lnTo>
                    <a:lnTo>
                      <a:pt x="232" y="162"/>
                    </a:lnTo>
                    <a:lnTo>
                      <a:pt x="229" y="160"/>
                    </a:lnTo>
                    <a:lnTo>
                      <a:pt x="226" y="156"/>
                    </a:lnTo>
                    <a:lnTo>
                      <a:pt x="220" y="149"/>
                    </a:lnTo>
                    <a:lnTo>
                      <a:pt x="214" y="141"/>
                    </a:lnTo>
                    <a:lnTo>
                      <a:pt x="214" y="141"/>
                    </a:lnTo>
                    <a:lnTo>
                      <a:pt x="210" y="137"/>
                    </a:lnTo>
                    <a:lnTo>
                      <a:pt x="210" y="137"/>
                    </a:lnTo>
                    <a:lnTo>
                      <a:pt x="206" y="133"/>
                    </a:lnTo>
                    <a:lnTo>
                      <a:pt x="206" y="132"/>
                    </a:lnTo>
                    <a:close/>
                    <a:moveTo>
                      <a:pt x="601" y="93"/>
                    </a:moveTo>
                    <a:lnTo>
                      <a:pt x="604" y="93"/>
                    </a:lnTo>
                    <a:lnTo>
                      <a:pt x="604" y="93"/>
                    </a:lnTo>
                    <a:lnTo>
                      <a:pt x="609" y="90"/>
                    </a:lnTo>
                    <a:lnTo>
                      <a:pt x="609" y="90"/>
                    </a:lnTo>
                    <a:lnTo>
                      <a:pt x="615" y="83"/>
                    </a:lnTo>
                    <a:lnTo>
                      <a:pt x="615" y="83"/>
                    </a:lnTo>
                    <a:lnTo>
                      <a:pt x="625" y="72"/>
                    </a:lnTo>
                    <a:lnTo>
                      <a:pt x="625" y="72"/>
                    </a:lnTo>
                    <a:lnTo>
                      <a:pt x="635" y="60"/>
                    </a:lnTo>
                    <a:lnTo>
                      <a:pt x="635" y="60"/>
                    </a:lnTo>
                    <a:lnTo>
                      <a:pt x="643" y="49"/>
                    </a:lnTo>
                    <a:lnTo>
                      <a:pt x="649" y="44"/>
                    </a:lnTo>
                    <a:lnTo>
                      <a:pt x="659" y="35"/>
                    </a:lnTo>
                    <a:lnTo>
                      <a:pt x="666" y="30"/>
                    </a:lnTo>
                    <a:lnTo>
                      <a:pt x="671" y="28"/>
                    </a:lnTo>
                    <a:lnTo>
                      <a:pt x="674" y="26"/>
                    </a:lnTo>
                    <a:lnTo>
                      <a:pt x="677" y="26"/>
                    </a:lnTo>
                    <a:lnTo>
                      <a:pt x="680" y="29"/>
                    </a:lnTo>
                    <a:lnTo>
                      <a:pt x="683" y="37"/>
                    </a:lnTo>
                    <a:lnTo>
                      <a:pt x="683" y="37"/>
                    </a:lnTo>
                    <a:lnTo>
                      <a:pt x="684" y="42"/>
                    </a:lnTo>
                    <a:lnTo>
                      <a:pt x="684" y="42"/>
                    </a:lnTo>
                    <a:lnTo>
                      <a:pt x="687" y="45"/>
                    </a:lnTo>
                    <a:lnTo>
                      <a:pt x="689" y="49"/>
                    </a:lnTo>
                    <a:lnTo>
                      <a:pt x="689" y="49"/>
                    </a:lnTo>
                    <a:lnTo>
                      <a:pt x="691" y="52"/>
                    </a:lnTo>
                    <a:lnTo>
                      <a:pt x="693" y="56"/>
                    </a:lnTo>
                    <a:lnTo>
                      <a:pt x="698" y="64"/>
                    </a:lnTo>
                    <a:lnTo>
                      <a:pt x="698" y="64"/>
                    </a:lnTo>
                    <a:lnTo>
                      <a:pt x="701" y="68"/>
                    </a:lnTo>
                    <a:lnTo>
                      <a:pt x="704" y="73"/>
                    </a:lnTo>
                    <a:lnTo>
                      <a:pt x="708" y="79"/>
                    </a:lnTo>
                    <a:lnTo>
                      <a:pt x="708" y="79"/>
                    </a:lnTo>
                    <a:lnTo>
                      <a:pt x="712" y="83"/>
                    </a:lnTo>
                    <a:lnTo>
                      <a:pt x="719" y="91"/>
                    </a:lnTo>
                    <a:lnTo>
                      <a:pt x="723" y="96"/>
                    </a:lnTo>
                    <a:lnTo>
                      <a:pt x="723" y="96"/>
                    </a:lnTo>
                    <a:lnTo>
                      <a:pt x="727" y="100"/>
                    </a:lnTo>
                    <a:lnTo>
                      <a:pt x="727" y="99"/>
                    </a:lnTo>
                    <a:lnTo>
                      <a:pt x="728" y="100"/>
                    </a:lnTo>
                    <a:lnTo>
                      <a:pt x="731" y="104"/>
                    </a:lnTo>
                    <a:lnTo>
                      <a:pt x="731" y="104"/>
                    </a:lnTo>
                    <a:lnTo>
                      <a:pt x="736" y="109"/>
                    </a:lnTo>
                    <a:lnTo>
                      <a:pt x="739" y="113"/>
                    </a:lnTo>
                    <a:lnTo>
                      <a:pt x="739" y="113"/>
                    </a:lnTo>
                    <a:lnTo>
                      <a:pt x="745" y="121"/>
                    </a:lnTo>
                    <a:lnTo>
                      <a:pt x="744" y="123"/>
                    </a:lnTo>
                    <a:lnTo>
                      <a:pt x="743" y="122"/>
                    </a:lnTo>
                    <a:lnTo>
                      <a:pt x="744" y="121"/>
                    </a:lnTo>
                    <a:lnTo>
                      <a:pt x="744" y="121"/>
                    </a:lnTo>
                    <a:lnTo>
                      <a:pt x="738" y="114"/>
                    </a:lnTo>
                    <a:lnTo>
                      <a:pt x="735" y="109"/>
                    </a:lnTo>
                    <a:lnTo>
                      <a:pt x="735" y="109"/>
                    </a:lnTo>
                    <a:lnTo>
                      <a:pt x="731" y="105"/>
                    </a:lnTo>
                    <a:lnTo>
                      <a:pt x="727" y="101"/>
                    </a:lnTo>
                    <a:lnTo>
                      <a:pt x="727" y="101"/>
                    </a:lnTo>
                    <a:lnTo>
                      <a:pt x="726" y="100"/>
                    </a:lnTo>
                    <a:lnTo>
                      <a:pt x="722" y="97"/>
                    </a:lnTo>
                    <a:lnTo>
                      <a:pt x="718" y="91"/>
                    </a:lnTo>
                    <a:lnTo>
                      <a:pt x="712" y="84"/>
                    </a:lnTo>
                    <a:lnTo>
                      <a:pt x="712" y="84"/>
                    </a:lnTo>
                    <a:lnTo>
                      <a:pt x="707" y="79"/>
                    </a:lnTo>
                    <a:lnTo>
                      <a:pt x="704" y="74"/>
                    </a:lnTo>
                    <a:lnTo>
                      <a:pt x="704" y="74"/>
                    </a:lnTo>
                    <a:lnTo>
                      <a:pt x="700" y="69"/>
                    </a:lnTo>
                    <a:lnTo>
                      <a:pt x="700" y="69"/>
                    </a:lnTo>
                    <a:lnTo>
                      <a:pt x="697" y="64"/>
                    </a:lnTo>
                    <a:lnTo>
                      <a:pt x="693" y="56"/>
                    </a:lnTo>
                    <a:lnTo>
                      <a:pt x="693" y="56"/>
                    </a:lnTo>
                    <a:lnTo>
                      <a:pt x="690" y="52"/>
                    </a:lnTo>
                    <a:lnTo>
                      <a:pt x="690" y="52"/>
                    </a:lnTo>
                    <a:lnTo>
                      <a:pt x="688" y="49"/>
                    </a:lnTo>
                    <a:lnTo>
                      <a:pt x="686" y="46"/>
                    </a:lnTo>
                    <a:lnTo>
                      <a:pt x="686" y="46"/>
                    </a:lnTo>
                    <a:lnTo>
                      <a:pt x="684" y="42"/>
                    </a:lnTo>
                    <a:lnTo>
                      <a:pt x="682" y="38"/>
                    </a:lnTo>
                    <a:lnTo>
                      <a:pt x="679" y="30"/>
                    </a:lnTo>
                    <a:lnTo>
                      <a:pt x="679" y="30"/>
                    </a:lnTo>
                    <a:lnTo>
                      <a:pt x="677" y="27"/>
                    </a:lnTo>
                    <a:lnTo>
                      <a:pt x="677" y="27"/>
                    </a:lnTo>
                    <a:lnTo>
                      <a:pt x="674" y="27"/>
                    </a:lnTo>
                    <a:lnTo>
                      <a:pt x="674" y="27"/>
                    </a:lnTo>
                    <a:lnTo>
                      <a:pt x="671" y="29"/>
                    </a:lnTo>
                    <a:lnTo>
                      <a:pt x="671" y="29"/>
                    </a:lnTo>
                    <a:lnTo>
                      <a:pt x="667" y="31"/>
                    </a:lnTo>
                    <a:lnTo>
                      <a:pt x="667" y="31"/>
                    </a:lnTo>
                    <a:lnTo>
                      <a:pt x="660" y="35"/>
                    </a:lnTo>
                    <a:lnTo>
                      <a:pt x="660" y="35"/>
                    </a:lnTo>
                    <a:lnTo>
                      <a:pt x="649" y="45"/>
                    </a:lnTo>
                    <a:lnTo>
                      <a:pt x="649" y="45"/>
                    </a:lnTo>
                    <a:lnTo>
                      <a:pt x="644" y="50"/>
                    </a:lnTo>
                    <a:lnTo>
                      <a:pt x="644" y="50"/>
                    </a:lnTo>
                    <a:lnTo>
                      <a:pt x="635" y="61"/>
                    </a:lnTo>
                    <a:lnTo>
                      <a:pt x="626" y="73"/>
                    </a:lnTo>
                    <a:lnTo>
                      <a:pt x="616" y="84"/>
                    </a:lnTo>
                    <a:lnTo>
                      <a:pt x="610" y="91"/>
                    </a:lnTo>
                    <a:lnTo>
                      <a:pt x="604" y="94"/>
                    </a:lnTo>
                    <a:lnTo>
                      <a:pt x="601" y="94"/>
                    </a:lnTo>
                    <a:lnTo>
                      <a:pt x="601" y="93"/>
                    </a:lnTo>
                    <a:close/>
                    <a:moveTo>
                      <a:pt x="615" y="228"/>
                    </a:moveTo>
                    <a:lnTo>
                      <a:pt x="613" y="226"/>
                    </a:lnTo>
                    <a:lnTo>
                      <a:pt x="614" y="225"/>
                    </a:lnTo>
                    <a:lnTo>
                      <a:pt x="617" y="229"/>
                    </a:lnTo>
                    <a:lnTo>
                      <a:pt x="620" y="234"/>
                    </a:lnTo>
                    <a:lnTo>
                      <a:pt x="622" y="239"/>
                    </a:lnTo>
                    <a:lnTo>
                      <a:pt x="626" y="247"/>
                    </a:lnTo>
                    <a:lnTo>
                      <a:pt x="626" y="247"/>
                    </a:lnTo>
                    <a:lnTo>
                      <a:pt x="634" y="260"/>
                    </a:lnTo>
                    <a:lnTo>
                      <a:pt x="640" y="271"/>
                    </a:lnTo>
                    <a:lnTo>
                      <a:pt x="642" y="278"/>
                    </a:lnTo>
                    <a:lnTo>
                      <a:pt x="642" y="278"/>
                    </a:lnTo>
                    <a:lnTo>
                      <a:pt x="644" y="280"/>
                    </a:lnTo>
                    <a:lnTo>
                      <a:pt x="644" y="280"/>
                    </a:lnTo>
                    <a:lnTo>
                      <a:pt x="646" y="280"/>
                    </a:lnTo>
                    <a:lnTo>
                      <a:pt x="646" y="280"/>
                    </a:lnTo>
                    <a:lnTo>
                      <a:pt x="647" y="279"/>
                    </a:lnTo>
                    <a:lnTo>
                      <a:pt x="647" y="279"/>
                    </a:lnTo>
                    <a:lnTo>
                      <a:pt x="650" y="273"/>
                    </a:lnTo>
                    <a:lnTo>
                      <a:pt x="659" y="260"/>
                    </a:lnTo>
                    <a:lnTo>
                      <a:pt x="668" y="248"/>
                    </a:lnTo>
                    <a:lnTo>
                      <a:pt x="678" y="238"/>
                    </a:lnTo>
                    <a:lnTo>
                      <a:pt x="692" y="226"/>
                    </a:lnTo>
                    <a:lnTo>
                      <a:pt x="709" y="213"/>
                    </a:lnTo>
                    <a:lnTo>
                      <a:pt x="728" y="201"/>
                    </a:lnTo>
                    <a:lnTo>
                      <a:pt x="739" y="194"/>
                    </a:lnTo>
                    <a:lnTo>
                      <a:pt x="745" y="191"/>
                    </a:lnTo>
                    <a:lnTo>
                      <a:pt x="745" y="191"/>
                    </a:lnTo>
                    <a:lnTo>
                      <a:pt x="747" y="189"/>
                    </a:lnTo>
                    <a:lnTo>
                      <a:pt x="747" y="189"/>
                    </a:lnTo>
                    <a:lnTo>
                      <a:pt x="745" y="191"/>
                    </a:lnTo>
                    <a:lnTo>
                      <a:pt x="739" y="195"/>
                    </a:lnTo>
                    <a:lnTo>
                      <a:pt x="739" y="195"/>
                    </a:lnTo>
                    <a:lnTo>
                      <a:pt x="728" y="201"/>
                    </a:lnTo>
                    <a:lnTo>
                      <a:pt x="728" y="201"/>
                    </a:lnTo>
                    <a:lnTo>
                      <a:pt x="709" y="213"/>
                    </a:lnTo>
                    <a:lnTo>
                      <a:pt x="710" y="213"/>
                    </a:lnTo>
                    <a:lnTo>
                      <a:pt x="693" y="227"/>
                    </a:lnTo>
                    <a:lnTo>
                      <a:pt x="693" y="227"/>
                    </a:lnTo>
                    <a:lnTo>
                      <a:pt x="679" y="238"/>
                    </a:lnTo>
                    <a:lnTo>
                      <a:pt x="679" y="238"/>
                    </a:lnTo>
                    <a:lnTo>
                      <a:pt x="669" y="249"/>
                    </a:lnTo>
                    <a:lnTo>
                      <a:pt x="669" y="249"/>
                    </a:lnTo>
                    <a:lnTo>
                      <a:pt x="660" y="261"/>
                    </a:lnTo>
                    <a:lnTo>
                      <a:pt x="660" y="261"/>
                    </a:lnTo>
                    <a:lnTo>
                      <a:pt x="651" y="273"/>
                    </a:lnTo>
                    <a:lnTo>
                      <a:pt x="651" y="273"/>
                    </a:lnTo>
                    <a:lnTo>
                      <a:pt x="648" y="279"/>
                    </a:lnTo>
                    <a:lnTo>
                      <a:pt x="646" y="281"/>
                    </a:lnTo>
                    <a:lnTo>
                      <a:pt x="643" y="281"/>
                    </a:lnTo>
                    <a:lnTo>
                      <a:pt x="642" y="279"/>
                    </a:lnTo>
                    <a:lnTo>
                      <a:pt x="639" y="272"/>
                    </a:lnTo>
                    <a:lnTo>
                      <a:pt x="639" y="272"/>
                    </a:lnTo>
                    <a:lnTo>
                      <a:pt x="633" y="260"/>
                    </a:lnTo>
                    <a:lnTo>
                      <a:pt x="633" y="260"/>
                    </a:lnTo>
                    <a:lnTo>
                      <a:pt x="625" y="247"/>
                    </a:lnTo>
                    <a:lnTo>
                      <a:pt x="622" y="239"/>
                    </a:lnTo>
                    <a:lnTo>
                      <a:pt x="622" y="239"/>
                    </a:lnTo>
                    <a:lnTo>
                      <a:pt x="619" y="235"/>
                    </a:lnTo>
                    <a:lnTo>
                      <a:pt x="616" y="230"/>
                    </a:lnTo>
                    <a:lnTo>
                      <a:pt x="616" y="230"/>
                    </a:lnTo>
                    <a:lnTo>
                      <a:pt x="610" y="223"/>
                    </a:lnTo>
                    <a:lnTo>
                      <a:pt x="611" y="223"/>
                    </a:lnTo>
                    <a:lnTo>
                      <a:pt x="615" y="227"/>
                    </a:lnTo>
                    <a:lnTo>
                      <a:pt x="615" y="228"/>
                    </a:lnTo>
                    <a:close/>
                    <a:moveTo>
                      <a:pt x="246" y="184"/>
                    </a:moveTo>
                    <a:lnTo>
                      <a:pt x="247" y="188"/>
                    </a:lnTo>
                    <a:lnTo>
                      <a:pt x="247" y="188"/>
                    </a:lnTo>
                    <a:lnTo>
                      <a:pt x="249" y="189"/>
                    </a:lnTo>
                    <a:lnTo>
                      <a:pt x="249" y="189"/>
                    </a:lnTo>
                    <a:lnTo>
                      <a:pt x="251" y="189"/>
                    </a:lnTo>
                    <a:lnTo>
                      <a:pt x="251" y="189"/>
                    </a:lnTo>
                    <a:lnTo>
                      <a:pt x="256" y="189"/>
                    </a:lnTo>
                    <a:lnTo>
                      <a:pt x="261" y="189"/>
                    </a:lnTo>
                    <a:lnTo>
                      <a:pt x="269" y="189"/>
                    </a:lnTo>
                    <a:lnTo>
                      <a:pt x="295" y="191"/>
                    </a:lnTo>
                    <a:lnTo>
                      <a:pt x="320" y="195"/>
                    </a:lnTo>
                    <a:lnTo>
                      <a:pt x="350" y="201"/>
                    </a:lnTo>
                    <a:lnTo>
                      <a:pt x="371" y="207"/>
                    </a:lnTo>
                    <a:lnTo>
                      <a:pt x="393" y="213"/>
                    </a:lnTo>
                    <a:lnTo>
                      <a:pt x="412" y="220"/>
                    </a:lnTo>
                    <a:lnTo>
                      <a:pt x="416" y="226"/>
                    </a:lnTo>
                    <a:lnTo>
                      <a:pt x="415" y="229"/>
                    </a:lnTo>
                    <a:lnTo>
                      <a:pt x="410" y="233"/>
                    </a:lnTo>
                    <a:lnTo>
                      <a:pt x="404" y="235"/>
                    </a:lnTo>
                    <a:lnTo>
                      <a:pt x="404" y="235"/>
                    </a:lnTo>
                    <a:lnTo>
                      <a:pt x="394" y="238"/>
                    </a:lnTo>
                    <a:lnTo>
                      <a:pt x="380" y="242"/>
                    </a:lnTo>
                    <a:lnTo>
                      <a:pt x="380" y="242"/>
                    </a:lnTo>
                    <a:lnTo>
                      <a:pt x="370" y="245"/>
                    </a:lnTo>
                    <a:lnTo>
                      <a:pt x="370" y="245"/>
                    </a:lnTo>
                    <a:lnTo>
                      <a:pt x="363" y="247"/>
                    </a:lnTo>
                    <a:lnTo>
                      <a:pt x="357" y="249"/>
                    </a:lnTo>
                    <a:lnTo>
                      <a:pt x="350" y="251"/>
                    </a:lnTo>
                    <a:lnTo>
                      <a:pt x="338" y="252"/>
                    </a:lnTo>
                    <a:lnTo>
                      <a:pt x="327" y="252"/>
                    </a:lnTo>
                    <a:lnTo>
                      <a:pt x="313" y="250"/>
                    </a:lnTo>
                    <a:lnTo>
                      <a:pt x="313" y="250"/>
                    </a:lnTo>
                    <a:lnTo>
                      <a:pt x="302" y="249"/>
                    </a:lnTo>
                    <a:lnTo>
                      <a:pt x="290" y="246"/>
                    </a:lnTo>
                    <a:lnTo>
                      <a:pt x="275" y="242"/>
                    </a:lnTo>
                    <a:lnTo>
                      <a:pt x="263" y="236"/>
                    </a:lnTo>
                    <a:lnTo>
                      <a:pt x="260" y="233"/>
                    </a:lnTo>
                    <a:lnTo>
                      <a:pt x="260" y="233"/>
                    </a:lnTo>
                    <a:lnTo>
                      <a:pt x="254" y="231"/>
                    </a:lnTo>
                    <a:lnTo>
                      <a:pt x="254" y="231"/>
                    </a:lnTo>
                    <a:lnTo>
                      <a:pt x="250" y="230"/>
                    </a:lnTo>
                    <a:lnTo>
                      <a:pt x="250" y="230"/>
                    </a:lnTo>
                    <a:lnTo>
                      <a:pt x="248" y="230"/>
                    </a:lnTo>
                    <a:lnTo>
                      <a:pt x="248" y="230"/>
                    </a:lnTo>
                    <a:lnTo>
                      <a:pt x="246" y="232"/>
                    </a:lnTo>
                    <a:lnTo>
                      <a:pt x="245" y="231"/>
                    </a:lnTo>
                    <a:lnTo>
                      <a:pt x="248" y="229"/>
                    </a:lnTo>
                    <a:lnTo>
                      <a:pt x="250" y="229"/>
                    </a:lnTo>
                    <a:lnTo>
                      <a:pt x="255" y="230"/>
                    </a:lnTo>
                    <a:lnTo>
                      <a:pt x="260" y="232"/>
                    </a:lnTo>
                    <a:lnTo>
                      <a:pt x="264" y="235"/>
                    </a:lnTo>
                    <a:lnTo>
                      <a:pt x="264" y="235"/>
                    </a:lnTo>
                    <a:lnTo>
                      <a:pt x="276" y="241"/>
                    </a:lnTo>
                    <a:lnTo>
                      <a:pt x="276" y="241"/>
                    </a:lnTo>
                    <a:lnTo>
                      <a:pt x="290" y="245"/>
                    </a:lnTo>
                    <a:lnTo>
                      <a:pt x="290" y="245"/>
                    </a:lnTo>
                    <a:lnTo>
                      <a:pt x="302" y="248"/>
                    </a:lnTo>
                    <a:lnTo>
                      <a:pt x="302" y="248"/>
                    </a:lnTo>
                    <a:lnTo>
                      <a:pt x="313" y="249"/>
                    </a:lnTo>
                    <a:lnTo>
                      <a:pt x="327" y="251"/>
                    </a:lnTo>
                    <a:lnTo>
                      <a:pt x="327" y="251"/>
                    </a:lnTo>
                    <a:lnTo>
                      <a:pt x="338" y="251"/>
                    </a:lnTo>
                    <a:lnTo>
                      <a:pt x="338" y="251"/>
                    </a:lnTo>
                    <a:lnTo>
                      <a:pt x="350" y="250"/>
                    </a:lnTo>
                    <a:lnTo>
                      <a:pt x="350" y="250"/>
                    </a:lnTo>
                    <a:lnTo>
                      <a:pt x="357" y="248"/>
                    </a:lnTo>
                    <a:lnTo>
                      <a:pt x="363" y="246"/>
                    </a:lnTo>
                    <a:lnTo>
                      <a:pt x="363" y="246"/>
                    </a:lnTo>
                    <a:lnTo>
                      <a:pt x="369" y="244"/>
                    </a:lnTo>
                    <a:lnTo>
                      <a:pt x="380" y="241"/>
                    </a:lnTo>
                    <a:lnTo>
                      <a:pt x="394" y="237"/>
                    </a:lnTo>
                    <a:lnTo>
                      <a:pt x="394" y="237"/>
                    </a:lnTo>
                    <a:lnTo>
                      <a:pt x="404" y="234"/>
                    </a:lnTo>
                    <a:lnTo>
                      <a:pt x="409" y="232"/>
                    </a:lnTo>
                    <a:lnTo>
                      <a:pt x="409" y="232"/>
                    </a:lnTo>
                    <a:lnTo>
                      <a:pt x="414" y="228"/>
                    </a:lnTo>
                    <a:lnTo>
                      <a:pt x="414" y="229"/>
                    </a:lnTo>
                    <a:lnTo>
                      <a:pt x="415" y="226"/>
                    </a:lnTo>
                    <a:lnTo>
                      <a:pt x="415" y="226"/>
                    </a:lnTo>
                    <a:lnTo>
                      <a:pt x="412" y="221"/>
                    </a:lnTo>
                    <a:lnTo>
                      <a:pt x="412" y="221"/>
                    </a:lnTo>
                    <a:lnTo>
                      <a:pt x="393" y="214"/>
                    </a:lnTo>
                    <a:lnTo>
                      <a:pt x="393" y="214"/>
                    </a:lnTo>
                    <a:lnTo>
                      <a:pt x="370" y="208"/>
                    </a:lnTo>
                    <a:lnTo>
                      <a:pt x="370" y="208"/>
                    </a:lnTo>
                    <a:lnTo>
                      <a:pt x="350" y="202"/>
                    </a:lnTo>
                    <a:lnTo>
                      <a:pt x="350" y="202"/>
                    </a:lnTo>
                    <a:lnTo>
                      <a:pt x="320" y="196"/>
                    </a:lnTo>
                    <a:lnTo>
                      <a:pt x="320" y="196"/>
                    </a:lnTo>
                    <a:lnTo>
                      <a:pt x="295" y="192"/>
                    </a:lnTo>
                    <a:lnTo>
                      <a:pt x="295" y="192"/>
                    </a:lnTo>
                    <a:lnTo>
                      <a:pt x="269" y="190"/>
                    </a:lnTo>
                    <a:lnTo>
                      <a:pt x="269" y="190"/>
                    </a:lnTo>
                    <a:lnTo>
                      <a:pt x="261" y="190"/>
                    </a:lnTo>
                    <a:lnTo>
                      <a:pt x="261" y="190"/>
                    </a:lnTo>
                    <a:lnTo>
                      <a:pt x="256" y="190"/>
                    </a:lnTo>
                    <a:lnTo>
                      <a:pt x="256" y="190"/>
                    </a:lnTo>
                    <a:lnTo>
                      <a:pt x="251" y="190"/>
                    </a:lnTo>
                    <a:lnTo>
                      <a:pt x="248" y="190"/>
                    </a:lnTo>
                    <a:lnTo>
                      <a:pt x="247" y="188"/>
                    </a:lnTo>
                    <a:lnTo>
                      <a:pt x="245" y="185"/>
                    </a:lnTo>
                    <a:lnTo>
                      <a:pt x="246" y="184"/>
                    </a:lnTo>
                    <a:close/>
                    <a:moveTo>
                      <a:pt x="290" y="82"/>
                    </a:moveTo>
                    <a:lnTo>
                      <a:pt x="294" y="80"/>
                    </a:lnTo>
                    <a:lnTo>
                      <a:pt x="294" y="80"/>
                    </a:lnTo>
                    <a:lnTo>
                      <a:pt x="303" y="74"/>
                    </a:lnTo>
                    <a:lnTo>
                      <a:pt x="303" y="74"/>
                    </a:lnTo>
                    <a:lnTo>
                      <a:pt x="314" y="66"/>
                    </a:lnTo>
                    <a:lnTo>
                      <a:pt x="313" y="66"/>
                    </a:lnTo>
                    <a:lnTo>
                      <a:pt x="328" y="52"/>
                    </a:lnTo>
                    <a:lnTo>
                      <a:pt x="328" y="52"/>
                    </a:lnTo>
                    <a:lnTo>
                      <a:pt x="346" y="34"/>
                    </a:lnTo>
                    <a:lnTo>
                      <a:pt x="364" y="19"/>
                    </a:lnTo>
                    <a:lnTo>
                      <a:pt x="364" y="19"/>
                    </a:lnTo>
                    <a:lnTo>
                      <a:pt x="376" y="8"/>
                    </a:lnTo>
                    <a:lnTo>
                      <a:pt x="380" y="5"/>
                    </a:lnTo>
                    <a:lnTo>
                      <a:pt x="380" y="5"/>
                    </a:lnTo>
                    <a:lnTo>
                      <a:pt x="383" y="2"/>
                    </a:lnTo>
                    <a:lnTo>
                      <a:pt x="386" y="0"/>
                    </a:lnTo>
                    <a:lnTo>
                      <a:pt x="385" y="4"/>
                    </a:lnTo>
                    <a:lnTo>
                      <a:pt x="385" y="4"/>
                    </a:lnTo>
                    <a:lnTo>
                      <a:pt x="385" y="5"/>
                    </a:lnTo>
                    <a:lnTo>
                      <a:pt x="385" y="5"/>
                    </a:lnTo>
                    <a:lnTo>
                      <a:pt x="387" y="6"/>
                    </a:lnTo>
                    <a:lnTo>
                      <a:pt x="387" y="6"/>
                    </a:lnTo>
                    <a:lnTo>
                      <a:pt x="390" y="6"/>
                    </a:lnTo>
                    <a:lnTo>
                      <a:pt x="391" y="10"/>
                    </a:lnTo>
                    <a:lnTo>
                      <a:pt x="390" y="9"/>
                    </a:lnTo>
                    <a:lnTo>
                      <a:pt x="392" y="11"/>
                    </a:lnTo>
                    <a:lnTo>
                      <a:pt x="392" y="11"/>
                    </a:lnTo>
                    <a:lnTo>
                      <a:pt x="394" y="12"/>
                    </a:lnTo>
                    <a:lnTo>
                      <a:pt x="394" y="12"/>
                    </a:lnTo>
                    <a:lnTo>
                      <a:pt x="397" y="12"/>
                    </a:lnTo>
                    <a:lnTo>
                      <a:pt x="398" y="15"/>
                    </a:lnTo>
                    <a:lnTo>
                      <a:pt x="398" y="15"/>
                    </a:lnTo>
                    <a:lnTo>
                      <a:pt x="400" y="16"/>
                    </a:lnTo>
                    <a:lnTo>
                      <a:pt x="399" y="16"/>
                    </a:lnTo>
                    <a:lnTo>
                      <a:pt x="402" y="18"/>
                    </a:lnTo>
                    <a:lnTo>
                      <a:pt x="401" y="18"/>
                    </a:lnTo>
                    <a:lnTo>
                      <a:pt x="404" y="19"/>
                    </a:lnTo>
                    <a:lnTo>
                      <a:pt x="404" y="19"/>
                    </a:lnTo>
                    <a:lnTo>
                      <a:pt x="406" y="19"/>
                    </a:lnTo>
                    <a:lnTo>
                      <a:pt x="407" y="22"/>
                    </a:lnTo>
                    <a:lnTo>
                      <a:pt x="407" y="22"/>
                    </a:lnTo>
                    <a:lnTo>
                      <a:pt x="409" y="24"/>
                    </a:lnTo>
                    <a:lnTo>
                      <a:pt x="409" y="23"/>
                    </a:lnTo>
                    <a:lnTo>
                      <a:pt x="411" y="24"/>
                    </a:lnTo>
                    <a:lnTo>
                      <a:pt x="411" y="24"/>
                    </a:lnTo>
                    <a:lnTo>
                      <a:pt x="412" y="24"/>
                    </a:lnTo>
                    <a:lnTo>
                      <a:pt x="412" y="24"/>
                    </a:lnTo>
                    <a:lnTo>
                      <a:pt x="414" y="24"/>
                    </a:lnTo>
                    <a:lnTo>
                      <a:pt x="414" y="28"/>
                    </a:lnTo>
                    <a:lnTo>
                      <a:pt x="414" y="28"/>
                    </a:lnTo>
                    <a:lnTo>
                      <a:pt x="416" y="30"/>
                    </a:lnTo>
                    <a:lnTo>
                      <a:pt x="415" y="30"/>
                    </a:lnTo>
                    <a:lnTo>
                      <a:pt x="419" y="31"/>
                    </a:lnTo>
                    <a:lnTo>
                      <a:pt x="418" y="31"/>
                    </a:lnTo>
                    <a:lnTo>
                      <a:pt x="422" y="31"/>
                    </a:lnTo>
                    <a:lnTo>
                      <a:pt x="423" y="33"/>
                    </a:lnTo>
                    <a:lnTo>
                      <a:pt x="423" y="33"/>
                    </a:lnTo>
                    <a:lnTo>
                      <a:pt x="424" y="35"/>
                    </a:lnTo>
                    <a:lnTo>
                      <a:pt x="424" y="35"/>
                    </a:lnTo>
                    <a:lnTo>
                      <a:pt x="427" y="36"/>
                    </a:lnTo>
                    <a:lnTo>
                      <a:pt x="427" y="36"/>
                    </a:lnTo>
                    <a:lnTo>
                      <a:pt x="430" y="36"/>
                    </a:lnTo>
                    <a:lnTo>
                      <a:pt x="431" y="39"/>
                    </a:lnTo>
                    <a:lnTo>
                      <a:pt x="431" y="38"/>
                    </a:lnTo>
                    <a:lnTo>
                      <a:pt x="433" y="40"/>
                    </a:lnTo>
                    <a:lnTo>
                      <a:pt x="433" y="40"/>
                    </a:lnTo>
                    <a:lnTo>
                      <a:pt x="438" y="41"/>
                    </a:lnTo>
                    <a:lnTo>
                      <a:pt x="438" y="43"/>
                    </a:lnTo>
                    <a:lnTo>
                      <a:pt x="438" y="43"/>
                    </a:lnTo>
                    <a:lnTo>
                      <a:pt x="439" y="45"/>
                    </a:lnTo>
                    <a:lnTo>
                      <a:pt x="438" y="45"/>
                    </a:lnTo>
                    <a:lnTo>
                      <a:pt x="441" y="46"/>
                    </a:lnTo>
                    <a:lnTo>
                      <a:pt x="441" y="46"/>
                    </a:lnTo>
                    <a:lnTo>
                      <a:pt x="444" y="46"/>
                    </a:lnTo>
                    <a:lnTo>
                      <a:pt x="446" y="46"/>
                    </a:lnTo>
                    <a:lnTo>
                      <a:pt x="446" y="49"/>
                    </a:lnTo>
                    <a:lnTo>
                      <a:pt x="446" y="49"/>
                    </a:lnTo>
                    <a:lnTo>
                      <a:pt x="447" y="51"/>
                    </a:lnTo>
                    <a:lnTo>
                      <a:pt x="447" y="51"/>
                    </a:lnTo>
                    <a:lnTo>
                      <a:pt x="447" y="52"/>
                    </a:lnTo>
                    <a:lnTo>
                      <a:pt x="447" y="52"/>
                    </a:lnTo>
                    <a:lnTo>
                      <a:pt x="449" y="53"/>
                    </a:lnTo>
                    <a:lnTo>
                      <a:pt x="449" y="53"/>
                    </a:lnTo>
                    <a:lnTo>
                      <a:pt x="452" y="54"/>
                    </a:lnTo>
                    <a:lnTo>
                      <a:pt x="453" y="57"/>
                    </a:lnTo>
                    <a:lnTo>
                      <a:pt x="453" y="56"/>
                    </a:lnTo>
                    <a:lnTo>
                      <a:pt x="454" y="58"/>
                    </a:lnTo>
                    <a:lnTo>
                      <a:pt x="454" y="58"/>
                    </a:lnTo>
                    <a:lnTo>
                      <a:pt x="456" y="59"/>
                    </a:lnTo>
                    <a:lnTo>
                      <a:pt x="456" y="59"/>
                    </a:lnTo>
                    <a:lnTo>
                      <a:pt x="459" y="59"/>
                    </a:lnTo>
                    <a:lnTo>
                      <a:pt x="459" y="62"/>
                    </a:lnTo>
                    <a:lnTo>
                      <a:pt x="459" y="62"/>
                    </a:lnTo>
                    <a:lnTo>
                      <a:pt x="461" y="64"/>
                    </a:lnTo>
                    <a:lnTo>
                      <a:pt x="461" y="64"/>
                    </a:lnTo>
                    <a:lnTo>
                      <a:pt x="463" y="65"/>
                    </a:lnTo>
                    <a:lnTo>
                      <a:pt x="463" y="65"/>
                    </a:lnTo>
                    <a:lnTo>
                      <a:pt x="466" y="66"/>
                    </a:lnTo>
                    <a:lnTo>
                      <a:pt x="467" y="68"/>
                    </a:lnTo>
                    <a:lnTo>
                      <a:pt x="467" y="68"/>
                    </a:lnTo>
                    <a:lnTo>
                      <a:pt x="468" y="69"/>
                    </a:lnTo>
                    <a:lnTo>
                      <a:pt x="468" y="69"/>
                    </a:lnTo>
                    <a:lnTo>
                      <a:pt x="469" y="70"/>
                    </a:lnTo>
                    <a:lnTo>
                      <a:pt x="469" y="70"/>
                    </a:lnTo>
                    <a:lnTo>
                      <a:pt x="472" y="72"/>
                    </a:lnTo>
                    <a:lnTo>
                      <a:pt x="472" y="72"/>
                    </a:lnTo>
                    <a:lnTo>
                      <a:pt x="476" y="72"/>
                    </a:lnTo>
                    <a:lnTo>
                      <a:pt x="477" y="75"/>
                    </a:lnTo>
                    <a:lnTo>
                      <a:pt x="477" y="74"/>
                    </a:lnTo>
                    <a:lnTo>
                      <a:pt x="478" y="76"/>
                    </a:lnTo>
                    <a:lnTo>
                      <a:pt x="478" y="76"/>
                    </a:lnTo>
                    <a:lnTo>
                      <a:pt x="481" y="76"/>
                    </a:lnTo>
                    <a:lnTo>
                      <a:pt x="481" y="76"/>
                    </a:lnTo>
                    <a:lnTo>
                      <a:pt x="483" y="77"/>
                    </a:lnTo>
                    <a:lnTo>
                      <a:pt x="483" y="79"/>
                    </a:lnTo>
                    <a:lnTo>
                      <a:pt x="483" y="79"/>
                    </a:lnTo>
                    <a:lnTo>
                      <a:pt x="485" y="80"/>
                    </a:lnTo>
                    <a:lnTo>
                      <a:pt x="485" y="80"/>
                    </a:lnTo>
                    <a:lnTo>
                      <a:pt x="487" y="81"/>
                    </a:lnTo>
                    <a:lnTo>
                      <a:pt x="487" y="81"/>
                    </a:lnTo>
                    <a:lnTo>
                      <a:pt x="489" y="82"/>
                    </a:lnTo>
                    <a:lnTo>
                      <a:pt x="490" y="84"/>
                    </a:lnTo>
                    <a:lnTo>
                      <a:pt x="490" y="84"/>
                    </a:lnTo>
                    <a:lnTo>
                      <a:pt x="491" y="85"/>
                    </a:lnTo>
                    <a:lnTo>
                      <a:pt x="491" y="85"/>
                    </a:lnTo>
                    <a:lnTo>
                      <a:pt x="493" y="86"/>
                    </a:lnTo>
                    <a:lnTo>
                      <a:pt x="493" y="86"/>
                    </a:lnTo>
                    <a:lnTo>
                      <a:pt x="494" y="86"/>
                    </a:lnTo>
                    <a:lnTo>
                      <a:pt x="494" y="87"/>
                    </a:lnTo>
                    <a:lnTo>
                      <a:pt x="492" y="87"/>
                    </a:lnTo>
                    <a:lnTo>
                      <a:pt x="491" y="86"/>
                    </a:lnTo>
                    <a:lnTo>
                      <a:pt x="489" y="84"/>
                    </a:lnTo>
                    <a:lnTo>
                      <a:pt x="488" y="82"/>
                    </a:lnTo>
                    <a:lnTo>
                      <a:pt x="489" y="82"/>
                    </a:lnTo>
                    <a:lnTo>
                      <a:pt x="487" y="82"/>
                    </a:lnTo>
                    <a:lnTo>
                      <a:pt x="484" y="81"/>
                    </a:lnTo>
                    <a:lnTo>
                      <a:pt x="482" y="79"/>
                    </a:lnTo>
                    <a:lnTo>
                      <a:pt x="482" y="77"/>
                    </a:lnTo>
                    <a:lnTo>
                      <a:pt x="482" y="78"/>
                    </a:lnTo>
                    <a:lnTo>
                      <a:pt x="481" y="77"/>
                    </a:lnTo>
                    <a:lnTo>
                      <a:pt x="478" y="77"/>
                    </a:lnTo>
                    <a:lnTo>
                      <a:pt x="476" y="75"/>
                    </a:lnTo>
                    <a:lnTo>
                      <a:pt x="475" y="73"/>
                    </a:lnTo>
                    <a:lnTo>
                      <a:pt x="475" y="73"/>
                    </a:lnTo>
                    <a:lnTo>
                      <a:pt x="472" y="73"/>
                    </a:lnTo>
                    <a:lnTo>
                      <a:pt x="469" y="71"/>
                    </a:lnTo>
                    <a:lnTo>
                      <a:pt x="467" y="70"/>
                    </a:lnTo>
                    <a:lnTo>
                      <a:pt x="466" y="69"/>
                    </a:lnTo>
                    <a:lnTo>
                      <a:pt x="465" y="67"/>
                    </a:lnTo>
                    <a:lnTo>
                      <a:pt x="466" y="67"/>
                    </a:lnTo>
                    <a:lnTo>
                      <a:pt x="463" y="66"/>
                    </a:lnTo>
                    <a:lnTo>
                      <a:pt x="460" y="65"/>
                    </a:lnTo>
                    <a:lnTo>
                      <a:pt x="459" y="62"/>
                    </a:lnTo>
                    <a:lnTo>
                      <a:pt x="458" y="60"/>
                    </a:lnTo>
                    <a:lnTo>
                      <a:pt x="458" y="60"/>
                    </a:lnTo>
                    <a:lnTo>
                      <a:pt x="456" y="60"/>
                    </a:lnTo>
                    <a:lnTo>
                      <a:pt x="454" y="59"/>
                    </a:lnTo>
                    <a:lnTo>
                      <a:pt x="452" y="57"/>
                    </a:lnTo>
                    <a:lnTo>
                      <a:pt x="451" y="54"/>
                    </a:lnTo>
                    <a:lnTo>
                      <a:pt x="452" y="55"/>
                    </a:lnTo>
                    <a:lnTo>
                      <a:pt x="449" y="54"/>
                    </a:lnTo>
                    <a:lnTo>
                      <a:pt x="447" y="53"/>
                    </a:lnTo>
                    <a:lnTo>
                      <a:pt x="446" y="51"/>
                    </a:lnTo>
                    <a:lnTo>
                      <a:pt x="445" y="49"/>
                    </a:lnTo>
                    <a:lnTo>
                      <a:pt x="445" y="46"/>
                    </a:lnTo>
                    <a:lnTo>
                      <a:pt x="445" y="47"/>
                    </a:lnTo>
                    <a:lnTo>
                      <a:pt x="443" y="47"/>
                    </a:lnTo>
                    <a:lnTo>
                      <a:pt x="443" y="47"/>
                    </a:lnTo>
                    <a:lnTo>
                      <a:pt x="441" y="47"/>
                    </a:lnTo>
                    <a:lnTo>
                      <a:pt x="438" y="45"/>
                    </a:lnTo>
                    <a:lnTo>
                      <a:pt x="437" y="43"/>
                    </a:lnTo>
                    <a:lnTo>
                      <a:pt x="437" y="42"/>
                    </a:lnTo>
                    <a:lnTo>
                      <a:pt x="437" y="42"/>
                    </a:lnTo>
                    <a:lnTo>
                      <a:pt x="433" y="41"/>
                    </a:lnTo>
                    <a:lnTo>
                      <a:pt x="430" y="39"/>
                    </a:lnTo>
                    <a:lnTo>
                      <a:pt x="429" y="37"/>
                    </a:lnTo>
                    <a:lnTo>
                      <a:pt x="430" y="37"/>
                    </a:lnTo>
                    <a:lnTo>
                      <a:pt x="426" y="37"/>
                    </a:lnTo>
                    <a:lnTo>
                      <a:pt x="423" y="36"/>
                    </a:lnTo>
                    <a:lnTo>
                      <a:pt x="422" y="34"/>
                    </a:lnTo>
                    <a:lnTo>
                      <a:pt x="421" y="31"/>
                    </a:lnTo>
                    <a:lnTo>
                      <a:pt x="421" y="31"/>
                    </a:lnTo>
                    <a:lnTo>
                      <a:pt x="418" y="32"/>
                    </a:lnTo>
                    <a:lnTo>
                      <a:pt x="415" y="31"/>
                    </a:lnTo>
                    <a:lnTo>
                      <a:pt x="413" y="28"/>
                    </a:lnTo>
                    <a:lnTo>
                      <a:pt x="413" y="25"/>
                    </a:lnTo>
                    <a:lnTo>
                      <a:pt x="413" y="25"/>
                    </a:lnTo>
                    <a:lnTo>
                      <a:pt x="412" y="25"/>
                    </a:lnTo>
                    <a:lnTo>
                      <a:pt x="410" y="25"/>
                    </a:lnTo>
                    <a:lnTo>
                      <a:pt x="408" y="24"/>
                    </a:lnTo>
                    <a:lnTo>
                      <a:pt x="406" y="23"/>
                    </a:lnTo>
                    <a:lnTo>
                      <a:pt x="406" y="20"/>
                    </a:lnTo>
                    <a:lnTo>
                      <a:pt x="406" y="20"/>
                    </a:lnTo>
                    <a:lnTo>
                      <a:pt x="404" y="20"/>
                    </a:lnTo>
                    <a:lnTo>
                      <a:pt x="401" y="19"/>
                    </a:lnTo>
                    <a:lnTo>
                      <a:pt x="399" y="17"/>
                    </a:lnTo>
                    <a:lnTo>
                      <a:pt x="397" y="15"/>
                    </a:lnTo>
                    <a:lnTo>
                      <a:pt x="397" y="13"/>
                    </a:lnTo>
                    <a:lnTo>
                      <a:pt x="397" y="13"/>
                    </a:lnTo>
                    <a:lnTo>
                      <a:pt x="394" y="13"/>
                    </a:lnTo>
                    <a:lnTo>
                      <a:pt x="392" y="12"/>
                    </a:lnTo>
                    <a:lnTo>
                      <a:pt x="390" y="10"/>
                    </a:lnTo>
                    <a:lnTo>
                      <a:pt x="389" y="7"/>
                    </a:lnTo>
                    <a:lnTo>
                      <a:pt x="390" y="7"/>
                    </a:lnTo>
                    <a:lnTo>
                      <a:pt x="386" y="7"/>
                    </a:lnTo>
                    <a:lnTo>
                      <a:pt x="384" y="6"/>
                    </a:lnTo>
                    <a:lnTo>
                      <a:pt x="384" y="4"/>
                    </a:lnTo>
                    <a:lnTo>
                      <a:pt x="384" y="0"/>
                    </a:lnTo>
                    <a:lnTo>
                      <a:pt x="385" y="1"/>
                    </a:lnTo>
                    <a:lnTo>
                      <a:pt x="384" y="2"/>
                    </a:lnTo>
                    <a:lnTo>
                      <a:pt x="384" y="2"/>
                    </a:lnTo>
                    <a:lnTo>
                      <a:pt x="381" y="5"/>
                    </a:lnTo>
                    <a:lnTo>
                      <a:pt x="377" y="9"/>
                    </a:lnTo>
                    <a:lnTo>
                      <a:pt x="377" y="9"/>
                    </a:lnTo>
                    <a:lnTo>
                      <a:pt x="365" y="20"/>
                    </a:lnTo>
                    <a:lnTo>
                      <a:pt x="346" y="35"/>
                    </a:lnTo>
                    <a:lnTo>
                      <a:pt x="346" y="35"/>
                    </a:lnTo>
                    <a:lnTo>
                      <a:pt x="329" y="53"/>
                    </a:lnTo>
                    <a:lnTo>
                      <a:pt x="314" y="67"/>
                    </a:lnTo>
                    <a:lnTo>
                      <a:pt x="303" y="74"/>
                    </a:lnTo>
                    <a:lnTo>
                      <a:pt x="295" y="81"/>
                    </a:lnTo>
                    <a:lnTo>
                      <a:pt x="291" y="83"/>
                    </a:lnTo>
                    <a:lnTo>
                      <a:pt x="290" y="82"/>
                    </a:lnTo>
                    <a:close/>
                  </a:path>
                </a:pathLst>
              </a:custGeom>
              <a:solidFill>
                <a:srgbClr val="00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35" name="Shape 935"/>
              <p:cNvSpPr/>
              <p:nvPr/>
            </p:nvSpPr>
            <p:spPr>
              <a:xfrm>
                <a:off x="5280353" y="4509120"/>
                <a:ext cx="2696675" cy="1059415"/>
              </a:xfrm>
              <a:custGeom>
                <a:pathLst>
                  <a:path extrusionOk="0" h="374" w="936">
                    <a:moveTo>
                      <a:pt x="845" y="173"/>
                    </a:moveTo>
                    <a:lnTo>
                      <a:pt x="833" y="174"/>
                    </a:lnTo>
                    <a:lnTo>
                      <a:pt x="818" y="174"/>
                    </a:lnTo>
                    <a:lnTo>
                      <a:pt x="803" y="174"/>
                    </a:lnTo>
                    <a:lnTo>
                      <a:pt x="781" y="173"/>
                    </a:lnTo>
                    <a:lnTo>
                      <a:pt x="781" y="173"/>
                    </a:lnTo>
                    <a:lnTo>
                      <a:pt x="760" y="173"/>
                    </a:lnTo>
                    <a:lnTo>
                      <a:pt x="737" y="172"/>
                    </a:lnTo>
                    <a:lnTo>
                      <a:pt x="737" y="172"/>
                    </a:lnTo>
                    <a:lnTo>
                      <a:pt x="717" y="172"/>
                    </a:lnTo>
                    <a:lnTo>
                      <a:pt x="700" y="171"/>
                    </a:lnTo>
                    <a:lnTo>
                      <a:pt x="686" y="170"/>
                    </a:lnTo>
                    <a:lnTo>
                      <a:pt x="674" y="169"/>
                    </a:lnTo>
                    <a:lnTo>
                      <a:pt x="674" y="169"/>
                    </a:lnTo>
                    <a:lnTo>
                      <a:pt x="660" y="168"/>
                    </a:lnTo>
                    <a:lnTo>
                      <a:pt x="660" y="168"/>
                    </a:lnTo>
                    <a:lnTo>
                      <a:pt x="647" y="168"/>
                    </a:lnTo>
                    <a:lnTo>
                      <a:pt x="633" y="168"/>
                    </a:lnTo>
                    <a:lnTo>
                      <a:pt x="617" y="166"/>
                    </a:lnTo>
                    <a:lnTo>
                      <a:pt x="617" y="166"/>
                    </a:lnTo>
                    <a:lnTo>
                      <a:pt x="604" y="165"/>
                    </a:lnTo>
                    <a:lnTo>
                      <a:pt x="604" y="165"/>
                    </a:lnTo>
                    <a:lnTo>
                      <a:pt x="591" y="164"/>
                    </a:lnTo>
                    <a:lnTo>
                      <a:pt x="576" y="162"/>
                    </a:lnTo>
                    <a:lnTo>
                      <a:pt x="576" y="162"/>
                    </a:lnTo>
                    <a:lnTo>
                      <a:pt x="561" y="161"/>
                    </a:lnTo>
                    <a:lnTo>
                      <a:pt x="546" y="159"/>
                    </a:lnTo>
                    <a:lnTo>
                      <a:pt x="531" y="156"/>
                    </a:lnTo>
                    <a:lnTo>
                      <a:pt x="531" y="156"/>
                    </a:lnTo>
                    <a:lnTo>
                      <a:pt x="512" y="154"/>
                    </a:lnTo>
                    <a:lnTo>
                      <a:pt x="497" y="150"/>
                    </a:lnTo>
                    <a:lnTo>
                      <a:pt x="497" y="150"/>
                    </a:lnTo>
                    <a:lnTo>
                      <a:pt x="480" y="149"/>
                    </a:lnTo>
                    <a:lnTo>
                      <a:pt x="480" y="149"/>
                    </a:lnTo>
                    <a:lnTo>
                      <a:pt x="463" y="148"/>
                    </a:lnTo>
                    <a:lnTo>
                      <a:pt x="463" y="148"/>
                    </a:lnTo>
                    <a:lnTo>
                      <a:pt x="447" y="148"/>
                    </a:lnTo>
                    <a:lnTo>
                      <a:pt x="432" y="147"/>
                    </a:lnTo>
                    <a:lnTo>
                      <a:pt x="432" y="147"/>
                    </a:lnTo>
                    <a:lnTo>
                      <a:pt x="415" y="147"/>
                    </a:lnTo>
                    <a:lnTo>
                      <a:pt x="399" y="146"/>
                    </a:lnTo>
                    <a:lnTo>
                      <a:pt x="399" y="146"/>
                    </a:lnTo>
                    <a:lnTo>
                      <a:pt x="382" y="146"/>
                    </a:lnTo>
                    <a:lnTo>
                      <a:pt x="366" y="146"/>
                    </a:lnTo>
                    <a:lnTo>
                      <a:pt x="366" y="146"/>
                    </a:lnTo>
                    <a:lnTo>
                      <a:pt x="351" y="146"/>
                    </a:lnTo>
                    <a:lnTo>
                      <a:pt x="351" y="146"/>
                    </a:lnTo>
                    <a:lnTo>
                      <a:pt x="337" y="147"/>
                    </a:lnTo>
                    <a:lnTo>
                      <a:pt x="323" y="147"/>
                    </a:lnTo>
                    <a:lnTo>
                      <a:pt x="323" y="147"/>
                    </a:lnTo>
                    <a:lnTo>
                      <a:pt x="309" y="148"/>
                    </a:lnTo>
                    <a:lnTo>
                      <a:pt x="296" y="148"/>
                    </a:lnTo>
                    <a:lnTo>
                      <a:pt x="283" y="148"/>
                    </a:lnTo>
                    <a:lnTo>
                      <a:pt x="283" y="148"/>
                    </a:lnTo>
                    <a:lnTo>
                      <a:pt x="268" y="149"/>
                    </a:lnTo>
                    <a:lnTo>
                      <a:pt x="268" y="148"/>
                    </a:lnTo>
                    <a:lnTo>
                      <a:pt x="283" y="147"/>
                    </a:lnTo>
                    <a:lnTo>
                      <a:pt x="296" y="147"/>
                    </a:lnTo>
                    <a:lnTo>
                      <a:pt x="296" y="147"/>
                    </a:lnTo>
                    <a:lnTo>
                      <a:pt x="309" y="147"/>
                    </a:lnTo>
                    <a:lnTo>
                      <a:pt x="309" y="147"/>
                    </a:lnTo>
                    <a:lnTo>
                      <a:pt x="323" y="146"/>
                    </a:lnTo>
                    <a:lnTo>
                      <a:pt x="337" y="146"/>
                    </a:lnTo>
                    <a:lnTo>
                      <a:pt x="337" y="146"/>
                    </a:lnTo>
                    <a:lnTo>
                      <a:pt x="351" y="145"/>
                    </a:lnTo>
                    <a:lnTo>
                      <a:pt x="366" y="145"/>
                    </a:lnTo>
                    <a:lnTo>
                      <a:pt x="382" y="145"/>
                    </a:lnTo>
                    <a:lnTo>
                      <a:pt x="382" y="145"/>
                    </a:lnTo>
                    <a:lnTo>
                      <a:pt x="399" y="145"/>
                    </a:lnTo>
                    <a:lnTo>
                      <a:pt x="415" y="146"/>
                    </a:lnTo>
                    <a:lnTo>
                      <a:pt x="415" y="146"/>
                    </a:lnTo>
                    <a:lnTo>
                      <a:pt x="432" y="146"/>
                    </a:lnTo>
                    <a:lnTo>
                      <a:pt x="447" y="147"/>
                    </a:lnTo>
                    <a:lnTo>
                      <a:pt x="447" y="147"/>
                    </a:lnTo>
                    <a:lnTo>
                      <a:pt x="463" y="147"/>
                    </a:lnTo>
                    <a:lnTo>
                      <a:pt x="480" y="148"/>
                    </a:lnTo>
                    <a:lnTo>
                      <a:pt x="497" y="149"/>
                    </a:lnTo>
                    <a:lnTo>
                      <a:pt x="513" y="153"/>
                    </a:lnTo>
                    <a:lnTo>
                      <a:pt x="513" y="153"/>
                    </a:lnTo>
                    <a:lnTo>
                      <a:pt x="531" y="155"/>
                    </a:lnTo>
                    <a:lnTo>
                      <a:pt x="547" y="158"/>
                    </a:lnTo>
                    <a:lnTo>
                      <a:pt x="547" y="158"/>
                    </a:lnTo>
                    <a:lnTo>
                      <a:pt x="561" y="160"/>
                    </a:lnTo>
                    <a:lnTo>
                      <a:pt x="561" y="160"/>
                    </a:lnTo>
                    <a:lnTo>
                      <a:pt x="576" y="161"/>
                    </a:lnTo>
                    <a:lnTo>
                      <a:pt x="591" y="163"/>
                    </a:lnTo>
                    <a:lnTo>
                      <a:pt x="591" y="163"/>
                    </a:lnTo>
                    <a:lnTo>
                      <a:pt x="604" y="164"/>
                    </a:lnTo>
                    <a:lnTo>
                      <a:pt x="618" y="165"/>
                    </a:lnTo>
                    <a:lnTo>
                      <a:pt x="633" y="167"/>
                    </a:lnTo>
                    <a:lnTo>
                      <a:pt x="633" y="167"/>
                    </a:lnTo>
                    <a:lnTo>
                      <a:pt x="647" y="167"/>
                    </a:lnTo>
                    <a:lnTo>
                      <a:pt x="660" y="167"/>
                    </a:lnTo>
                    <a:lnTo>
                      <a:pt x="674" y="168"/>
                    </a:lnTo>
                    <a:lnTo>
                      <a:pt x="686" y="169"/>
                    </a:lnTo>
                    <a:lnTo>
                      <a:pt x="686" y="169"/>
                    </a:lnTo>
                    <a:lnTo>
                      <a:pt x="700" y="171"/>
                    </a:lnTo>
                    <a:lnTo>
                      <a:pt x="700" y="171"/>
                    </a:lnTo>
                    <a:lnTo>
                      <a:pt x="717" y="171"/>
                    </a:lnTo>
                    <a:lnTo>
                      <a:pt x="717" y="171"/>
                    </a:lnTo>
                    <a:lnTo>
                      <a:pt x="737" y="171"/>
                    </a:lnTo>
                    <a:lnTo>
                      <a:pt x="760" y="172"/>
                    </a:lnTo>
                    <a:lnTo>
                      <a:pt x="760" y="172"/>
                    </a:lnTo>
                    <a:lnTo>
                      <a:pt x="781" y="172"/>
                    </a:lnTo>
                    <a:lnTo>
                      <a:pt x="803" y="173"/>
                    </a:lnTo>
                    <a:lnTo>
                      <a:pt x="803" y="173"/>
                    </a:lnTo>
                    <a:lnTo>
                      <a:pt x="818" y="173"/>
                    </a:lnTo>
                    <a:lnTo>
                      <a:pt x="818" y="173"/>
                    </a:lnTo>
                    <a:lnTo>
                      <a:pt x="833" y="173"/>
                    </a:lnTo>
                    <a:lnTo>
                      <a:pt x="833" y="173"/>
                    </a:lnTo>
                    <a:lnTo>
                      <a:pt x="845" y="172"/>
                    </a:lnTo>
                    <a:lnTo>
                      <a:pt x="845" y="173"/>
                    </a:lnTo>
                    <a:close/>
                    <a:moveTo>
                      <a:pt x="12" y="192"/>
                    </a:moveTo>
                    <a:lnTo>
                      <a:pt x="17" y="185"/>
                    </a:lnTo>
                    <a:lnTo>
                      <a:pt x="25" y="178"/>
                    </a:lnTo>
                    <a:lnTo>
                      <a:pt x="38" y="170"/>
                    </a:lnTo>
                    <a:lnTo>
                      <a:pt x="54" y="159"/>
                    </a:lnTo>
                    <a:lnTo>
                      <a:pt x="79" y="148"/>
                    </a:lnTo>
                    <a:lnTo>
                      <a:pt x="113" y="137"/>
                    </a:lnTo>
                    <a:lnTo>
                      <a:pt x="113" y="137"/>
                    </a:lnTo>
                    <a:lnTo>
                      <a:pt x="136" y="129"/>
                    </a:lnTo>
                    <a:lnTo>
                      <a:pt x="136" y="129"/>
                    </a:lnTo>
                    <a:lnTo>
                      <a:pt x="154" y="121"/>
                    </a:lnTo>
                    <a:lnTo>
                      <a:pt x="172" y="115"/>
                    </a:lnTo>
                    <a:lnTo>
                      <a:pt x="189" y="110"/>
                    </a:lnTo>
                    <a:lnTo>
                      <a:pt x="189" y="110"/>
                    </a:lnTo>
                    <a:lnTo>
                      <a:pt x="206" y="105"/>
                    </a:lnTo>
                    <a:lnTo>
                      <a:pt x="219" y="102"/>
                    </a:lnTo>
                    <a:lnTo>
                      <a:pt x="235" y="98"/>
                    </a:lnTo>
                    <a:lnTo>
                      <a:pt x="245" y="97"/>
                    </a:lnTo>
                    <a:lnTo>
                      <a:pt x="251" y="95"/>
                    </a:lnTo>
                    <a:lnTo>
                      <a:pt x="259" y="94"/>
                    </a:lnTo>
                    <a:lnTo>
                      <a:pt x="271" y="92"/>
                    </a:lnTo>
                    <a:lnTo>
                      <a:pt x="271" y="92"/>
                    </a:lnTo>
                    <a:lnTo>
                      <a:pt x="283" y="91"/>
                    </a:lnTo>
                    <a:lnTo>
                      <a:pt x="293" y="91"/>
                    </a:lnTo>
                    <a:lnTo>
                      <a:pt x="293" y="91"/>
                    </a:lnTo>
                    <a:lnTo>
                      <a:pt x="310" y="91"/>
                    </a:lnTo>
                    <a:lnTo>
                      <a:pt x="358" y="93"/>
                    </a:lnTo>
                    <a:lnTo>
                      <a:pt x="358" y="93"/>
                    </a:lnTo>
                    <a:lnTo>
                      <a:pt x="390" y="95"/>
                    </a:lnTo>
                    <a:lnTo>
                      <a:pt x="390" y="95"/>
                    </a:lnTo>
                    <a:lnTo>
                      <a:pt x="420" y="95"/>
                    </a:lnTo>
                    <a:lnTo>
                      <a:pt x="450" y="96"/>
                    </a:lnTo>
                    <a:lnTo>
                      <a:pt x="476" y="97"/>
                    </a:lnTo>
                    <a:lnTo>
                      <a:pt x="518" y="100"/>
                    </a:lnTo>
                    <a:lnTo>
                      <a:pt x="565" y="105"/>
                    </a:lnTo>
                    <a:lnTo>
                      <a:pt x="565" y="105"/>
                    </a:lnTo>
                    <a:lnTo>
                      <a:pt x="580" y="105"/>
                    </a:lnTo>
                    <a:lnTo>
                      <a:pt x="596" y="109"/>
                    </a:lnTo>
                    <a:lnTo>
                      <a:pt x="623" y="115"/>
                    </a:lnTo>
                    <a:lnTo>
                      <a:pt x="659" y="123"/>
                    </a:lnTo>
                    <a:lnTo>
                      <a:pt x="684" y="130"/>
                    </a:lnTo>
                    <a:lnTo>
                      <a:pt x="683" y="130"/>
                    </a:lnTo>
                    <a:lnTo>
                      <a:pt x="711" y="137"/>
                    </a:lnTo>
                    <a:lnTo>
                      <a:pt x="711" y="137"/>
                    </a:lnTo>
                    <a:lnTo>
                      <a:pt x="718" y="137"/>
                    </a:lnTo>
                    <a:lnTo>
                      <a:pt x="739" y="141"/>
                    </a:lnTo>
                    <a:lnTo>
                      <a:pt x="755" y="143"/>
                    </a:lnTo>
                    <a:lnTo>
                      <a:pt x="755" y="143"/>
                    </a:lnTo>
                    <a:lnTo>
                      <a:pt x="787" y="148"/>
                    </a:lnTo>
                    <a:lnTo>
                      <a:pt x="787" y="148"/>
                    </a:lnTo>
                    <a:lnTo>
                      <a:pt x="803" y="149"/>
                    </a:lnTo>
                    <a:lnTo>
                      <a:pt x="813" y="151"/>
                    </a:lnTo>
                    <a:lnTo>
                      <a:pt x="822" y="152"/>
                    </a:lnTo>
                    <a:lnTo>
                      <a:pt x="830" y="155"/>
                    </a:lnTo>
                    <a:lnTo>
                      <a:pt x="833" y="157"/>
                    </a:lnTo>
                    <a:lnTo>
                      <a:pt x="835" y="158"/>
                    </a:lnTo>
                    <a:lnTo>
                      <a:pt x="839" y="161"/>
                    </a:lnTo>
                    <a:lnTo>
                      <a:pt x="842" y="165"/>
                    </a:lnTo>
                    <a:lnTo>
                      <a:pt x="844" y="169"/>
                    </a:lnTo>
                    <a:lnTo>
                      <a:pt x="845" y="171"/>
                    </a:lnTo>
                    <a:lnTo>
                      <a:pt x="845" y="174"/>
                    </a:lnTo>
                    <a:lnTo>
                      <a:pt x="843" y="179"/>
                    </a:lnTo>
                    <a:lnTo>
                      <a:pt x="841" y="183"/>
                    </a:lnTo>
                    <a:lnTo>
                      <a:pt x="839" y="189"/>
                    </a:lnTo>
                    <a:lnTo>
                      <a:pt x="833" y="194"/>
                    </a:lnTo>
                    <a:lnTo>
                      <a:pt x="830" y="196"/>
                    </a:lnTo>
                    <a:lnTo>
                      <a:pt x="825" y="197"/>
                    </a:lnTo>
                    <a:lnTo>
                      <a:pt x="819" y="199"/>
                    </a:lnTo>
                    <a:lnTo>
                      <a:pt x="813" y="199"/>
                    </a:lnTo>
                    <a:lnTo>
                      <a:pt x="813" y="199"/>
                    </a:lnTo>
                    <a:lnTo>
                      <a:pt x="806" y="199"/>
                    </a:lnTo>
                    <a:lnTo>
                      <a:pt x="795" y="199"/>
                    </a:lnTo>
                    <a:lnTo>
                      <a:pt x="795" y="199"/>
                    </a:lnTo>
                    <a:lnTo>
                      <a:pt x="784" y="201"/>
                    </a:lnTo>
                    <a:lnTo>
                      <a:pt x="784" y="201"/>
                    </a:lnTo>
                    <a:lnTo>
                      <a:pt x="771" y="203"/>
                    </a:lnTo>
                    <a:lnTo>
                      <a:pt x="771" y="203"/>
                    </a:lnTo>
                    <a:lnTo>
                      <a:pt x="711" y="214"/>
                    </a:lnTo>
                    <a:lnTo>
                      <a:pt x="711" y="214"/>
                    </a:lnTo>
                    <a:lnTo>
                      <a:pt x="689" y="221"/>
                    </a:lnTo>
                    <a:lnTo>
                      <a:pt x="689" y="221"/>
                    </a:lnTo>
                    <a:lnTo>
                      <a:pt x="666" y="231"/>
                    </a:lnTo>
                    <a:lnTo>
                      <a:pt x="640" y="240"/>
                    </a:lnTo>
                    <a:lnTo>
                      <a:pt x="619" y="248"/>
                    </a:lnTo>
                    <a:lnTo>
                      <a:pt x="594" y="254"/>
                    </a:lnTo>
                    <a:lnTo>
                      <a:pt x="583" y="254"/>
                    </a:lnTo>
                    <a:lnTo>
                      <a:pt x="583" y="254"/>
                    </a:lnTo>
                    <a:lnTo>
                      <a:pt x="555" y="256"/>
                    </a:lnTo>
                    <a:lnTo>
                      <a:pt x="555" y="256"/>
                    </a:lnTo>
                    <a:lnTo>
                      <a:pt x="524" y="261"/>
                    </a:lnTo>
                    <a:lnTo>
                      <a:pt x="524" y="261"/>
                    </a:lnTo>
                    <a:lnTo>
                      <a:pt x="466" y="270"/>
                    </a:lnTo>
                    <a:lnTo>
                      <a:pt x="402" y="279"/>
                    </a:lnTo>
                    <a:lnTo>
                      <a:pt x="362" y="284"/>
                    </a:lnTo>
                    <a:lnTo>
                      <a:pt x="328" y="287"/>
                    </a:lnTo>
                    <a:lnTo>
                      <a:pt x="288" y="288"/>
                    </a:lnTo>
                    <a:lnTo>
                      <a:pt x="271" y="288"/>
                    </a:lnTo>
                    <a:lnTo>
                      <a:pt x="271" y="288"/>
                    </a:lnTo>
                    <a:lnTo>
                      <a:pt x="265" y="288"/>
                    </a:lnTo>
                    <a:lnTo>
                      <a:pt x="266" y="288"/>
                    </a:lnTo>
                    <a:lnTo>
                      <a:pt x="266" y="290"/>
                    </a:lnTo>
                    <a:lnTo>
                      <a:pt x="266" y="290"/>
                    </a:lnTo>
                    <a:lnTo>
                      <a:pt x="269" y="292"/>
                    </a:lnTo>
                    <a:lnTo>
                      <a:pt x="269" y="292"/>
                    </a:lnTo>
                    <a:lnTo>
                      <a:pt x="283" y="302"/>
                    </a:lnTo>
                    <a:lnTo>
                      <a:pt x="283" y="301"/>
                    </a:lnTo>
                    <a:lnTo>
                      <a:pt x="300" y="312"/>
                    </a:lnTo>
                    <a:lnTo>
                      <a:pt x="305" y="317"/>
                    </a:lnTo>
                    <a:lnTo>
                      <a:pt x="308" y="321"/>
                    </a:lnTo>
                    <a:lnTo>
                      <a:pt x="309" y="325"/>
                    </a:lnTo>
                    <a:lnTo>
                      <a:pt x="309" y="329"/>
                    </a:lnTo>
                    <a:lnTo>
                      <a:pt x="307" y="334"/>
                    </a:lnTo>
                    <a:lnTo>
                      <a:pt x="305" y="339"/>
                    </a:lnTo>
                    <a:lnTo>
                      <a:pt x="305" y="339"/>
                    </a:lnTo>
                    <a:lnTo>
                      <a:pt x="305" y="341"/>
                    </a:lnTo>
                    <a:lnTo>
                      <a:pt x="304" y="342"/>
                    </a:lnTo>
                    <a:lnTo>
                      <a:pt x="303" y="345"/>
                    </a:lnTo>
                    <a:lnTo>
                      <a:pt x="302" y="348"/>
                    </a:lnTo>
                    <a:lnTo>
                      <a:pt x="301" y="347"/>
                    </a:lnTo>
                    <a:lnTo>
                      <a:pt x="303" y="344"/>
                    </a:lnTo>
                    <a:lnTo>
                      <a:pt x="304" y="344"/>
                    </a:lnTo>
                    <a:lnTo>
                      <a:pt x="300" y="350"/>
                    </a:lnTo>
                    <a:lnTo>
                      <a:pt x="298" y="354"/>
                    </a:lnTo>
                    <a:lnTo>
                      <a:pt x="294" y="357"/>
                    </a:lnTo>
                    <a:lnTo>
                      <a:pt x="291" y="360"/>
                    </a:lnTo>
                    <a:lnTo>
                      <a:pt x="291" y="360"/>
                    </a:lnTo>
                    <a:lnTo>
                      <a:pt x="288" y="363"/>
                    </a:lnTo>
                    <a:lnTo>
                      <a:pt x="288" y="363"/>
                    </a:lnTo>
                    <a:lnTo>
                      <a:pt x="283" y="367"/>
                    </a:lnTo>
                    <a:lnTo>
                      <a:pt x="279" y="370"/>
                    </a:lnTo>
                    <a:lnTo>
                      <a:pt x="275" y="373"/>
                    </a:lnTo>
                    <a:lnTo>
                      <a:pt x="274" y="374"/>
                    </a:lnTo>
                    <a:lnTo>
                      <a:pt x="273" y="374"/>
                    </a:lnTo>
                    <a:lnTo>
                      <a:pt x="273" y="374"/>
                    </a:lnTo>
                    <a:lnTo>
                      <a:pt x="272" y="374"/>
                    </a:lnTo>
                    <a:lnTo>
                      <a:pt x="271" y="374"/>
                    </a:lnTo>
                    <a:lnTo>
                      <a:pt x="270" y="373"/>
                    </a:lnTo>
                    <a:lnTo>
                      <a:pt x="267" y="368"/>
                    </a:lnTo>
                    <a:lnTo>
                      <a:pt x="260" y="353"/>
                    </a:lnTo>
                    <a:lnTo>
                      <a:pt x="254" y="334"/>
                    </a:lnTo>
                    <a:lnTo>
                      <a:pt x="248" y="314"/>
                    </a:lnTo>
                    <a:lnTo>
                      <a:pt x="245" y="302"/>
                    </a:lnTo>
                    <a:lnTo>
                      <a:pt x="245" y="302"/>
                    </a:lnTo>
                    <a:lnTo>
                      <a:pt x="240" y="296"/>
                    </a:lnTo>
                    <a:lnTo>
                      <a:pt x="240" y="296"/>
                    </a:lnTo>
                    <a:lnTo>
                      <a:pt x="224" y="291"/>
                    </a:lnTo>
                    <a:lnTo>
                      <a:pt x="224" y="291"/>
                    </a:lnTo>
                    <a:lnTo>
                      <a:pt x="213" y="290"/>
                    </a:lnTo>
                    <a:lnTo>
                      <a:pt x="204" y="288"/>
                    </a:lnTo>
                    <a:lnTo>
                      <a:pt x="204" y="288"/>
                    </a:lnTo>
                    <a:lnTo>
                      <a:pt x="195" y="287"/>
                    </a:lnTo>
                    <a:lnTo>
                      <a:pt x="177" y="282"/>
                    </a:lnTo>
                    <a:lnTo>
                      <a:pt x="148" y="274"/>
                    </a:lnTo>
                    <a:lnTo>
                      <a:pt x="128" y="268"/>
                    </a:lnTo>
                    <a:lnTo>
                      <a:pt x="128" y="268"/>
                    </a:lnTo>
                    <a:lnTo>
                      <a:pt x="121" y="267"/>
                    </a:lnTo>
                    <a:lnTo>
                      <a:pt x="121" y="267"/>
                    </a:lnTo>
                    <a:lnTo>
                      <a:pt x="107" y="264"/>
                    </a:lnTo>
                    <a:lnTo>
                      <a:pt x="107" y="264"/>
                    </a:lnTo>
                    <a:lnTo>
                      <a:pt x="86" y="262"/>
                    </a:lnTo>
                    <a:lnTo>
                      <a:pt x="70" y="258"/>
                    </a:lnTo>
                    <a:lnTo>
                      <a:pt x="60" y="255"/>
                    </a:lnTo>
                    <a:lnTo>
                      <a:pt x="60" y="255"/>
                    </a:lnTo>
                    <a:lnTo>
                      <a:pt x="45" y="251"/>
                    </a:lnTo>
                    <a:lnTo>
                      <a:pt x="30" y="247"/>
                    </a:lnTo>
                    <a:lnTo>
                      <a:pt x="15" y="240"/>
                    </a:lnTo>
                    <a:lnTo>
                      <a:pt x="8" y="236"/>
                    </a:lnTo>
                    <a:lnTo>
                      <a:pt x="3" y="232"/>
                    </a:lnTo>
                    <a:lnTo>
                      <a:pt x="6" y="231"/>
                    </a:lnTo>
                    <a:lnTo>
                      <a:pt x="14" y="233"/>
                    </a:lnTo>
                    <a:lnTo>
                      <a:pt x="25" y="237"/>
                    </a:lnTo>
                    <a:lnTo>
                      <a:pt x="32" y="241"/>
                    </a:lnTo>
                    <a:lnTo>
                      <a:pt x="32" y="241"/>
                    </a:lnTo>
                    <a:lnTo>
                      <a:pt x="40" y="243"/>
                    </a:lnTo>
                    <a:lnTo>
                      <a:pt x="40" y="243"/>
                    </a:lnTo>
                    <a:lnTo>
                      <a:pt x="48" y="246"/>
                    </a:lnTo>
                    <a:lnTo>
                      <a:pt x="48" y="246"/>
                    </a:lnTo>
                    <a:lnTo>
                      <a:pt x="55" y="247"/>
                    </a:lnTo>
                    <a:lnTo>
                      <a:pt x="62" y="248"/>
                    </a:lnTo>
                    <a:lnTo>
                      <a:pt x="62" y="248"/>
                    </a:lnTo>
                    <a:lnTo>
                      <a:pt x="66" y="247"/>
                    </a:lnTo>
                    <a:lnTo>
                      <a:pt x="66" y="247"/>
                    </a:lnTo>
                    <a:lnTo>
                      <a:pt x="68" y="245"/>
                    </a:lnTo>
                    <a:lnTo>
                      <a:pt x="68" y="246"/>
                    </a:lnTo>
                    <a:lnTo>
                      <a:pt x="68" y="243"/>
                    </a:lnTo>
                    <a:lnTo>
                      <a:pt x="68" y="244"/>
                    </a:lnTo>
                    <a:lnTo>
                      <a:pt x="65" y="241"/>
                    </a:lnTo>
                    <a:lnTo>
                      <a:pt x="65" y="241"/>
                    </a:lnTo>
                    <a:lnTo>
                      <a:pt x="61" y="238"/>
                    </a:lnTo>
                    <a:lnTo>
                      <a:pt x="61" y="238"/>
                    </a:lnTo>
                    <a:lnTo>
                      <a:pt x="56" y="236"/>
                    </a:lnTo>
                    <a:lnTo>
                      <a:pt x="52" y="233"/>
                    </a:lnTo>
                    <a:lnTo>
                      <a:pt x="52" y="233"/>
                    </a:lnTo>
                    <a:lnTo>
                      <a:pt x="41" y="227"/>
                    </a:lnTo>
                    <a:lnTo>
                      <a:pt x="29" y="219"/>
                    </a:lnTo>
                    <a:lnTo>
                      <a:pt x="20" y="213"/>
                    </a:lnTo>
                    <a:lnTo>
                      <a:pt x="15" y="208"/>
                    </a:lnTo>
                    <a:lnTo>
                      <a:pt x="13" y="205"/>
                    </a:lnTo>
                    <a:lnTo>
                      <a:pt x="12" y="203"/>
                    </a:lnTo>
                    <a:lnTo>
                      <a:pt x="12" y="203"/>
                    </a:lnTo>
                    <a:lnTo>
                      <a:pt x="10" y="201"/>
                    </a:lnTo>
                    <a:lnTo>
                      <a:pt x="10" y="198"/>
                    </a:lnTo>
                    <a:lnTo>
                      <a:pt x="10" y="196"/>
                    </a:lnTo>
                    <a:lnTo>
                      <a:pt x="12" y="191"/>
                    </a:lnTo>
                    <a:lnTo>
                      <a:pt x="13" y="192"/>
                    </a:lnTo>
                    <a:lnTo>
                      <a:pt x="11" y="196"/>
                    </a:lnTo>
                    <a:lnTo>
                      <a:pt x="11" y="196"/>
                    </a:lnTo>
                    <a:lnTo>
                      <a:pt x="11" y="198"/>
                    </a:lnTo>
                    <a:lnTo>
                      <a:pt x="11" y="198"/>
                    </a:lnTo>
                    <a:lnTo>
                      <a:pt x="11" y="201"/>
                    </a:lnTo>
                    <a:lnTo>
                      <a:pt x="11" y="201"/>
                    </a:lnTo>
                    <a:lnTo>
                      <a:pt x="12" y="203"/>
                    </a:lnTo>
                    <a:lnTo>
                      <a:pt x="13" y="205"/>
                    </a:lnTo>
                    <a:lnTo>
                      <a:pt x="13" y="205"/>
                    </a:lnTo>
                    <a:lnTo>
                      <a:pt x="15" y="207"/>
                    </a:lnTo>
                    <a:lnTo>
                      <a:pt x="15" y="207"/>
                    </a:lnTo>
                    <a:lnTo>
                      <a:pt x="21" y="212"/>
                    </a:lnTo>
                    <a:lnTo>
                      <a:pt x="21" y="212"/>
                    </a:lnTo>
                    <a:lnTo>
                      <a:pt x="29" y="218"/>
                    </a:lnTo>
                    <a:lnTo>
                      <a:pt x="29" y="218"/>
                    </a:lnTo>
                    <a:lnTo>
                      <a:pt x="41" y="226"/>
                    </a:lnTo>
                    <a:lnTo>
                      <a:pt x="41" y="226"/>
                    </a:lnTo>
                    <a:lnTo>
                      <a:pt x="53" y="233"/>
                    </a:lnTo>
                    <a:lnTo>
                      <a:pt x="57" y="235"/>
                    </a:lnTo>
                    <a:lnTo>
                      <a:pt x="56" y="235"/>
                    </a:lnTo>
                    <a:lnTo>
                      <a:pt x="61" y="237"/>
                    </a:lnTo>
                    <a:lnTo>
                      <a:pt x="66" y="240"/>
                    </a:lnTo>
                    <a:lnTo>
                      <a:pt x="69" y="243"/>
                    </a:lnTo>
                    <a:lnTo>
                      <a:pt x="69" y="246"/>
                    </a:lnTo>
                    <a:lnTo>
                      <a:pt x="67" y="248"/>
                    </a:lnTo>
                    <a:lnTo>
                      <a:pt x="62" y="249"/>
                    </a:lnTo>
                    <a:lnTo>
                      <a:pt x="55" y="248"/>
                    </a:lnTo>
                    <a:lnTo>
                      <a:pt x="55" y="248"/>
                    </a:lnTo>
                    <a:lnTo>
                      <a:pt x="48" y="247"/>
                    </a:lnTo>
                    <a:lnTo>
                      <a:pt x="39" y="244"/>
                    </a:lnTo>
                    <a:lnTo>
                      <a:pt x="32" y="242"/>
                    </a:lnTo>
                    <a:lnTo>
                      <a:pt x="24" y="238"/>
                    </a:lnTo>
                    <a:lnTo>
                      <a:pt x="24" y="238"/>
                    </a:lnTo>
                    <a:lnTo>
                      <a:pt x="14" y="234"/>
                    </a:lnTo>
                    <a:lnTo>
                      <a:pt x="14" y="234"/>
                    </a:lnTo>
                    <a:lnTo>
                      <a:pt x="6" y="232"/>
                    </a:lnTo>
                    <a:lnTo>
                      <a:pt x="6" y="232"/>
                    </a:lnTo>
                    <a:lnTo>
                      <a:pt x="4" y="232"/>
                    </a:lnTo>
                    <a:lnTo>
                      <a:pt x="5" y="232"/>
                    </a:lnTo>
                    <a:lnTo>
                      <a:pt x="9" y="235"/>
                    </a:lnTo>
                    <a:lnTo>
                      <a:pt x="9" y="235"/>
                    </a:lnTo>
                    <a:lnTo>
                      <a:pt x="15" y="239"/>
                    </a:lnTo>
                    <a:lnTo>
                      <a:pt x="15" y="239"/>
                    </a:lnTo>
                    <a:lnTo>
                      <a:pt x="30" y="246"/>
                    </a:lnTo>
                    <a:lnTo>
                      <a:pt x="30" y="246"/>
                    </a:lnTo>
                    <a:lnTo>
                      <a:pt x="45" y="250"/>
                    </a:lnTo>
                    <a:lnTo>
                      <a:pt x="45" y="250"/>
                    </a:lnTo>
                    <a:lnTo>
                      <a:pt x="60" y="254"/>
                    </a:lnTo>
                    <a:lnTo>
                      <a:pt x="71" y="257"/>
                    </a:lnTo>
                    <a:lnTo>
                      <a:pt x="71" y="257"/>
                    </a:lnTo>
                    <a:lnTo>
                      <a:pt x="86" y="261"/>
                    </a:lnTo>
                    <a:lnTo>
                      <a:pt x="86" y="261"/>
                    </a:lnTo>
                    <a:lnTo>
                      <a:pt x="107" y="263"/>
                    </a:lnTo>
                    <a:lnTo>
                      <a:pt x="121" y="266"/>
                    </a:lnTo>
                    <a:lnTo>
                      <a:pt x="128" y="267"/>
                    </a:lnTo>
                    <a:lnTo>
                      <a:pt x="148" y="273"/>
                    </a:lnTo>
                    <a:lnTo>
                      <a:pt x="177" y="281"/>
                    </a:lnTo>
                    <a:lnTo>
                      <a:pt x="177" y="281"/>
                    </a:lnTo>
                    <a:lnTo>
                      <a:pt x="195" y="286"/>
                    </a:lnTo>
                    <a:lnTo>
                      <a:pt x="195" y="286"/>
                    </a:lnTo>
                    <a:lnTo>
                      <a:pt x="204" y="287"/>
                    </a:lnTo>
                    <a:lnTo>
                      <a:pt x="213" y="289"/>
                    </a:lnTo>
                    <a:lnTo>
                      <a:pt x="213" y="289"/>
                    </a:lnTo>
                    <a:lnTo>
                      <a:pt x="224" y="290"/>
                    </a:lnTo>
                    <a:lnTo>
                      <a:pt x="241" y="296"/>
                    </a:lnTo>
                    <a:lnTo>
                      <a:pt x="246" y="301"/>
                    </a:lnTo>
                    <a:lnTo>
                      <a:pt x="249" y="314"/>
                    </a:lnTo>
                    <a:lnTo>
                      <a:pt x="249" y="314"/>
                    </a:lnTo>
                    <a:lnTo>
                      <a:pt x="255" y="334"/>
                    </a:lnTo>
                    <a:lnTo>
                      <a:pt x="261" y="352"/>
                    </a:lnTo>
                    <a:lnTo>
                      <a:pt x="261" y="352"/>
                    </a:lnTo>
                    <a:lnTo>
                      <a:pt x="268" y="367"/>
                    </a:lnTo>
                    <a:lnTo>
                      <a:pt x="268" y="367"/>
                    </a:lnTo>
                    <a:lnTo>
                      <a:pt x="270" y="373"/>
                    </a:lnTo>
                    <a:lnTo>
                      <a:pt x="270" y="372"/>
                    </a:lnTo>
                    <a:lnTo>
                      <a:pt x="271" y="373"/>
                    </a:lnTo>
                    <a:lnTo>
                      <a:pt x="271" y="373"/>
                    </a:lnTo>
                    <a:lnTo>
                      <a:pt x="272" y="373"/>
                    </a:lnTo>
                    <a:lnTo>
                      <a:pt x="272" y="373"/>
                    </a:lnTo>
                    <a:lnTo>
                      <a:pt x="273" y="373"/>
                    </a:lnTo>
                    <a:lnTo>
                      <a:pt x="274" y="373"/>
                    </a:lnTo>
                    <a:lnTo>
                      <a:pt x="274" y="373"/>
                    </a:lnTo>
                    <a:lnTo>
                      <a:pt x="275" y="372"/>
                    </a:lnTo>
                    <a:lnTo>
                      <a:pt x="275" y="372"/>
                    </a:lnTo>
                    <a:lnTo>
                      <a:pt x="278" y="370"/>
                    </a:lnTo>
                    <a:lnTo>
                      <a:pt x="278" y="370"/>
                    </a:lnTo>
                    <a:lnTo>
                      <a:pt x="282" y="366"/>
                    </a:lnTo>
                    <a:lnTo>
                      <a:pt x="282" y="366"/>
                    </a:lnTo>
                    <a:lnTo>
                      <a:pt x="287" y="362"/>
                    </a:lnTo>
                    <a:lnTo>
                      <a:pt x="291" y="359"/>
                    </a:lnTo>
                    <a:lnTo>
                      <a:pt x="294" y="356"/>
                    </a:lnTo>
                    <a:lnTo>
                      <a:pt x="294" y="356"/>
                    </a:lnTo>
                    <a:lnTo>
                      <a:pt x="297" y="353"/>
                    </a:lnTo>
                    <a:lnTo>
                      <a:pt x="297" y="353"/>
                    </a:lnTo>
                    <a:lnTo>
                      <a:pt x="299" y="350"/>
                    </a:lnTo>
                    <a:lnTo>
                      <a:pt x="299" y="350"/>
                    </a:lnTo>
                    <a:lnTo>
                      <a:pt x="301" y="347"/>
                    </a:lnTo>
                    <a:lnTo>
                      <a:pt x="302" y="347"/>
                    </a:lnTo>
                    <a:lnTo>
                      <a:pt x="300" y="351"/>
                    </a:lnTo>
                    <a:lnTo>
                      <a:pt x="299" y="351"/>
                    </a:lnTo>
                    <a:lnTo>
                      <a:pt x="302" y="345"/>
                    </a:lnTo>
                    <a:lnTo>
                      <a:pt x="302" y="345"/>
                    </a:lnTo>
                    <a:lnTo>
                      <a:pt x="303" y="342"/>
                    </a:lnTo>
                    <a:lnTo>
                      <a:pt x="304" y="340"/>
                    </a:lnTo>
                    <a:lnTo>
                      <a:pt x="304" y="340"/>
                    </a:lnTo>
                    <a:lnTo>
                      <a:pt x="304" y="339"/>
                    </a:lnTo>
                    <a:lnTo>
                      <a:pt x="306" y="334"/>
                    </a:lnTo>
                    <a:lnTo>
                      <a:pt x="306" y="334"/>
                    </a:lnTo>
                    <a:lnTo>
                      <a:pt x="308" y="329"/>
                    </a:lnTo>
                    <a:lnTo>
                      <a:pt x="308" y="329"/>
                    </a:lnTo>
                    <a:lnTo>
                      <a:pt x="308" y="325"/>
                    </a:lnTo>
                    <a:lnTo>
                      <a:pt x="308" y="325"/>
                    </a:lnTo>
                    <a:lnTo>
                      <a:pt x="307" y="321"/>
                    </a:lnTo>
                    <a:lnTo>
                      <a:pt x="307" y="321"/>
                    </a:lnTo>
                    <a:lnTo>
                      <a:pt x="304" y="317"/>
                    </a:lnTo>
                    <a:lnTo>
                      <a:pt x="304" y="317"/>
                    </a:lnTo>
                    <a:lnTo>
                      <a:pt x="300" y="313"/>
                    </a:lnTo>
                    <a:lnTo>
                      <a:pt x="300" y="313"/>
                    </a:lnTo>
                    <a:lnTo>
                      <a:pt x="283" y="302"/>
                    </a:lnTo>
                    <a:lnTo>
                      <a:pt x="268" y="293"/>
                    </a:lnTo>
                    <a:lnTo>
                      <a:pt x="265" y="290"/>
                    </a:lnTo>
                    <a:lnTo>
                      <a:pt x="265" y="287"/>
                    </a:lnTo>
                    <a:lnTo>
                      <a:pt x="271" y="287"/>
                    </a:lnTo>
                    <a:lnTo>
                      <a:pt x="288" y="287"/>
                    </a:lnTo>
                    <a:lnTo>
                      <a:pt x="288" y="287"/>
                    </a:lnTo>
                    <a:lnTo>
                      <a:pt x="328" y="286"/>
                    </a:lnTo>
                    <a:lnTo>
                      <a:pt x="328" y="286"/>
                    </a:lnTo>
                    <a:lnTo>
                      <a:pt x="362" y="283"/>
                    </a:lnTo>
                    <a:lnTo>
                      <a:pt x="362" y="283"/>
                    </a:lnTo>
                    <a:lnTo>
                      <a:pt x="402" y="278"/>
                    </a:lnTo>
                    <a:lnTo>
                      <a:pt x="402" y="278"/>
                    </a:lnTo>
                    <a:lnTo>
                      <a:pt x="465" y="269"/>
                    </a:lnTo>
                    <a:lnTo>
                      <a:pt x="465" y="269"/>
                    </a:lnTo>
                    <a:lnTo>
                      <a:pt x="524" y="260"/>
                    </a:lnTo>
                    <a:lnTo>
                      <a:pt x="555" y="255"/>
                    </a:lnTo>
                    <a:lnTo>
                      <a:pt x="583" y="253"/>
                    </a:lnTo>
                    <a:lnTo>
                      <a:pt x="594" y="253"/>
                    </a:lnTo>
                    <a:lnTo>
                      <a:pt x="594" y="253"/>
                    </a:lnTo>
                    <a:lnTo>
                      <a:pt x="619" y="247"/>
                    </a:lnTo>
                    <a:lnTo>
                      <a:pt x="619" y="247"/>
                    </a:lnTo>
                    <a:lnTo>
                      <a:pt x="640" y="239"/>
                    </a:lnTo>
                    <a:lnTo>
                      <a:pt x="640" y="239"/>
                    </a:lnTo>
                    <a:lnTo>
                      <a:pt x="666" y="230"/>
                    </a:lnTo>
                    <a:lnTo>
                      <a:pt x="666" y="230"/>
                    </a:lnTo>
                    <a:lnTo>
                      <a:pt x="688" y="220"/>
                    </a:lnTo>
                    <a:lnTo>
                      <a:pt x="711" y="213"/>
                    </a:lnTo>
                    <a:lnTo>
                      <a:pt x="770" y="202"/>
                    </a:lnTo>
                    <a:lnTo>
                      <a:pt x="784" y="200"/>
                    </a:lnTo>
                    <a:lnTo>
                      <a:pt x="795" y="198"/>
                    </a:lnTo>
                    <a:lnTo>
                      <a:pt x="806" y="198"/>
                    </a:lnTo>
                    <a:lnTo>
                      <a:pt x="806" y="198"/>
                    </a:lnTo>
                    <a:lnTo>
                      <a:pt x="813" y="198"/>
                    </a:lnTo>
                    <a:lnTo>
                      <a:pt x="819" y="198"/>
                    </a:lnTo>
                    <a:lnTo>
                      <a:pt x="819" y="198"/>
                    </a:lnTo>
                    <a:lnTo>
                      <a:pt x="825" y="196"/>
                    </a:lnTo>
                    <a:lnTo>
                      <a:pt x="825" y="196"/>
                    </a:lnTo>
                    <a:lnTo>
                      <a:pt x="830" y="195"/>
                    </a:lnTo>
                    <a:lnTo>
                      <a:pt x="830" y="195"/>
                    </a:lnTo>
                    <a:lnTo>
                      <a:pt x="833" y="193"/>
                    </a:lnTo>
                    <a:lnTo>
                      <a:pt x="833" y="193"/>
                    </a:lnTo>
                    <a:lnTo>
                      <a:pt x="838" y="188"/>
                    </a:lnTo>
                    <a:lnTo>
                      <a:pt x="838" y="188"/>
                    </a:lnTo>
                    <a:lnTo>
                      <a:pt x="841" y="183"/>
                    </a:lnTo>
                    <a:lnTo>
                      <a:pt x="841" y="183"/>
                    </a:lnTo>
                    <a:lnTo>
                      <a:pt x="843" y="178"/>
                    </a:lnTo>
                    <a:lnTo>
                      <a:pt x="843" y="178"/>
                    </a:lnTo>
                    <a:lnTo>
                      <a:pt x="844" y="174"/>
                    </a:lnTo>
                    <a:lnTo>
                      <a:pt x="844" y="174"/>
                    </a:lnTo>
                    <a:lnTo>
                      <a:pt x="844" y="171"/>
                    </a:lnTo>
                    <a:lnTo>
                      <a:pt x="844" y="171"/>
                    </a:lnTo>
                    <a:lnTo>
                      <a:pt x="843" y="169"/>
                    </a:lnTo>
                    <a:lnTo>
                      <a:pt x="843" y="169"/>
                    </a:lnTo>
                    <a:lnTo>
                      <a:pt x="841" y="165"/>
                    </a:lnTo>
                    <a:lnTo>
                      <a:pt x="841" y="165"/>
                    </a:lnTo>
                    <a:lnTo>
                      <a:pt x="839" y="162"/>
                    </a:lnTo>
                    <a:lnTo>
                      <a:pt x="839" y="162"/>
                    </a:lnTo>
                    <a:lnTo>
                      <a:pt x="834" y="159"/>
                    </a:lnTo>
                    <a:lnTo>
                      <a:pt x="834" y="159"/>
                    </a:lnTo>
                    <a:lnTo>
                      <a:pt x="833" y="158"/>
                    </a:lnTo>
                    <a:lnTo>
                      <a:pt x="833" y="158"/>
                    </a:lnTo>
                    <a:lnTo>
                      <a:pt x="829" y="156"/>
                    </a:lnTo>
                    <a:lnTo>
                      <a:pt x="829" y="156"/>
                    </a:lnTo>
                    <a:lnTo>
                      <a:pt x="821" y="153"/>
                    </a:lnTo>
                    <a:lnTo>
                      <a:pt x="821" y="153"/>
                    </a:lnTo>
                    <a:lnTo>
                      <a:pt x="813" y="152"/>
                    </a:lnTo>
                    <a:lnTo>
                      <a:pt x="813" y="152"/>
                    </a:lnTo>
                    <a:lnTo>
                      <a:pt x="803" y="150"/>
                    </a:lnTo>
                    <a:lnTo>
                      <a:pt x="803" y="150"/>
                    </a:lnTo>
                    <a:lnTo>
                      <a:pt x="787" y="149"/>
                    </a:lnTo>
                    <a:lnTo>
                      <a:pt x="755" y="144"/>
                    </a:lnTo>
                    <a:lnTo>
                      <a:pt x="739" y="142"/>
                    </a:lnTo>
                    <a:lnTo>
                      <a:pt x="739" y="142"/>
                    </a:lnTo>
                    <a:lnTo>
                      <a:pt x="717" y="138"/>
                    </a:lnTo>
                    <a:lnTo>
                      <a:pt x="717" y="138"/>
                    </a:lnTo>
                    <a:lnTo>
                      <a:pt x="711" y="138"/>
                    </a:lnTo>
                    <a:lnTo>
                      <a:pt x="683" y="131"/>
                    </a:lnTo>
                    <a:lnTo>
                      <a:pt x="659" y="123"/>
                    </a:lnTo>
                    <a:lnTo>
                      <a:pt x="659" y="123"/>
                    </a:lnTo>
                    <a:lnTo>
                      <a:pt x="623" y="116"/>
                    </a:lnTo>
                    <a:lnTo>
                      <a:pt x="596" y="110"/>
                    </a:lnTo>
                    <a:lnTo>
                      <a:pt x="596" y="110"/>
                    </a:lnTo>
                    <a:lnTo>
                      <a:pt x="580" y="106"/>
                    </a:lnTo>
                    <a:lnTo>
                      <a:pt x="580" y="106"/>
                    </a:lnTo>
                    <a:lnTo>
                      <a:pt x="565" y="106"/>
                    </a:lnTo>
                    <a:lnTo>
                      <a:pt x="518" y="101"/>
                    </a:lnTo>
                    <a:lnTo>
                      <a:pt x="475" y="98"/>
                    </a:lnTo>
                    <a:lnTo>
                      <a:pt x="475" y="98"/>
                    </a:lnTo>
                    <a:lnTo>
                      <a:pt x="450" y="97"/>
                    </a:lnTo>
                    <a:lnTo>
                      <a:pt x="450" y="97"/>
                    </a:lnTo>
                    <a:lnTo>
                      <a:pt x="420" y="96"/>
                    </a:lnTo>
                    <a:lnTo>
                      <a:pt x="420" y="96"/>
                    </a:lnTo>
                    <a:lnTo>
                      <a:pt x="390" y="96"/>
                    </a:lnTo>
                    <a:lnTo>
                      <a:pt x="358" y="94"/>
                    </a:lnTo>
                    <a:lnTo>
                      <a:pt x="310" y="92"/>
                    </a:lnTo>
                    <a:lnTo>
                      <a:pt x="310" y="92"/>
                    </a:lnTo>
                    <a:lnTo>
                      <a:pt x="293" y="92"/>
                    </a:lnTo>
                    <a:lnTo>
                      <a:pt x="283" y="92"/>
                    </a:lnTo>
                    <a:lnTo>
                      <a:pt x="283" y="92"/>
                    </a:lnTo>
                    <a:lnTo>
                      <a:pt x="271" y="93"/>
                    </a:lnTo>
                    <a:lnTo>
                      <a:pt x="259" y="95"/>
                    </a:lnTo>
                    <a:lnTo>
                      <a:pt x="259" y="95"/>
                    </a:lnTo>
                    <a:lnTo>
                      <a:pt x="251" y="96"/>
                    </a:lnTo>
                    <a:lnTo>
                      <a:pt x="251" y="96"/>
                    </a:lnTo>
                    <a:lnTo>
                      <a:pt x="245" y="98"/>
                    </a:lnTo>
                    <a:lnTo>
                      <a:pt x="245" y="98"/>
                    </a:lnTo>
                    <a:lnTo>
                      <a:pt x="236" y="99"/>
                    </a:lnTo>
                    <a:lnTo>
                      <a:pt x="236" y="99"/>
                    </a:lnTo>
                    <a:lnTo>
                      <a:pt x="219" y="103"/>
                    </a:lnTo>
                    <a:lnTo>
                      <a:pt x="219" y="103"/>
                    </a:lnTo>
                    <a:lnTo>
                      <a:pt x="206" y="106"/>
                    </a:lnTo>
                    <a:lnTo>
                      <a:pt x="206" y="106"/>
                    </a:lnTo>
                    <a:lnTo>
                      <a:pt x="190" y="111"/>
                    </a:lnTo>
                    <a:lnTo>
                      <a:pt x="172" y="116"/>
                    </a:lnTo>
                    <a:lnTo>
                      <a:pt x="172" y="116"/>
                    </a:lnTo>
                    <a:lnTo>
                      <a:pt x="155" y="122"/>
                    </a:lnTo>
                    <a:lnTo>
                      <a:pt x="155" y="122"/>
                    </a:lnTo>
                    <a:lnTo>
                      <a:pt x="136" y="130"/>
                    </a:lnTo>
                    <a:lnTo>
                      <a:pt x="113" y="138"/>
                    </a:lnTo>
                    <a:lnTo>
                      <a:pt x="79" y="148"/>
                    </a:lnTo>
                    <a:lnTo>
                      <a:pt x="79" y="148"/>
                    </a:lnTo>
                    <a:lnTo>
                      <a:pt x="55" y="160"/>
                    </a:lnTo>
                    <a:lnTo>
                      <a:pt x="55" y="160"/>
                    </a:lnTo>
                    <a:lnTo>
                      <a:pt x="38" y="171"/>
                    </a:lnTo>
                    <a:lnTo>
                      <a:pt x="38" y="171"/>
                    </a:lnTo>
                    <a:lnTo>
                      <a:pt x="26" y="179"/>
                    </a:lnTo>
                    <a:lnTo>
                      <a:pt x="26" y="179"/>
                    </a:lnTo>
                    <a:lnTo>
                      <a:pt x="18" y="186"/>
                    </a:lnTo>
                    <a:lnTo>
                      <a:pt x="18" y="186"/>
                    </a:lnTo>
                    <a:lnTo>
                      <a:pt x="13" y="193"/>
                    </a:lnTo>
                    <a:lnTo>
                      <a:pt x="12" y="192"/>
                    </a:lnTo>
                    <a:close/>
                    <a:moveTo>
                      <a:pt x="13" y="192"/>
                    </a:moveTo>
                    <a:lnTo>
                      <a:pt x="10" y="194"/>
                    </a:lnTo>
                    <a:lnTo>
                      <a:pt x="10" y="194"/>
                    </a:lnTo>
                    <a:lnTo>
                      <a:pt x="7" y="197"/>
                    </a:lnTo>
                    <a:lnTo>
                      <a:pt x="7" y="197"/>
                    </a:lnTo>
                    <a:lnTo>
                      <a:pt x="6" y="199"/>
                    </a:lnTo>
                    <a:lnTo>
                      <a:pt x="6" y="199"/>
                    </a:lnTo>
                    <a:lnTo>
                      <a:pt x="4" y="201"/>
                    </a:lnTo>
                    <a:lnTo>
                      <a:pt x="4" y="201"/>
                    </a:lnTo>
                    <a:lnTo>
                      <a:pt x="2" y="204"/>
                    </a:lnTo>
                    <a:lnTo>
                      <a:pt x="2" y="204"/>
                    </a:lnTo>
                    <a:lnTo>
                      <a:pt x="1" y="210"/>
                    </a:lnTo>
                    <a:lnTo>
                      <a:pt x="1" y="210"/>
                    </a:lnTo>
                    <a:lnTo>
                      <a:pt x="4" y="214"/>
                    </a:lnTo>
                    <a:lnTo>
                      <a:pt x="4" y="214"/>
                    </a:lnTo>
                    <a:lnTo>
                      <a:pt x="6" y="216"/>
                    </a:lnTo>
                    <a:lnTo>
                      <a:pt x="6" y="216"/>
                    </a:lnTo>
                    <a:lnTo>
                      <a:pt x="8" y="217"/>
                    </a:lnTo>
                    <a:lnTo>
                      <a:pt x="8" y="217"/>
                    </a:lnTo>
                    <a:lnTo>
                      <a:pt x="11" y="218"/>
                    </a:lnTo>
                    <a:lnTo>
                      <a:pt x="22" y="226"/>
                    </a:lnTo>
                    <a:lnTo>
                      <a:pt x="22" y="226"/>
                    </a:lnTo>
                    <a:lnTo>
                      <a:pt x="34" y="233"/>
                    </a:lnTo>
                    <a:lnTo>
                      <a:pt x="34" y="233"/>
                    </a:lnTo>
                    <a:lnTo>
                      <a:pt x="43" y="238"/>
                    </a:lnTo>
                    <a:lnTo>
                      <a:pt x="45" y="240"/>
                    </a:lnTo>
                    <a:lnTo>
                      <a:pt x="45" y="240"/>
                    </a:lnTo>
                    <a:lnTo>
                      <a:pt x="50" y="242"/>
                    </a:lnTo>
                    <a:lnTo>
                      <a:pt x="50" y="242"/>
                    </a:lnTo>
                    <a:lnTo>
                      <a:pt x="54" y="244"/>
                    </a:lnTo>
                    <a:lnTo>
                      <a:pt x="54" y="244"/>
                    </a:lnTo>
                    <a:lnTo>
                      <a:pt x="50" y="243"/>
                    </a:lnTo>
                    <a:lnTo>
                      <a:pt x="45" y="241"/>
                    </a:lnTo>
                    <a:lnTo>
                      <a:pt x="42" y="239"/>
                    </a:lnTo>
                    <a:lnTo>
                      <a:pt x="42" y="239"/>
                    </a:lnTo>
                    <a:lnTo>
                      <a:pt x="33" y="234"/>
                    </a:lnTo>
                    <a:lnTo>
                      <a:pt x="22" y="226"/>
                    </a:lnTo>
                    <a:lnTo>
                      <a:pt x="10" y="219"/>
                    </a:lnTo>
                    <a:lnTo>
                      <a:pt x="11" y="219"/>
                    </a:lnTo>
                    <a:lnTo>
                      <a:pt x="7" y="218"/>
                    </a:lnTo>
                    <a:lnTo>
                      <a:pt x="5" y="217"/>
                    </a:lnTo>
                    <a:lnTo>
                      <a:pt x="3" y="215"/>
                    </a:lnTo>
                    <a:lnTo>
                      <a:pt x="0" y="210"/>
                    </a:lnTo>
                    <a:lnTo>
                      <a:pt x="1" y="204"/>
                    </a:lnTo>
                    <a:lnTo>
                      <a:pt x="3" y="201"/>
                    </a:lnTo>
                    <a:lnTo>
                      <a:pt x="5" y="198"/>
                    </a:lnTo>
                    <a:lnTo>
                      <a:pt x="7" y="196"/>
                    </a:lnTo>
                    <a:lnTo>
                      <a:pt x="9" y="194"/>
                    </a:lnTo>
                    <a:lnTo>
                      <a:pt x="13" y="191"/>
                    </a:lnTo>
                    <a:lnTo>
                      <a:pt x="13" y="192"/>
                    </a:lnTo>
                    <a:close/>
                    <a:moveTo>
                      <a:pt x="8" y="217"/>
                    </a:moveTo>
                    <a:lnTo>
                      <a:pt x="6" y="219"/>
                    </a:lnTo>
                    <a:lnTo>
                      <a:pt x="6" y="219"/>
                    </a:lnTo>
                    <a:lnTo>
                      <a:pt x="3" y="220"/>
                    </a:lnTo>
                    <a:lnTo>
                      <a:pt x="4" y="220"/>
                    </a:lnTo>
                    <a:lnTo>
                      <a:pt x="3" y="221"/>
                    </a:lnTo>
                    <a:lnTo>
                      <a:pt x="1" y="225"/>
                    </a:lnTo>
                    <a:lnTo>
                      <a:pt x="1" y="225"/>
                    </a:lnTo>
                    <a:lnTo>
                      <a:pt x="2" y="227"/>
                    </a:lnTo>
                    <a:lnTo>
                      <a:pt x="2" y="227"/>
                    </a:lnTo>
                    <a:lnTo>
                      <a:pt x="3" y="228"/>
                    </a:lnTo>
                    <a:lnTo>
                      <a:pt x="4" y="230"/>
                    </a:lnTo>
                    <a:lnTo>
                      <a:pt x="4" y="230"/>
                    </a:lnTo>
                    <a:lnTo>
                      <a:pt x="6" y="231"/>
                    </a:lnTo>
                    <a:lnTo>
                      <a:pt x="5" y="232"/>
                    </a:lnTo>
                    <a:lnTo>
                      <a:pt x="3" y="231"/>
                    </a:lnTo>
                    <a:lnTo>
                      <a:pt x="2" y="229"/>
                    </a:lnTo>
                    <a:lnTo>
                      <a:pt x="2" y="229"/>
                    </a:lnTo>
                    <a:lnTo>
                      <a:pt x="1" y="228"/>
                    </a:lnTo>
                    <a:lnTo>
                      <a:pt x="1" y="225"/>
                    </a:lnTo>
                    <a:lnTo>
                      <a:pt x="2" y="221"/>
                    </a:lnTo>
                    <a:lnTo>
                      <a:pt x="2" y="221"/>
                    </a:lnTo>
                    <a:lnTo>
                      <a:pt x="3" y="219"/>
                    </a:lnTo>
                    <a:lnTo>
                      <a:pt x="5" y="218"/>
                    </a:lnTo>
                    <a:lnTo>
                      <a:pt x="8" y="216"/>
                    </a:lnTo>
                    <a:lnTo>
                      <a:pt x="8" y="217"/>
                    </a:lnTo>
                    <a:close/>
                    <a:moveTo>
                      <a:pt x="78" y="167"/>
                    </a:moveTo>
                    <a:lnTo>
                      <a:pt x="75" y="170"/>
                    </a:lnTo>
                    <a:lnTo>
                      <a:pt x="75" y="170"/>
                    </a:lnTo>
                    <a:lnTo>
                      <a:pt x="72" y="172"/>
                    </a:lnTo>
                    <a:lnTo>
                      <a:pt x="72" y="172"/>
                    </a:lnTo>
                    <a:lnTo>
                      <a:pt x="69" y="175"/>
                    </a:lnTo>
                    <a:lnTo>
                      <a:pt x="69" y="175"/>
                    </a:lnTo>
                    <a:lnTo>
                      <a:pt x="67" y="179"/>
                    </a:lnTo>
                    <a:lnTo>
                      <a:pt x="67" y="178"/>
                    </a:lnTo>
                    <a:lnTo>
                      <a:pt x="66" y="182"/>
                    </a:lnTo>
                    <a:lnTo>
                      <a:pt x="66" y="182"/>
                    </a:lnTo>
                    <a:lnTo>
                      <a:pt x="66" y="185"/>
                    </a:lnTo>
                    <a:lnTo>
                      <a:pt x="66" y="185"/>
                    </a:lnTo>
                    <a:lnTo>
                      <a:pt x="66" y="188"/>
                    </a:lnTo>
                    <a:lnTo>
                      <a:pt x="66" y="188"/>
                    </a:lnTo>
                    <a:lnTo>
                      <a:pt x="68" y="190"/>
                    </a:lnTo>
                    <a:lnTo>
                      <a:pt x="67" y="190"/>
                    </a:lnTo>
                    <a:lnTo>
                      <a:pt x="69" y="191"/>
                    </a:lnTo>
                    <a:lnTo>
                      <a:pt x="69" y="191"/>
                    </a:lnTo>
                    <a:lnTo>
                      <a:pt x="72" y="193"/>
                    </a:lnTo>
                    <a:lnTo>
                      <a:pt x="72" y="192"/>
                    </a:lnTo>
                    <a:lnTo>
                      <a:pt x="74" y="192"/>
                    </a:lnTo>
                    <a:lnTo>
                      <a:pt x="74" y="192"/>
                    </a:lnTo>
                    <a:lnTo>
                      <a:pt x="78" y="192"/>
                    </a:lnTo>
                    <a:lnTo>
                      <a:pt x="78" y="192"/>
                    </a:lnTo>
                    <a:lnTo>
                      <a:pt x="82" y="190"/>
                    </a:lnTo>
                    <a:lnTo>
                      <a:pt x="82" y="190"/>
                    </a:lnTo>
                    <a:lnTo>
                      <a:pt x="85" y="188"/>
                    </a:lnTo>
                    <a:lnTo>
                      <a:pt x="85" y="188"/>
                    </a:lnTo>
                    <a:lnTo>
                      <a:pt x="86" y="186"/>
                    </a:lnTo>
                    <a:lnTo>
                      <a:pt x="87" y="185"/>
                    </a:lnTo>
                    <a:lnTo>
                      <a:pt x="87" y="185"/>
                    </a:lnTo>
                    <a:lnTo>
                      <a:pt x="90" y="182"/>
                    </a:lnTo>
                    <a:lnTo>
                      <a:pt x="90" y="182"/>
                    </a:lnTo>
                    <a:lnTo>
                      <a:pt x="92" y="179"/>
                    </a:lnTo>
                    <a:lnTo>
                      <a:pt x="92" y="179"/>
                    </a:lnTo>
                    <a:lnTo>
                      <a:pt x="92" y="177"/>
                    </a:lnTo>
                    <a:lnTo>
                      <a:pt x="92" y="177"/>
                    </a:lnTo>
                    <a:lnTo>
                      <a:pt x="93" y="174"/>
                    </a:lnTo>
                    <a:lnTo>
                      <a:pt x="93" y="174"/>
                    </a:lnTo>
                    <a:lnTo>
                      <a:pt x="93" y="171"/>
                    </a:lnTo>
                    <a:lnTo>
                      <a:pt x="93" y="171"/>
                    </a:lnTo>
                    <a:lnTo>
                      <a:pt x="92" y="169"/>
                    </a:lnTo>
                    <a:lnTo>
                      <a:pt x="92" y="169"/>
                    </a:lnTo>
                    <a:lnTo>
                      <a:pt x="90" y="168"/>
                    </a:lnTo>
                    <a:lnTo>
                      <a:pt x="90" y="168"/>
                    </a:lnTo>
                    <a:lnTo>
                      <a:pt x="87" y="166"/>
                    </a:lnTo>
                    <a:lnTo>
                      <a:pt x="87" y="166"/>
                    </a:lnTo>
                    <a:lnTo>
                      <a:pt x="84" y="166"/>
                    </a:lnTo>
                    <a:lnTo>
                      <a:pt x="84" y="166"/>
                    </a:lnTo>
                    <a:lnTo>
                      <a:pt x="81" y="166"/>
                    </a:lnTo>
                    <a:lnTo>
                      <a:pt x="82" y="166"/>
                    </a:lnTo>
                    <a:lnTo>
                      <a:pt x="77" y="168"/>
                    </a:lnTo>
                    <a:lnTo>
                      <a:pt x="77" y="167"/>
                    </a:lnTo>
                    <a:lnTo>
                      <a:pt x="81" y="165"/>
                    </a:lnTo>
                    <a:lnTo>
                      <a:pt x="84" y="165"/>
                    </a:lnTo>
                    <a:lnTo>
                      <a:pt x="87" y="165"/>
                    </a:lnTo>
                    <a:lnTo>
                      <a:pt x="91" y="167"/>
                    </a:lnTo>
                    <a:lnTo>
                      <a:pt x="92" y="169"/>
                    </a:lnTo>
                    <a:lnTo>
                      <a:pt x="94" y="171"/>
                    </a:lnTo>
                    <a:lnTo>
                      <a:pt x="94" y="174"/>
                    </a:lnTo>
                    <a:lnTo>
                      <a:pt x="93" y="177"/>
                    </a:lnTo>
                    <a:lnTo>
                      <a:pt x="92" y="180"/>
                    </a:lnTo>
                    <a:lnTo>
                      <a:pt x="91" y="183"/>
                    </a:lnTo>
                    <a:lnTo>
                      <a:pt x="88" y="186"/>
                    </a:lnTo>
                    <a:lnTo>
                      <a:pt x="87" y="187"/>
                    </a:lnTo>
                    <a:lnTo>
                      <a:pt x="87" y="187"/>
                    </a:lnTo>
                    <a:lnTo>
                      <a:pt x="85" y="189"/>
                    </a:lnTo>
                    <a:lnTo>
                      <a:pt x="83" y="191"/>
                    </a:lnTo>
                    <a:lnTo>
                      <a:pt x="78" y="193"/>
                    </a:lnTo>
                    <a:lnTo>
                      <a:pt x="74" y="193"/>
                    </a:lnTo>
                    <a:lnTo>
                      <a:pt x="72" y="193"/>
                    </a:lnTo>
                    <a:lnTo>
                      <a:pt x="69" y="192"/>
                    </a:lnTo>
                    <a:lnTo>
                      <a:pt x="67" y="191"/>
                    </a:lnTo>
                    <a:lnTo>
                      <a:pt x="65" y="188"/>
                    </a:lnTo>
                    <a:lnTo>
                      <a:pt x="65" y="185"/>
                    </a:lnTo>
                    <a:lnTo>
                      <a:pt x="65" y="182"/>
                    </a:lnTo>
                    <a:lnTo>
                      <a:pt x="66" y="178"/>
                    </a:lnTo>
                    <a:lnTo>
                      <a:pt x="68" y="174"/>
                    </a:lnTo>
                    <a:lnTo>
                      <a:pt x="71" y="172"/>
                    </a:lnTo>
                    <a:lnTo>
                      <a:pt x="74" y="169"/>
                    </a:lnTo>
                    <a:lnTo>
                      <a:pt x="77" y="167"/>
                    </a:lnTo>
                    <a:lnTo>
                      <a:pt x="78" y="167"/>
                    </a:lnTo>
                    <a:close/>
                    <a:moveTo>
                      <a:pt x="795" y="149"/>
                    </a:moveTo>
                    <a:lnTo>
                      <a:pt x="805" y="143"/>
                    </a:lnTo>
                    <a:lnTo>
                      <a:pt x="805" y="143"/>
                    </a:lnTo>
                    <a:lnTo>
                      <a:pt x="813" y="137"/>
                    </a:lnTo>
                    <a:lnTo>
                      <a:pt x="813" y="137"/>
                    </a:lnTo>
                    <a:lnTo>
                      <a:pt x="819" y="131"/>
                    </a:lnTo>
                    <a:lnTo>
                      <a:pt x="819" y="132"/>
                    </a:lnTo>
                    <a:lnTo>
                      <a:pt x="824" y="123"/>
                    </a:lnTo>
                    <a:lnTo>
                      <a:pt x="836" y="108"/>
                    </a:lnTo>
                    <a:lnTo>
                      <a:pt x="849" y="92"/>
                    </a:lnTo>
                    <a:lnTo>
                      <a:pt x="862" y="79"/>
                    </a:lnTo>
                    <a:lnTo>
                      <a:pt x="873" y="67"/>
                    </a:lnTo>
                    <a:lnTo>
                      <a:pt x="889" y="56"/>
                    </a:lnTo>
                    <a:lnTo>
                      <a:pt x="901" y="49"/>
                    </a:lnTo>
                    <a:lnTo>
                      <a:pt x="916" y="41"/>
                    </a:lnTo>
                    <a:lnTo>
                      <a:pt x="921" y="40"/>
                    </a:lnTo>
                    <a:lnTo>
                      <a:pt x="926" y="41"/>
                    </a:lnTo>
                    <a:lnTo>
                      <a:pt x="930" y="44"/>
                    </a:lnTo>
                    <a:lnTo>
                      <a:pt x="931" y="49"/>
                    </a:lnTo>
                    <a:lnTo>
                      <a:pt x="931" y="56"/>
                    </a:lnTo>
                    <a:lnTo>
                      <a:pt x="931" y="62"/>
                    </a:lnTo>
                    <a:lnTo>
                      <a:pt x="930" y="68"/>
                    </a:lnTo>
                    <a:lnTo>
                      <a:pt x="929" y="75"/>
                    </a:lnTo>
                    <a:lnTo>
                      <a:pt x="927" y="86"/>
                    </a:lnTo>
                    <a:lnTo>
                      <a:pt x="923" y="101"/>
                    </a:lnTo>
                    <a:lnTo>
                      <a:pt x="919" y="117"/>
                    </a:lnTo>
                    <a:lnTo>
                      <a:pt x="915" y="131"/>
                    </a:lnTo>
                    <a:lnTo>
                      <a:pt x="915" y="131"/>
                    </a:lnTo>
                    <a:lnTo>
                      <a:pt x="910" y="150"/>
                    </a:lnTo>
                    <a:lnTo>
                      <a:pt x="910" y="150"/>
                    </a:lnTo>
                    <a:lnTo>
                      <a:pt x="908" y="161"/>
                    </a:lnTo>
                    <a:lnTo>
                      <a:pt x="908" y="161"/>
                    </a:lnTo>
                    <a:lnTo>
                      <a:pt x="907" y="172"/>
                    </a:lnTo>
                    <a:lnTo>
                      <a:pt x="907" y="172"/>
                    </a:lnTo>
                    <a:lnTo>
                      <a:pt x="908" y="181"/>
                    </a:lnTo>
                    <a:lnTo>
                      <a:pt x="908" y="181"/>
                    </a:lnTo>
                    <a:lnTo>
                      <a:pt x="912" y="193"/>
                    </a:lnTo>
                    <a:lnTo>
                      <a:pt x="918" y="209"/>
                    </a:lnTo>
                    <a:lnTo>
                      <a:pt x="923" y="225"/>
                    </a:lnTo>
                    <a:lnTo>
                      <a:pt x="926" y="241"/>
                    </a:lnTo>
                    <a:lnTo>
                      <a:pt x="926" y="241"/>
                    </a:lnTo>
                    <a:lnTo>
                      <a:pt x="930" y="257"/>
                    </a:lnTo>
                    <a:lnTo>
                      <a:pt x="933" y="271"/>
                    </a:lnTo>
                    <a:lnTo>
                      <a:pt x="936" y="282"/>
                    </a:lnTo>
                    <a:lnTo>
                      <a:pt x="936" y="289"/>
                    </a:lnTo>
                    <a:lnTo>
                      <a:pt x="934" y="293"/>
                    </a:lnTo>
                    <a:lnTo>
                      <a:pt x="933" y="295"/>
                    </a:lnTo>
                    <a:lnTo>
                      <a:pt x="931" y="297"/>
                    </a:lnTo>
                    <a:lnTo>
                      <a:pt x="927" y="299"/>
                    </a:lnTo>
                    <a:lnTo>
                      <a:pt x="920" y="299"/>
                    </a:lnTo>
                    <a:lnTo>
                      <a:pt x="913" y="296"/>
                    </a:lnTo>
                    <a:lnTo>
                      <a:pt x="901" y="288"/>
                    </a:lnTo>
                    <a:lnTo>
                      <a:pt x="889" y="280"/>
                    </a:lnTo>
                    <a:lnTo>
                      <a:pt x="870" y="265"/>
                    </a:lnTo>
                    <a:lnTo>
                      <a:pt x="857" y="253"/>
                    </a:lnTo>
                    <a:lnTo>
                      <a:pt x="837" y="231"/>
                    </a:lnTo>
                    <a:lnTo>
                      <a:pt x="837" y="231"/>
                    </a:lnTo>
                    <a:lnTo>
                      <a:pt x="826" y="219"/>
                    </a:lnTo>
                    <a:lnTo>
                      <a:pt x="826" y="219"/>
                    </a:lnTo>
                    <a:lnTo>
                      <a:pt x="815" y="209"/>
                    </a:lnTo>
                    <a:lnTo>
                      <a:pt x="815" y="209"/>
                    </a:lnTo>
                    <a:lnTo>
                      <a:pt x="808" y="204"/>
                    </a:lnTo>
                    <a:lnTo>
                      <a:pt x="808" y="204"/>
                    </a:lnTo>
                    <a:lnTo>
                      <a:pt x="802" y="201"/>
                    </a:lnTo>
                    <a:lnTo>
                      <a:pt x="802" y="201"/>
                    </a:lnTo>
                    <a:lnTo>
                      <a:pt x="795" y="199"/>
                    </a:lnTo>
                    <a:lnTo>
                      <a:pt x="795" y="198"/>
                    </a:lnTo>
                    <a:lnTo>
                      <a:pt x="802" y="200"/>
                    </a:lnTo>
                    <a:lnTo>
                      <a:pt x="808" y="203"/>
                    </a:lnTo>
                    <a:lnTo>
                      <a:pt x="816" y="208"/>
                    </a:lnTo>
                    <a:lnTo>
                      <a:pt x="826" y="219"/>
                    </a:lnTo>
                    <a:lnTo>
                      <a:pt x="837" y="230"/>
                    </a:lnTo>
                    <a:lnTo>
                      <a:pt x="858" y="252"/>
                    </a:lnTo>
                    <a:lnTo>
                      <a:pt x="858" y="252"/>
                    </a:lnTo>
                    <a:lnTo>
                      <a:pt x="870" y="264"/>
                    </a:lnTo>
                    <a:lnTo>
                      <a:pt x="870" y="264"/>
                    </a:lnTo>
                    <a:lnTo>
                      <a:pt x="889" y="280"/>
                    </a:lnTo>
                    <a:lnTo>
                      <a:pt x="889" y="280"/>
                    </a:lnTo>
                    <a:lnTo>
                      <a:pt x="901" y="288"/>
                    </a:lnTo>
                    <a:lnTo>
                      <a:pt x="901" y="288"/>
                    </a:lnTo>
                    <a:lnTo>
                      <a:pt x="913" y="295"/>
                    </a:lnTo>
                    <a:lnTo>
                      <a:pt x="913" y="295"/>
                    </a:lnTo>
                    <a:lnTo>
                      <a:pt x="920" y="298"/>
                    </a:lnTo>
                    <a:lnTo>
                      <a:pt x="920" y="298"/>
                    </a:lnTo>
                    <a:lnTo>
                      <a:pt x="927" y="298"/>
                    </a:lnTo>
                    <a:lnTo>
                      <a:pt x="927" y="298"/>
                    </a:lnTo>
                    <a:lnTo>
                      <a:pt x="931" y="296"/>
                    </a:lnTo>
                    <a:lnTo>
                      <a:pt x="930" y="296"/>
                    </a:lnTo>
                    <a:lnTo>
                      <a:pt x="932" y="294"/>
                    </a:lnTo>
                    <a:lnTo>
                      <a:pt x="932" y="294"/>
                    </a:lnTo>
                    <a:lnTo>
                      <a:pt x="934" y="292"/>
                    </a:lnTo>
                    <a:lnTo>
                      <a:pt x="934" y="292"/>
                    </a:lnTo>
                    <a:lnTo>
                      <a:pt x="935" y="288"/>
                    </a:lnTo>
                    <a:lnTo>
                      <a:pt x="935" y="289"/>
                    </a:lnTo>
                    <a:lnTo>
                      <a:pt x="935" y="282"/>
                    </a:lnTo>
                    <a:lnTo>
                      <a:pt x="935" y="282"/>
                    </a:lnTo>
                    <a:lnTo>
                      <a:pt x="932" y="272"/>
                    </a:lnTo>
                    <a:lnTo>
                      <a:pt x="932" y="272"/>
                    </a:lnTo>
                    <a:lnTo>
                      <a:pt x="929" y="257"/>
                    </a:lnTo>
                    <a:lnTo>
                      <a:pt x="929" y="257"/>
                    </a:lnTo>
                    <a:lnTo>
                      <a:pt x="925" y="241"/>
                    </a:lnTo>
                    <a:lnTo>
                      <a:pt x="922" y="225"/>
                    </a:lnTo>
                    <a:lnTo>
                      <a:pt x="922" y="225"/>
                    </a:lnTo>
                    <a:lnTo>
                      <a:pt x="917" y="209"/>
                    </a:lnTo>
                    <a:lnTo>
                      <a:pt x="917" y="209"/>
                    </a:lnTo>
                    <a:lnTo>
                      <a:pt x="911" y="194"/>
                    </a:lnTo>
                    <a:lnTo>
                      <a:pt x="911" y="194"/>
                    </a:lnTo>
                    <a:lnTo>
                      <a:pt x="907" y="181"/>
                    </a:lnTo>
                    <a:lnTo>
                      <a:pt x="906" y="172"/>
                    </a:lnTo>
                    <a:lnTo>
                      <a:pt x="907" y="161"/>
                    </a:lnTo>
                    <a:lnTo>
                      <a:pt x="909" y="150"/>
                    </a:lnTo>
                    <a:lnTo>
                      <a:pt x="914" y="130"/>
                    </a:lnTo>
                    <a:lnTo>
                      <a:pt x="918" y="117"/>
                    </a:lnTo>
                    <a:lnTo>
                      <a:pt x="918" y="117"/>
                    </a:lnTo>
                    <a:lnTo>
                      <a:pt x="922" y="101"/>
                    </a:lnTo>
                    <a:lnTo>
                      <a:pt x="922" y="101"/>
                    </a:lnTo>
                    <a:lnTo>
                      <a:pt x="926" y="86"/>
                    </a:lnTo>
                    <a:lnTo>
                      <a:pt x="926" y="86"/>
                    </a:lnTo>
                    <a:lnTo>
                      <a:pt x="928" y="75"/>
                    </a:lnTo>
                    <a:lnTo>
                      <a:pt x="928" y="75"/>
                    </a:lnTo>
                    <a:lnTo>
                      <a:pt x="929" y="68"/>
                    </a:lnTo>
                    <a:lnTo>
                      <a:pt x="929" y="68"/>
                    </a:lnTo>
                    <a:lnTo>
                      <a:pt x="930" y="62"/>
                    </a:lnTo>
                    <a:lnTo>
                      <a:pt x="930" y="62"/>
                    </a:lnTo>
                    <a:lnTo>
                      <a:pt x="930" y="56"/>
                    </a:lnTo>
                    <a:lnTo>
                      <a:pt x="930" y="56"/>
                    </a:lnTo>
                    <a:lnTo>
                      <a:pt x="931" y="49"/>
                    </a:lnTo>
                    <a:lnTo>
                      <a:pt x="931" y="49"/>
                    </a:lnTo>
                    <a:lnTo>
                      <a:pt x="929" y="44"/>
                    </a:lnTo>
                    <a:lnTo>
                      <a:pt x="929" y="45"/>
                    </a:lnTo>
                    <a:lnTo>
                      <a:pt x="925" y="42"/>
                    </a:lnTo>
                    <a:lnTo>
                      <a:pt x="925" y="42"/>
                    </a:lnTo>
                    <a:lnTo>
                      <a:pt x="920" y="41"/>
                    </a:lnTo>
                    <a:lnTo>
                      <a:pt x="921" y="41"/>
                    </a:lnTo>
                    <a:lnTo>
                      <a:pt x="916" y="42"/>
                    </a:lnTo>
                    <a:lnTo>
                      <a:pt x="917" y="42"/>
                    </a:lnTo>
                    <a:lnTo>
                      <a:pt x="902" y="50"/>
                    </a:lnTo>
                    <a:lnTo>
                      <a:pt x="902" y="50"/>
                    </a:lnTo>
                    <a:lnTo>
                      <a:pt x="889" y="57"/>
                    </a:lnTo>
                    <a:lnTo>
                      <a:pt x="889" y="57"/>
                    </a:lnTo>
                    <a:lnTo>
                      <a:pt x="874" y="68"/>
                    </a:lnTo>
                    <a:lnTo>
                      <a:pt x="874" y="68"/>
                    </a:lnTo>
                    <a:lnTo>
                      <a:pt x="862" y="79"/>
                    </a:lnTo>
                    <a:lnTo>
                      <a:pt x="862" y="79"/>
                    </a:lnTo>
                    <a:lnTo>
                      <a:pt x="849" y="93"/>
                    </a:lnTo>
                    <a:lnTo>
                      <a:pt x="849" y="93"/>
                    </a:lnTo>
                    <a:lnTo>
                      <a:pt x="837" y="109"/>
                    </a:lnTo>
                    <a:lnTo>
                      <a:pt x="837" y="109"/>
                    </a:lnTo>
                    <a:lnTo>
                      <a:pt x="825" y="124"/>
                    </a:lnTo>
                    <a:lnTo>
                      <a:pt x="825" y="124"/>
                    </a:lnTo>
                    <a:lnTo>
                      <a:pt x="820" y="132"/>
                    </a:lnTo>
                    <a:lnTo>
                      <a:pt x="813" y="138"/>
                    </a:lnTo>
                    <a:lnTo>
                      <a:pt x="805" y="144"/>
                    </a:lnTo>
                    <a:lnTo>
                      <a:pt x="795" y="150"/>
                    </a:lnTo>
                    <a:lnTo>
                      <a:pt x="795" y="149"/>
                    </a:lnTo>
                    <a:close/>
                    <a:moveTo>
                      <a:pt x="199" y="148"/>
                    </a:moveTo>
                    <a:lnTo>
                      <a:pt x="203" y="153"/>
                    </a:lnTo>
                    <a:lnTo>
                      <a:pt x="207" y="158"/>
                    </a:lnTo>
                    <a:lnTo>
                      <a:pt x="213" y="166"/>
                    </a:lnTo>
                    <a:lnTo>
                      <a:pt x="218" y="174"/>
                    </a:lnTo>
                    <a:lnTo>
                      <a:pt x="218" y="174"/>
                    </a:lnTo>
                    <a:lnTo>
                      <a:pt x="221" y="178"/>
                    </a:lnTo>
                    <a:lnTo>
                      <a:pt x="221" y="178"/>
                    </a:lnTo>
                    <a:lnTo>
                      <a:pt x="224" y="181"/>
                    </a:lnTo>
                    <a:lnTo>
                      <a:pt x="224" y="181"/>
                    </a:lnTo>
                    <a:lnTo>
                      <a:pt x="226" y="183"/>
                    </a:lnTo>
                    <a:lnTo>
                      <a:pt x="226" y="183"/>
                    </a:lnTo>
                    <a:lnTo>
                      <a:pt x="228" y="183"/>
                    </a:lnTo>
                    <a:lnTo>
                      <a:pt x="231" y="186"/>
                    </a:lnTo>
                    <a:lnTo>
                      <a:pt x="230" y="186"/>
                    </a:lnTo>
                    <a:lnTo>
                      <a:pt x="232" y="185"/>
                    </a:lnTo>
                    <a:lnTo>
                      <a:pt x="233" y="187"/>
                    </a:lnTo>
                    <a:lnTo>
                      <a:pt x="232" y="188"/>
                    </a:lnTo>
                    <a:lnTo>
                      <a:pt x="230" y="190"/>
                    </a:lnTo>
                    <a:lnTo>
                      <a:pt x="230" y="190"/>
                    </a:lnTo>
                    <a:lnTo>
                      <a:pt x="228" y="191"/>
                    </a:lnTo>
                    <a:lnTo>
                      <a:pt x="228" y="191"/>
                    </a:lnTo>
                    <a:lnTo>
                      <a:pt x="226" y="194"/>
                    </a:lnTo>
                    <a:lnTo>
                      <a:pt x="226" y="194"/>
                    </a:lnTo>
                    <a:lnTo>
                      <a:pt x="222" y="200"/>
                    </a:lnTo>
                    <a:lnTo>
                      <a:pt x="222" y="200"/>
                    </a:lnTo>
                    <a:lnTo>
                      <a:pt x="219" y="210"/>
                    </a:lnTo>
                    <a:lnTo>
                      <a:pt x="219" y="210"/>
                    </a:lnTo>
                    <a:lnTo>
                      <a:pt x="216" y="220"/>
                    </a:lnTo>
                    <a:lnTo>
                      <a:pt x="216" y="220"/>
                    </a:lnTo>
                    <a:lnTo>
                      <a:pt x="214" y="232"/>
                    </a:lnTo>
                    <a:lnTo>
                      <a:pt x="214" y="232"/>
                    </a:lnTo>
                    <a:lnTo>
                      <a:pt x="213" y="241"/>
                    </a:lnTo>
                    <a:lnTo>
                      <a:pt x="212" y="251"/>
                    </a:lnTo>
                    <a:lnTo>
                      <a:pt x="208" y="257"/>
                    </a:lnTo>
                    <a:lnTo>
                      <a:pt x="202" y="264"/>
                    </a:lnTo>
                    <a:lnTo>
                      <a:pt x="198" y="267"/>
                    </a:lnTo>
                    <a:lnTo>
                      <a:pt x="191" y="270"/>
                    </a:lnTo>
                    <a:lnTo>
                      <a:pt x="182" y="271"/>
                    </a:lnTo>
                    <a:lnTo>
                      <a:pt x="175" y="271"/>
                    </a:lnTo>
                    <a:lnTo>
                      <a:pt x="175" y="271"/>
                    </a:lnTo>
                    <a:lnTo>
                      <a:pt x="169" y="272"/>
                    </a:lnTo>
                    <a:lnTo>
                      <a:pt x="162" y="271"/>
                    </a:lnTo>
                    <a:lnTo>
                      <a:pt x="162" y="270"/>
                    </a:lnTo>
                    <a:lnTo>
                      <a:pt x="170" y="271"/>
                    </a:lnTo>
                    <a:lnTo>
                      <a:pt x="169" y="271"/>
                    </a:lnTo>
                    <a:lnTo>
                      <a:pt x="175" y="270"/>
                    </a:lnTo>
                    <a:lnTo>
                      <a:pt x="182" y="270"/>
                    </a:lnTo>
                    <a:lnTo>
                      <a:pt x="182" y="270"/>
                    </a:lnTo>
                    <a:lnTo>
                      <a:pt x="190" y="269"/>
                    </a:lnTo>
                    <a:lnTo>
                      <a:pt x="190" y="269"/>
                    </a:lnTo>
                    <a:lnTo>
                      <a:pt x="198" y="266"/>
                    </a:lnTo>
                    <a:lnTo>
                      <a:pt x="198" y="266"/>
                    </a:lnTo>
                    <a:lnTo>
                      <a:pt x="202" y="264"/>
                    </a:lnTo>
                    <a:lnTo>
                      <a:pt x="202" y="264"/>
                    </a:lnTo>
                    <a:lnTo>
                      <a:pt x="207" y="257"/>
                    </a:lnTo>
                    <a:lnTo>
                      <a:pt x="207" y="257"/>
                    </a:lnTo>
                    <a:lnTo>
                      <a:pt x="211" y="251"/>
                    </a:lnTo>
                    <a:lnTo>
                      <a:pt x="211" y="251"/>
                    </a:lnTo>
                    <a:lnTo>
                      <a:pt x="212" y="241"/>
                    </a:lnTo>
                    <a:lnTo>
                      <a:pt x="212" y="241"/>
                    </a:lnTo>
                    <a:lnTo>
                      <a:pt x="213" y="232"/>
                    </a:lnTo>
                    <a:lnTo>
                      <a:pt x="215" y="220"/>
                    </a:lnTo>
                    <a:lnTo>
                      <a:pt x="218" y="210"/>
                    </a:lnTo>
                    <a:lnTo>
                      <a:pt x="221" y="200"/>
                    </a:lnTo>
                    <a:lnTo>
                      <a:pt x="225" y="193"/>
                    </a:lnTo>
                    <a:lnTo>
                      <a:pt x="227" y="191"/>
                    </a:lnTo>
                    <a:lnTo>
                      <a:pt x="229" y="189"/>
                    </a:lnTo>
                    <a:lnTo>
                      <a:pt x="231" y="188"/>
                    </a:lnTo>
                    <a:lnTo>
                      <a:pt x="231" y="188"/>
                    </a:lnTo>
                    <a:lnTo>
                      <a:pt x="232" y="186"/>
                    </a:lnTo>
                    <a:lnTo>
                      <a:pt x="232" y="187"/>
                    </a:lnTo>
                    <a:lnTo>
                      <a:pt x="232" y="186"/>
                    </a:lnTo>
                    <a:lnTo>
                      <a:pt x="232" y="186"/>
                    </a:lnTo>
                    <a:lnTo>
                      <a:pt x="230" y="187"/>
                    </a:lnTo>
                    <a:lnTo>
                      <a:pt x="227" y="184"/>
                    </a:lnTo>
                    <a:lnTo>
                      <a:pt x="228" y="184"/>
                    </a:lnTo>
                    <a:lnTo>
                      <a:pt x="226" y="183"/>
                    </a:lnTo>
                    <a:lnTo>
                      <a:pt x="224" y="182"/>
                    </a:lnTo>
                    <a:lnTo>
                      <a:pt x="220" y="179"/>
                    </a:lnTo>
                    <a:lnTo>
                      <a:pt x="217" y="174"/>
                    </a:lnTo>
                    <a:lnTo>
                      <a:pt x="212" y="167"/>
                    </a:lnTo>
                    <a:lnTo>
                      <a:pt x="206" y="159"/>
                    </a:lnTo>
                    <a:lnTo>
                      <a:pt x="206" y="159"/>
                    </a:lnTo>
                    <a:lnTo>
                      <a:pt x="202" y="153"/>
                    </a:lnTo>
                    <a:lnTo>
                      <a:pt x="202" y="153"/>
                    </a:lnTo>
                    <a:lnTo>
                      <a:pt x="198" y="149"/>
                    </a:lnTo>
                    <a:lnTo>
                      <a:pt x="199" y="148"/>
                    </a:lnTo>
                    <a:close/>
                    <a:moveTo>
                      <a:pt x="578" y="105"/>
                    </a:moveTo>
                    <a:lnTo>
                      <a:pt x="581" y="105"/>
                    </a:lnTo>
                    <a:lnTo>
                      <a:pt x="581" y="105"/>
                    </a:lnTo>
                    <a:lnTo>
                      <a:pt x="586" y="101"/>
                    </a:lnTo>
                    <a:lnTo>
                      <a:pt x="586" y="101"/>
                    </a:lnTo>
                    <a:lnTo>
                      <a:pt x="592" y="94"/>
                    </a:lnTo>
                    <a:lnTo>
                      <a:pt x="592" y="94"/>
                    </a:lnTo>
                    <a:lnTo>
                      <a:pt x="601" y="81"/>
                    </a:lnTo>
                    <a:lnTo>
                      <a:pt x="601" y="81"/>
                    </a:lnTo>
                    <a:lnTo>
                      <a:pt x="611" y="68"/>
                    </a:lnTo>
                    <a:lnTo>
                      <a:pt x="611" y="68"/>
                    </a:lnTo>
                    <a:lnTo>
                      <a:pt x="618" y="56"/>
                    </a:lnTo>
                    <a:lnTo>
                      <a:pt x="624" y="50"/>
                    </a:lnTo>
                    <a:lnTo>
                      <a:pt x="634" y="39"/>
                    </a:lnTo>
                    <a:lnTo>
                      <a:pt x="641" y="34"/>
                    </a:lnTo>
                    <a:lnTo>
                      <a:pt x="645" y="32"/>
                    </a:lnTo>
                    <a:lnTo>
                      <a:pt x="648" y="30"/>
                    </a:lnTo>
                    <a:lnTo>
                      <a:pt x="652" y="30"/>
                    </a:lnTo>
                    <a:lnTo>
                      <a:pt x="654" y="33"/>
                    </a:lnTo>
                    <a:lnTo>
                      <a:pt x="657" y="43"/>
                    </a:lnTo>
                    <a:lnTo>
                      <a:pt x="657" y="43"/>
                    </a:lnTo>
                    <a:lnTo>
                      <a:pt x="658" y="47"/>
                    </a:lnTo>
                    <a:lnTo>
                      <a:pt x="658" y="47"/>
                    </a:lnTo>
                    <a:lnTo>
                      <a:pt x="660" y="51"/>
                    </a:lnTo>
                    <a:lnTo>
                      <a:pt x="663" y="55"/>
                    </a:lnTo>
                    <a:lnTo>
                      <a:pt x="663" y="55"/>
                    </a:lnTo>
                    <a:lnTo>
                      <a:pt x="665" y="58"/>
                    </a:lnTo>
                    <a:lnTo>
                      <a:pt x="667" y="63"/>
                    </a:lnTo>
                    <a:lnTo>
                      <a:pt x="671" y="72"/>
                    </a:lnTo>
                    <a:lnTo>
                      <a:pt x="671" y="72"/>
                    </a:lnTo>
                    <a:lnTo>
                      <a:pt x="675" y="77"/>
                    </a:lnTo>
                    <a:lnTo>
                      <a:pt x="678" y="82"/>
                    </a:lnTo>
                    <a:lnTo>
                      <a:pt x="681" y="89"/>
                    </a:lnTo>
                    <a:lnTo>
                      <a:pt x="681" y="88"/>
                    </a:lnTo>
                    <a:lnTo>
                      <a:pt x="685" y="94"/>
                    </a:lnTo>
                    <a:lnTo>
                      <a:pt x="691" y="102"/>
                    </a:lnTo>
                    <a:lnTo>
                      <a:pt x="696" y="108"/>
                    </a:lnTo>
                    <a:lnTo>
                      <a:pt x="696" y="108"/>
                    </a:lnTo>
                    <a:lnTo>
                      <a:pt x="699" y="112"/>
                    </a:lnTo>
                    <a:lnTo>
                      <a:pt x="699" y="112"/>
                    </a:lnTo>
                    <a:lnTo>
                      <a:pt x="700" y="112"/>
                    </a:lnTo>
                    <a:lnTo>
                      <a:pt x="704" y="117"/>
                    </a:lnTo>
                    <a:lnTo>
                      <a:pt x="704" y="117"/>
                    </a:lnTo>
                    <a:lnTo>
                      <a:pt x="708" y="122"/>
                    </a:lnTo>
                    <a:lnTo>
                      <a:pt x="711" y="127"/>
                    </a:lnTo>
                    <a:lnTo>
                      <a:pt x="711" y="127"/>
                    </a:lnTo>
                    <a:lnTo>
                      <a:pt x="717" y="135"/>
                    </a:lnTo>
                    <a:lnTo>
                      <a:pt x="716" y="138"/>
                    </a:lnTo>
                    <a:lnTo>
                      <a:pt x="715" y="137"/>
                    </a:lnTo>
                    <a:lnTo>
                      <a:pt x="716" y="135"/>
                    </a:lnTo>
                    <a:lnTo>
                      <a:pt x="716" y="136"/>
                    </a:lnTo>
                    <a:lnTo>
                      <a:pt x="710" y="128"/>
                    </a:lnTo>
                    <a:lnTo>
                      <a:pt x="707" y="123"/>
                    </a:lnTo>
                    <a:lnTo>
                      <a:pt x="707" y="123"/>
                    </a:lnTo>
                    <a:lnTo>
                      <a:pt x="703" y="118"/>
                    </a:lnTo>
                    <a:lnTo>
                      <a:pt x="699" y="113"/>
                    </a:lnTo>
                    <a:lnTo>
                      <a:pt x="700" y="113"/>
                    </a:lnTo>
                    <a:lnTo>
                      <a:pt x="699" y="113"/>
                    </a:lnTo>
                    <a:lnTo>
                      <a:pt x="695" y="108"/>
                    </a:lnTo>
                    <a:lnTo>
                      <a:pt x="691" y="103"/>
                    </a:lnTo>
                    <a:lnTo>
                      <a:pt x="684" y="94"/>
                    </a:lnTo>
                    <a:lnTo>
                      <a:pt x="685" y="94"/>
                    </a:lnTo>
                    <a:lnTo>
                      <a:pt x="680" y="89"/>
                    </a:lnTo>
                    <a:lnTo>
                      <a:pt x="677" y="83"/>
                    </a:lnTo>
                    <a:lnTo>
                      <a:pt x="677" y="83"/>
                    </a:lnTo>
                    <a:lnTo>
                      <a:pt x="674" y="77"/>
                    </a:lnTo>
                    <a:lnTo>
                      <a:pt x="674" y="78"/>
                    </a:lnTo>
                    <a:lnTo>
                      <a:pt x="670" y="72"/>
                    </a:lnTo>
                    <a:lnTo>
                      <a:pt x="666" y="63"/>
                    </a:lnTo>
                    <a:lnTo>
                      <a:pt x="666" y="63"/>
                    </a:lnTo>
                    <a:lnTo>
                      <a:pt x="664" y="59"/>
                    </a:lnTo>
                    <a:lnTo>
                      <a:pt x="664" y="59"/>
                    </a:lnTo>
                    <a:lnTo>
                      <a:pt x="662" y="55"/>
                    </a:lnTo>
                    <a:lnTo>
                      <a:pt x="660" y="51"/>
                    </a:lnTo>
                    <a:lnTo>
                      <a:pt x="660" y="51"/>
                    </a:lnTo>
                    <a:lnTo>
                      <a:pt x="657" y="47"/>
                    </a:lnTo>
                    <a:lnTo>
                      <a:pt x="656" y="43"/>
                    </a:lnTo>
                    <a:lnTo>
                      <a:pt x="653" y="34"/>
                    </a:lnTo>
                    <a:lnTo>
                      <a:pt x="653" y="34"/>
                    </a:lnTo>
                    <a:lnTo>
                      <a:pt x="651" y="30"/>
                    </a:lnTo>
                    <a:lnTo>
                      <a:pt x="652" y="31"/>
                    </a:lnTo>
                    <a:lnTo>
                      <a:pt x="648" y="31"/>
                    </a:lnTo>
                    <a:lnTo>
                      <a:pt x="648" y="31"/>
                    </a:lnTo>
                    <a:lnTo>
                      <a:pt x="646" y="32"/>
                    </a:lnTo>
                    <a:lnTo>
                      <a:pt x="646" y="32"/>
                    </a:lnTo>
                    <a:lnTo>
                      <a:pt x="641" y="35"/>
                    </a:lnTo>
                    <a:lnTo>
                      <a:pt x="641" y="35"/>
                    </a:lnTo>
                    <a:lnTo>
                      <a:pt x="635" y="40"/>
                    </a:lnTo>
                    <a:lnTo>
                      <a:pt x="635" y="40"/>
                    </a:lnTo>
                    <a:lnTo>
                      <a:pt x="625" y="50"/>
                    </a:lnTo>
                    <a:lnTo>
                      <a:pt x="625" y="50"/>
                    </a:lnTo>
                    <a:lnTo>
                      <a:pt x="619" y="56"/>
                    </a:lnTo>
                    <a:lnTo>
                      <a:pt x="619" y="56"/>
                    </a:lnTo>
                    <a:lnTo>
                      <a:pt x="611" y="68"/>
                    </a:lnTo>
                    <a:lnTo>
                      <a:pt x="602" y="81"/>
                    </a:lnTo>
                    <a:lnTo>
                      <a:pt x="593" y="94"/>
                    </a:lnTo>
                    <a:lnTo>
                      <a:pt x="587" y="102"/>
                    </a:lnTo>
                    <a:lnTo>
                      <a:pt x="581" y="106"/>
                    </a:lnTo>
                    <a:lnTo>
                      <a:pt x="578" y="106"/>
                    </a:lnTo>
                    <a:lnTo>
                      <a:pt x="578" y="105"/>
                    </a:lnTo>
                    <a:close/>
                    <a:moveTo>
                      <a:pt x="591" y="255"/>
                    </a:moveTo>
                    <a:lnTo>
                      <a:pt x="590" y="253"/>
                    </a:lnTo>
                    <a:lnTo>
                      <a:pt x="590" y="253"/>
                    </a:lnTo>
                    <a:lnTo>
                      <a:pt x="593" y="256"/>
                    </a:lnTo>
                    <a:lnTo>
                      <a:pt x="596" y="263"/>
                    </a:lnTo>
                    <a:lnTo>
                      <a:pt x="599" y="267"/>
                    </a:lnTo>
                    <a:lnTo>
                      <a:pt x="603" y="276"/>
                    </a:lnTo>
                    <a:lnTo>
                      <a:pt x="603" y="276"/>
                    </a:lnTo>
                    <a:lnTo>
                      <a:pt x="610" y="291"/>
                    </a:lnTo>
                    <a:lnTo>
                      <a:pt x="616" y="304"/>
                    </a:lnTo>
                    <a:lnTo>
                      <a:pt x="618" y="312"/>
                    </a:lnTo>
                    <a:lnTo>
                      <a:pt x="618" y="311"/>
                    </a:lnTo>
                    <a:lnTo>
                      <a:pt x="619" y="314"/>
                    </a:lnTo>
                    <a:lnTo>
                      <a:pt x="619" y="314"/>
                    </a:lnTo>
                    <a:lnTo>
                      <a:pt x="622" y="314"/>
                    </a:lnTo>
                    <a:lnTo>
                      <a:pt x="621" y="314"/>
                    </a:lnTo>
                    <a:lnTo>
                      <a:pt x="623" y="312"/>
                    </a:lnTo>
                    <a:lnTo>
                      <a:pt x="623" y="312"/>
                    </a:lnTo>
                    <a:lnTo>
                      <a:pt x="626" y="305"/>
                    </a:lnTo>
                    <a:lnTo>
                      <a:pt x="634" y="291"/>
                    </a:lnTo>
                    <a:lnTo>
                      <a:pt x="643" y="278"/>
                    </a:lnTo>
                    <a:lnTo>
                      <a:pt x="652" y="266"/>
                    </a:lnTo>
                    <a:lnTo>
                      <a:pt x="666" y="253"/>
                    </a:lnTo>
                    <a:lnTo>
                      <a:pt x="682" y="238"/>
                    </a:lnTo>
                    <a:lnTo>
                      <a:pt x="700" y="225"/>
                    </a:lnTo>
                    <a:lnTo>
                      <a:pt x="711" y="217"/>
                    </a:lnTo>
                    <a:lnTo>
                      <a:pt x="716" y="214"/>
                    </a:lnTo>
                    <a:lnTo>
                      <a:pt x="716" y="214"/>
                    </a:lnTo>
                    <a:lnTo>
                      <a:pt x="718" y="212"/>
                    </a:lnTo>
                    <a:lnTo>
                      <a:pt x="719" y="212"/>
                    </a:lnTo>
                    <a:lnTo>
                      <a:pt x="717" y="214"/>
                    </a:lnTo>
                    <a:lnTo>
                      <a:pt x="711" y="218"/>
                    </a:lnTo>
                    <a:lnTo>
                      <a:pt x="711" y="218"/>
                    </a:lnTo>
                    <a:lnTo>
                      <a:pt x="701" y="226"/>
                    </a:lnTo>
                    <a:lnTo>
                      <a:pt x="701" y="226"/>
                    </a:lnTo>
                    <a:lnTo>
                      <a:pt x="683" y="239"/>
                    </a:lnTo>
                    <a:lnTo>
                      <a:pt x="683" y="239"/>
                    </a:lnTo>
                    <a:lnTo>
                      <a:pt x="666" y="254"/>
                    </a:lnTo>
                    <a:lnTo>
                      <a:pt x="666" y="254"/>
                    </a:lnTo>
                    <a:lnTo>
                      <a:pt x="653" y="267"/>
                    </a:lnTo>
                    <a:lnTo>
                      <a:pt x="653" y="267"/>
                    </a:lnTo>
                    <a:lnTo>
                      <a:pt x="644" y="278"/>
                    </a:lnTo>
                    <a:lnTo>
                      <a:pt x="644" y="278"/>
                    </a:lnTo>
                    <a:lnTo>
                      <a:pt x="635" y="292"/>
                    </a:lnTo>
                    <a:lnTo>
                      <a:pt x="635" y="292"/>
                    </a:lnTo>
                    <a:lnTo>
                      <a:pt x="626" y="306"/>
                    </a:lnTo>
                    <a:lnTo>
                      <a:pt x="626" y="306"/>
                    </a:lnTo>
                    <a:lnTo>
                      <a:pt x="624" y="312"/>
                    </a:lnTo>
                    <a:lnTo>
                      <a:pt x="622" y="315"/>
                    </a:lnTo>
                    <a:lnTo>
                      <a:pt x="619" y="315"/>
                    </a:lnTo>
                    <a:lnTo>
                      <a:pt x="617" y="312"/>
                    </a:lnTo>
                    <a:lnTo>
                      <a:pt x="615" y="304"/>
                    </a:lnTo>
                    <a:lnTo>
                      <a:pt x="615" y="304"/>
                    </a:lnTo>
                    <a:lnTo>
                      <a:pt x="609" y="291"/>
                    </a:lnTo>
                    <a:lnTo>
                      <a:pt x="609" y="291"/>
                    </a:lnTo>
                    <a:lnTo>
                      <a:pt x="602" y="277"/>
                    </a:lnTo>
                    <a:lnTo>
                      <a:pt x="598" y="268"/>
                    </a:lnTo>
                    <a:lnTo>
                      <a:pt x="598" y="268"/>
                    </a:lnTo>
                    <a:lnTo>
                      <a:pt x="595" y="263"/>
                    </a:lnTo>
                    <a:lnTo>
                      <a:pt x="592" y="257"/>
                    </a:lnTo>
                    <a:lnTo>
                      <a:pt x="592" y="257"/>
                    </a:lnTo>
                    <a:lnTo>
                      <a:pt x="587" y="250"/>
                    </a:lnTo>
                    <a:lnTo>
                      <a:pt x="588" y="250"/>
                    </a:lnTo>
                    <a:lnTo>
                      <a:pt x="592" y="255"/>
                    </a:lnTo>
                    <a:lnTo>
                      <a:pt x="591" y="255"/>
                    </a:lnTo>
                    <a:close/>
                    <a:moveTo>
                      <a:pt x="237" y="207"/>
                    </a:moveTo>
                    <a:lnTo>
                      <a:pt x="238" y="210"/>
                    </a:lnTo>
                    <a:lnTo>
                      <a:pt x="238" y="210"/>
                    </a:lnTo>
                    <a:lnTo>
                      <a:pt x="239" y="212"/>
                    </a:lnTo>
                    <a:lnTo>
                      <a:pt x="239" y="212"/>
                    </a:lnTo>
                    <a:lnTo>
                      <a:pt x="242" y="212"/>
                    </a:lnTo>
                    <a:lnTo>
                      <a:pt x="242" y="212"/>
                    </a:lnTo>
                    <a:lnTo>
                      <a:pt x="246" y="212"/>
                    </a:lnTo>
                    <a:lnTo>
                      <a:pt x="251" y="211"/>
                    </a:lnTo>
                    <a:lnTo>
                      <a:pt x="258" y="212"/>
                    </a:lnTo>
                    <a:lnTo>
                      <a:pt x="284" y="214"/>
                    </a:lnTo>
                    <a:lnTo>
                      <a:pt x="308" y="219"/>
                    </a:lnTo>
                    <a:lnTo>
                      <a:pt x="337" y="226"/>
                    </a:lnTo>
                    <a:lnTo>
                      <a:pt x="356" y="232"/>
                    </a:lnTo>
                    <a:lnTo>
                      <a:pt x="378" y="239"/>
                    </a:lnTo>
                    <a:lnTo>
                      <a:pt x="397" y="247"/>
                    </a:lnTo>
                    <a:lnTo>
                      <a:pt x="401" y="253"/>
                    </a:lnTo>
                    <a:lnTo>
                      <a:pt x="399" y="256"/>
                    </a:lnTo>
                    <a:lnTo>
                      <a:pt x="394" y="261"/>
                    </a:lnTo>
                    <a:lnTo>
                      <a:pt x="389" y="263"/>
                    </a:lnTo>
                    <a:lnTo>
                      <a:pt x="389" y="263"/>
                    </a:lnTo>
                    <a:lnTo>
                      <a:pt x="380" y="266"/>
                    </a:lnTo>
                    <a:lnTo>
                      <a:pt x="365" y="270"/>
                    </a:lnTo>
                    <a:lnTo>
                      <a:pt x="366" y="270"/>
                    </a:lnTo>
                    <a:lnTo>
                      <a:pt x="356" y="274"/>
                    </a:lnTo>
                    <a:lnTo>
                      <a:pt x="356" y="274"/>
                    </a:lnTo>
                    <a:lnTo>
                      <a:pt x="350" y="277"/>
                    </a:lnTo>
                    <a:lnTo>
                      <a:pt x="343" y="279"/>
                    </a:lnTo>
                    <a:lnTo>
                      <a:pt x="337" y="281"/>
                    </a:lnTo>
                    <a:lnTo>
                      <a:pt x="325" y="282"/>
                    </a:lnTo>
                    <a:lnTo>
                      <a:pt x="315" y="282"/>
                    </a:lnTo>
                    <a:lnTo>
                      <a:pt x="301" y="280"/>
                    </a:lnTo>
                    <a:lnTo>
                      <a:pt x="301" y="280"/>
                    </a:lnTo>
                    <a:lnTo>
                      <a:pt x="291" y="279"/>
                    </a:lnTo>
                    <a:lnTo>
                      <a:pt x="279" y="276"/>
                    </a:lnTo>
                    <a:lnTo>
                      <a:pt x="265" y="271"/>
                    </a:lnTo>
                    <a:lnTo>
                      <a:pt x="254" y="264"/>
                    </a:lnTo>
                    <a:lnTo>
                      <a:pt x="250" y="261"/>
                    </a:lnTo>
                    <a:lnTo>
                      <a:pt x="250" y="261"/>
                    </a:lnTo>
                    <a:lnTo>
                      <a:pt x="245" y="259"/>
                    </a:lnTo>
                    <a:lnTo>
                      <a:pt x="245" y="259"/>
                    </a:lnTo>
                    <a:lnTo>
                      <a:pt x="241" y="258"/>
                    </a:lnTo>
                    <a:lnTo>
                      <a:pt x="241" y="258"/>
                    </a:lnTo>
                    <a:lnTo>
                      <a:pt x="239" y="258"/>
                    </a:lnTo>
                    <a:lnTo>
                      <a:pt x="239" y="258"/>
                    </a:lnTo>
                    <a:lnTo>
                      <a:pt x="237" y="260"/>
                    </a:lnTo>
                    <a:lnTo>
                      <a:pt x="236" y="259"/>
                    </a:lnTo>
                    <a:lnTo>
                      <a:pt x="239" y="257"/>
                    </a:lnTo>
                    <a:lnTo>
                      <a:pt x="241" y="257"/>
                    </a:lnTo>
                    <a:lnTo>
                      <a:pt x="245" y="258"/>
                    </a:lnTo>
                    <a:lnTo>
                      <a:pt x="250" y="260"/>
                    </a:lnTo>
                    <a:lnTo>
                      <a:pt x="254" y="263"/>
                    </a:lnTo>
                    <a:lnTo>
                      <a:pt x="254" y="263"/>
                    </a:lnTo>
                    <a:lnTo>
                      <a:pt x="265" y="270"/>
                    </a:lnTo>
                    <a:lnTo>
                      <a:pt x="265" y="270"/>
                    </a:lnTo>
                    <a:lnTo>
                      <a:pt x="279" y="275"/>
                    </a:lnTo>
                    <a:lnTo>
                      <a:pt x="279" y="275"/>
                    </a:lnTo>
                    <a:lnTo>
                      <a:pt x="291" y="278"/>
                    </a:lnTo>
                    <a:lnTo>
                      <a:pt x="291" y="278"/>
                    </a:lnTo>
                    <a:lnTo>
                      <a:pt x="301" y="279"/>
                    </a:lnTo>
                    <a:lnTo>
                      <a:pt x="315" y="281"/>
                    </a:lnTo>
                    <a:lnTo>
                      <a:pt x="315" y="281"/>
                    </a:lnTo>
                    <a:lnTo>
                      <a:pt x="325" y="281"/>
                    </a:lnTo>
                    <a:lnTo>
                      <a:pt x="325" y="281"/>
                    </a:lnTo>
                    <a:lnTo>
                      <a:pt x="337" y="280"/>
                    </a:lnTo>
                    <a:lnTo>
                      <a:pt x="337" y="280"/>
                    </a:lnTo>
                    <a:lnTo>
                      <a:pt x="343" y="278"/>
                    </a:lnTo>
                    <a:lnTo>
                      <a:pt x="349" y="276"/>
                    </a:lnTo>
                    <a:lnTo>
                      <a:pt x="349" y="276"/>
                    </a:lnTo>
                    <a:lnTo>
                      <a:pt x="355" y="273"/>
                    </a:lnTo>
                    <a:lnTo>
                      <a:pt x="365" y="269"/>
                    </a:lnTo>
                    <a:lnTo>
                      <a:pt x="379" y="265"/>
                    </a:lnTo>
                    <a:lnTo>
                      <a:pt x="379" y="265"/>
                    </a:lnTo>
                    <a:lnTo>
                      <a:pt x="389" y="262"/>
                    </a:lnTo>
                    <a:lnTo>
                      <a:pt x="394" y="260"/>
                    </a:lnTo>
                    <a:lnTo>
                      <a:pt x="393" y="260"/>
                    </a:lnTo>
                    <a:lnTo>
                      <a:pt x="398" y="256"/>
                    </a:lnTo>
                    <a:lnTo>
                      <a:pt x="398" y="256"/>
                    </a:lnTo>
                    <a:lnTo>
                      <a:pt x="400" y="253"/>
                    </a:lnTo>
                    <a:lnTo>
                      <a:pt x="400" y="253"/>
                    </a:lnTo>
                    <a:lnTo>
                      <a:pt x="396" y="248"/>
                    </a:lnTo>
                    <a:lnTo>
                      <a:pt x="396" y="248"/>
                    </a:lnTo>
                    <a:lnTo>
                      <a:pt x="378" y="240"/>
                    </a:lnTo>
                    <a:lnTo>
                      <a:pt x="378" y="240"/>
                    </a:lnTo>
                    <a:lnTo>
                      <a:pt x="356" y="232"/>
                    </a:lnTo>
                    <a:lnTo>
                      <a:pt x="356" y="232"/>
                    </a:lnTo>
                    <a:lnTo>
                      <a:pt x="337" y="226"/>
                    </a:lnTo>
                    <a:lnTo>
                      <a:pt x="337" y="226"/>
                    </a:lnTo>
                    <a:lnTo>
                      <a:pt x="307" y="220"/>
                    </a:lnTo>
                    <a:lnTo>
                      <a:pt x="307" y="220"/>
                    </a:lnTo>
                    <a:lnTo>
                      <a:pt x="284" y="215"/>
                    </a:lnTo>
                    <a:lnTo>
                      <a:pt x="284" y="215"/>
                    </a:lnTo>
                    <a:lnTo>
                      <a:pt x="258" y="213"/>
                    </a:lnTo>
                    <a:lnTo>
                      <a:pt x="258" y="213"/>
                    </a:lnTo>
                    <a:lnTo>
                      <a:pt x="251" y="212"/>
                    </a:lnTo>
                    <a:lnTo>
                      <a:pt x="251" y="212"/>
                    </a:lnTo>
                    <a:lnTo>
                      <a:pt x="246" y="213"/>
                    </a:lnTo>
                    <a:lnTo>
                      <a:pt x="246" y="213"/>
                    </a:lnTo>
                    <a:lnTo>
                      <a:pt x="242" y="213"/>
                    </a:lnTo>
                    <a:lnTo>
                      <a:pt x="239" y="213"/>
                    </a:lnTo>
                    <a:lnTo>
                      <a:pt x="237" y="211"/>
                    </a:lnTo>
                    <a:lnTo>
                      <a:pt x="236" y="207"/>
                    </a:lnTo>
                    <a:lnTo>
                      <a:pt x="237" y="207"/>
                    </a:lnTo>
                    <a:close/>
                    <a:moveTo>
                      <a:pt x="279" y="92"/>
                    </a:moveTo>
                    <a:lnTo>
                      <a:pt x="283" y="90"/>
                    </a:lnTo>
                    <a:lnTo>
                      <a:pt x="283" y="90"/>
                    </a:lnTo>
                    <a:lnTo>
                      <a:pt x="291" y="83"/>
                    </a:lnTo>
                    <a:lnTo>
                      <a:pt x="291" y="83"/>
                    </a:lnTo>
                    <a:lnTo>
                      <a:pt x="302" y="74"/>
                    </a:lnTo>
                    <a:lnTo>
                      <a:pt x="302" y="74"/>
                    </a:lnTo>
                    <a:lnTo>
                      <a:pt x="316" y="59"/>
                    </a:lnTo>
                    <a:lnTo>
                      <a:pt x="316" y="59"/>
                    </a:lnTo>
                    <a:lnTo>
                      <a:pt x="333" y="38"/>
                    </a:lnTo>
                    <a:lnTo>
                      <a:pt x="350" y="22"/>
                    </a:lnTo>
                    <a:lnTo>
                      <a:pt x="350" y="22"/>
                    </a:lnTo>
                    <a:lnTo>
                      <a:pt x="362" y="9"/>
                    </a:lnTo>
                    <a:lnTo>
                      <a:pt x="366" y="6"/>
                    </a:lnTo>
                    <a:lnTo>
                      <a:pt x="366" y="6"/>
                    </a:lnTo>
                    <a:lnTo>
                      <a:pt x="368" y="2"/>
                    </a:lnTo>
                    <a:lnTo>
                      <a:pt x="371" y="0"/>
                    </a:lnTo>
                    <a:lnTo>
                      <a:pt x="370" y="5"/>
                    </a:lnTo>
                    <a:lnTo>
                      <a:pt x="370" y="5"/>
                    </a:lnTo>
                    <a:lnTo>
                      <a:pt x="371" y="7"/>
                    </a:lnTo>
                    <a:lnTo>
                      <a:pt x="370" y="6"/>
                    </a:lnTo>
                    <a:lnTo>
                      <a:pt x="372" y="7"/>
                    </a:lnTo>
                    <a:lnTo>
                      <a:pt x="372" y="7"/>
                    </a:lnTo>
                    <a:lnTo>
                      <a:pt x="376" y="8"/>
                    </a:lnTo>
                    <a:lnTo>
                      <a:pt x="376" y="11"/>
                    </a:lnTo>
                    <a:lnTo>
                      <a:pt x="376" y="11"/>
                    </a:lnTo>
                    <a:lnTo>
                      <a:pt x="377" y="13"/>
                    </a:lnTo>
                    <a:lnTo>
                      <a:pt x="377" y="13"/>
                    </a:lnTo>
                    <a:lnTo>
                      <a:pt x="379" y="14"/>
                    </a:lnTo>
                    <a:lnTo>
                      <a:pt x="379" y="14"/>
                    </a:lnTo>
                    <a:lnTo>
                      <a:pt x="382" y="14"/>
                    </a:lnTo>
                    <a:lnTo>
                      <a:pt x="383" y="17"/>
                    </a:lnTo>
                    <a:lnTo>
                      <a:pt x="383" y="17"/>
                    </a:lnTo>
                    <a:lnTo>
                      <a:pt x="384" y="19"/>
                    </a:lnTo>
                    <a:lnTo>
                      <a:pt x="384" y="19"/>
                    </a:lnTo>
                    <a:lnTo>
                      <a:pt x="386" y="20"/>
                    </a:lnTo>
                    <a:lnTo>
                      <a:pt x="386" y="20"/>
                    </a:lnTo>
                    <a:lnTo>
                      <a:pt x="389" y="22"/>
                    </a:lnTo>
                    <a:lnTo>
                      <a:pt x="389" y="22"/>
                    </a:lnTo>
                    <a:lnTo>
                      <a:pt x="391" y="22"/>
                    </a:lnTo>
                    <a:lnTo>
                      <a:pt x="392" y="25"/>
                    </a:lnTo>
                    <a:lnTo>
                      <a:pt x="391" y="25"/>
                    </a:lnTo>
                    <a:lnTo>
                      <a:pt x="393" y="27"/>
                    </a:lnTo>
                    <a:lnTo>
                      <a:pt x="393" y="27"/>
                    </a:lnTo>
                    <a:lnTo>
                      <a:pt x="395" y="27"/>
                    </a:lnTo>
                    <a:lnTo>
                      <a:pt x="395" y="27"/>
                    </a:lnTo>
                    <a:lnTo>
                      <a:pt x="396" y="27"/>
                    </a:lnTo>
                    <a:lnTo>
                      <a:pt x="396" y="27"/>
                    </a:lnTo>
                    <a:lnTo>
                      <a:pt x="398" y="28"/>
                    </a:lnTo>
                    <a:lnTo>
                      <a:pt x="398" y="32"/>
                    </a:lnTo>
                    <a:lnTo>
                      <a:pt x="398" y="31"/>
                    </a:lnTo>
                    <a:lnTo>
                      <a:pt x="400" y="34"/>
                    </a:lnTo>
                    <a:lnTo>
                      <a:pt x="400" y="33"/>
                    </a:lnTo>
                    <a:lnTo>
                      <a:pt x="403" y="35"/>
                    </a:lnTo>
                    <a:lnTo>
                      <a:pt x="403" y="35"/>
                    </a:lnTo>
                    <a:lnTo>
                      <a:pt x="406" y="35"/>
                    </a:lnTo>
                    <a:lnTo>
                      <a:pt x="407" y="38"/>
                    </a:lnTo>
                    <a:lnTo>
                      <a:pt x="407" y="38"/>
                    </a:lnTo>
                    <a:lnTo>
                      <a:pt x="408" y="40"/>
                    </a:lnTo>
                    <a:lnTo>
                      <a:pt x="408" y="40"/>
                    </a:lnTo>
                    <a:lnTo>
                      <a:pt x="411" y="41"/>
                    </a:lnTo>
                    <a:lnTo>
                      <a:pt x="410" y="41"/>
                    </a:lnTo>
                    <a:lnTo>
                      <a:pt x="414" y="41"/>
                    </a:lnTo>
                    <a:lnTo>
                      <a:pt x="415" y="44"/>
                    </a:lnTo>
                    <a:lnTo>
                      <a:pt x="415" y="44"/>
                    </a:lnTo>
                    <a:lnTo>
                      <a:pt x="417" y="45"/>
                    </a:lnTo>
                    <a:lnTo>
                      <a:pt x="417" y="45"/>
                    </a:lnTo>
                    <a:lnTo>
                      <a:pt x="422" y="47"/>
                    </a:lnTo>
                    <a:lnTo>
                      <a:pt x="421" y="49"/>
                    </a:lnTo>
                    <a:lnTo>
                      <a:pt x="421" y="49"/>
                    </a:lnTo>
                    <a:lnTo>
                      <a:pt x="422" y="51"/>
                    </a:lnTo>
                    <a:lnTo>
                      <a:pt x="422" y="50"/>
                    </a:lnTo>
                    <a:lnTo>
                      <a:pt x="425" y="52"/>
                    </a:lnTo>
                    <a:lnTo>
                      <a:pt x="424" y="52"/>
                    </a:lnTo>
                    <a:lnTo>
                      <a:pt x="427" y="52"/>
                    </a:lnTo>
                    <a:lnTo>
                      <a:pt x="429" y="52"/>
                    </a:lnTo>
                    <a:lnTo>
                      <a:pt x="429" y="55"/>
                    </a:lnTo>
                    <a:lnTo>
                      <a:pt x="429" y="55"/>
                    </a:lnTo>
                    <a:lnTo>
                      <a:pt x="430" y="57"/>
                    </a:lnTo>
                    <a:lnTo>
                      <a:pt x="430" y="57"/>
                    </a:lnTo>
                    <a:lnTo>
                      <a:pt x="431" y="59"/>
                    </a:lnTo>
                    <a:lnTo>
                      <a:pt x="430" y="58"/>
                    </a:lnTo>
                    <a:lnTo>
                      <a:pt x="432" y="60"/>
                    </a:lnTo>
                    <a:lnTo>
                      <a:pt x="432" y="60"/>
                    </a:lnTo>
                    <a:lnTo>
                      <a:pt x="435" y="61"/>
                    </a:lnTo>
                    <a:lnTo>
                      <a:pt x="436" y="64"/>
                    </a:lnTo>
                    <a:lnTo>
                      <a:pt x="435" y="64"/>
                    </a:lnTo>
                    <a:lnTo>
                      <a:pt x="437" y="65"/>
                    </a:lnTo>
                    <a:lnTo>
                      <a:pt x="437" y="65"/>
                    </a:lnTo>
                    <a:lnTo>
                      <a:pt x="439" y="66"/>
                    </a:lnTo>
                    <a:lnTo>
                      <a:pt x="439" y="66"/>
                    </a:lnTo>
                    <a:lnTo>
                      <a:pt x="441" y="67"/>
                    </a:lnTo>
                    <a:lnTo>
                      <a:pt x="442" y="70"/>
                    </a:lnTo>
                    <a:lnTo>
                      <a:pt x="442" y="70"/>
                    </a:lnTo>
                    <a:lnTo>
                      <a:pt x="443" y="72"/>
                    </a:lnTo>
                    <a:lnTo>
                      <a:pt x="443" y="72"/>
                    </a:lnTo>
                    <a:lnTo>
                      <a:pt x="446" y="74"/>
                    </a:lnTo>
                    <a:lnTo>
                      <a:pt x="445" y="74"/>
                    </a:lnTo>
                    <a:lnTo>
                      <a:pt x="449" y="74"/>
                    </a:lnTo>
                    <a:lnTo>
                      <a:pt x="449" y="77"/>
                    </a:lnTo>
                    <a:lnTo>
                      <a:pt x="449" y="77"/>
                    </a:lnTo>
                    <a:lnTo>
                      <a:pt x="450" y="78"/>
                    </a:lnTo>
                    <a:lnTo>
                      <a:pt x="450" y="78"/>
                    </a:lnTo>
                    <a:lnTo>
                      <a:pt x="452" y="79"/>
                    </a:lnTo>
                    <a:lnTo>
                      <a:pt x="452" y="79"/>
                    </a:lnTo>
                    <a:lnTo>
                      <a:pt x="455" y="80"/>
                    </a:lnTo>
                    <a:lnTo>
                      <a:pt x="454" y="80"/>
                    </a:lnTo>
                    <a:lnTo>
                      <a:pt x="458" y="81"/>
                    </a:lnTo>
                    <a:lnTo>
                      <a:pt x="459" y="84"/>
                    </a:lnTo>
                    <a:lnTo>
                      <a:pt x="458" y="84"/>
                    </a:lnTo>
                    <a:lnTo>
                      <a:pt x="460" y="86"/>
                    </a:lnTo>
                    <a:lnTo>
                      <a:pt x="460" y="85"/>
                    </a:lnTo>
                    <a:lnTo>
                      <a:pt x="462" y="86"/>
                    </a:lnTo>
                    <a:lnTo>
                      <a:pt x="462" y="86"/>
                    </a:lnTo>
                    <a:lnTo>
                      <a:pt x="464" y="86"/>
                    </a:lnTo>
                    <a:lnTo>
                      <a:pt x="465" y="89"/>
                    </a:lnTo>
                    <a:lnTo>
                      <a:pt x="465" y="89"/>
                    </a:lnTo>
                    <a:lnTo>
                      <a:pt x="466" y="90"/>
                    </a:lnTo>
                    <a:lnTo>
                      <a:pt x="466" y="90"/>
                    </a:lnTo>
                    <a:lnTo>
                      <a:pt x="468" y="91"/>
                    </a:lnTo>
                    <a:lnTo>
                      <a:pt x="468" y="91"/>
                    </a:lnTo>
                    <a:lnTo>
                      <a:pt x="471" y="92"/>
                    </a:lnTo>
                    <a:lnTo>
                      <a:pt x="472" y="94"/>
                    </a:lnTo>
                    <a:lnTo>
                      <a:pt x="472" y="94"/>
                    </a:lnTo>
                    <a:lnTo>
                      <a:pt x="473" y="96"/>
                    </a:lnTo>
                    <a:lnTo>
                      <a:pt x="473" y="96"/>
                    </a:lnTo>
                    <a:lnTo>
                      <a:pt x="474" y="96"/>
                    </a:lnTo>
                    <a:lnTo>
                      <a:pt x="474" y="96"/>
                    </a:lnTo>
                    <a:lnTo>
                      <a:pt x="475" y="97"/>
                    </a:lnTo>
                    <a:lnTo>
                      <a:pt x="475" y="98"/>
                    </a:lnTo>
                    <a:lnTo>
                      <a:pt x="474" y="97"/>
                    </a:lnTo>
                    <a:lnTo>
                      <a:pt x="472" y="96"/>
                    </a:lnTo>
                    <a:lnTo>
                      <a:pt x="471" y="94"/>
                    </a:lnTo>
                    <a:lnTo>
                      <a:pt x="470" y="92"/>
                    </a:lnTo>
                    <a:lnTo>
                      <a:pt x="470" y="92"/>
                    </a:lnTo>
                    <a:lnTo>
                      <a:pt x="468" y="92"/>
                    </a:lnTo>
                    <a:lnTo>
                      <a:pt x="466" y="91"/>
                    </a:lnTo>
                    <a:lnTo>
                      <a:pt x="464" y="89"/>
                    </a:lnTo>
                    <a:lnTo>
                      <a:pt x="464" y="87"/>
                    </a:lnTo>
                    <a:lnTo>
                      <a:pt x="464" y="87"/>
                    </a:lnTo>
                    <a:lnTo>
                      <a:pt x="462" y="87"/>
                    </a:lnTo>
                    <a:lnTo>
                      <a:pt x="460" y="86"/>
                    </a:lnTo>
                    <a:lnTo>
                      <a:pt x="458" y="84"/>
                    </a:lnTo>
                    <a:lnTo>
                      <a:pt x="457" y="82"/>
                    </a:lnTo>
                    <a:lnTo>
                      <a:pt x="457" y="82"/>
                    </a:lnTo>
                    <a:lnTo>
                      <a:pt x="454" y="81"/>
                    </a:lnTo>
                    <a:lnTo>
                      <a:pt x="451" y="80"/>
                    </a:lnTo>
                    <a:lnTo>
                      <a:pt x="450" y="79"/>
                    </a:lnTo>
                    <a:lnTo>
                      <a:pt x="449" y="77"/>
                    </a:lnTo>
                    <a:lnTo>
                      <a:pt x="448" y="75"/>
                    </a:lnTo>
                    <a:lnTo>
                      <a:pt x="448" y="75"/>
                    </a:lnTo>
                    <a:lnTo>
                      <a:pt x="445" y="74"/>
                    </a:lnTo>
                    <a:lnTo>
                      <a:pt x="442" y="73"/>
                    </a:lnTo>
                    <a:lnTo>
                      <a:pt x="441" y="70"/>
                    </a:lnTo>
                    <a:lnTo>
                      <a:pt x="441" y="67"/>
                    </a:lnTo>
                    <a:lnTo>
                      <a:pt x="441" y="68"/>
                    </a:lnTo>
                    <a:lnTo>
                      <a:pt x="438" y="67"/>
                    </a:lnTo>
                    <a:lnTo>
                      <a:pt x="437" y="66"/>
                    </a:lnTo>
                    <a:lnTo>
                      <a:pt x="435" y="64"/>
                    </a:lnTo>
                    <a:lnTo>
                      <a:pt x="434" y="61"/>
                    </a:lnTo>
                    <a:lnTo>
                      <a:pt x="434" y="62"/>
                    </a:lnTo>
                    <a:lnTo>
                      <a:pt x="431" y="60"/>
                    </a:lnTo>
                    <a:lnTo>
                      <a:pt x="430" y="59"/>
                    </a:lnTo>
                    <a:lnTo>
                      <a:pt x="429" y="58"/>
                    </a:lnTo>
                    <a:lnTo>
                      <a:pt x="428" y="55"/>
                    </a:lnTo>
                    <a:lnTo>
                      <a:pt x="428" y="52"/>
                    </a:lnTo>
                    <a:lnTo>
                      <a:pt x="428" y="53"/>
                    </a:lnTo>
                    <a:lnTo>
                      <a:pt x="427" y="53"/>
                    </a:lnTo>
                    <a:lnTo>
                      <a:pt x="427" y="53"/>
                    </a:lnTo>
                    <a:lnTo>
                      <a:pt x="424" y="53"/>
                    </a:lnTo>
                    <a:lnTo>
                      <a:pt x="421" y="51"/>
                    </a:lnTo>
                    <a:lnTo>
                      <a:pt x="420" y="49"/>
                    </a:lnTo>
                    <a:lnTo>
                      <a:pt x="421" y="47"/>
                    </a:lnTo>
                    <a:lnTo>
                      <a:pt x="421" y="47"/>
                    </a:lnTo>
                    <a:lnTo>
                      <a:pt x="416" y="46"/>
                    </a:lnTo>
                    <a:lnTo>
                      <a:pt x="414" y="44"/>
                    </a:lnTo>
                    <a:lnTo>
                      <a:pt x="413" y="42"/>
                    </a:lnTo>
                    <a:lnTo>
                      <a:pt x="414" y="42"/>
                    </a:lnTo>
                    <a:lnTo>
                      <a:pt x="410" y="42"/>
                    </a:lnTo>
                    <a:lnTo>
                      <a:pt x="407" y="40"/>
                    </a:lnTo>
                    <a:lnTo>
                      <a:pt x="406" y="38"/>
                    </a:lnTo>
                    <a:lnTo>
                      <a:pt x="405" y="35"/>
                    </a:lnTo>
                    <a:lnTo>
                      <a:pt x="405" y="36"/>
                    </a:lnTo>
                    <a:lnTo>
                      <a:pt x="402" y="36"/>
                    </a:lnTo>
                    <a:lnTo>
                      <a:pt x="399" y="34"/>
                    </a:lnTo>
                    <a:lnTo>
                      <a:pt x="397" y="32"/>
                    </a:lnTo>
                    <a:lnTo>
                      <a:pt x="397" y="28"/>
                    </a:lnTo>
                    <a:lnTo>
                      <a:pt x="398" y="29"/>
                    </a:lnTo>
                    <a:lnTo>
                      <a:pt x="396" y="28"/>
                    </a:lnTo>
                    <a:lnTo>
                      <a:pt x="395" y="28"/>
                    </a:lnTo>
                    <a:lnTo>
                      <a:pt x="393" y="28"/>
                    </a:lnTo>
                    <a:lnTo>
                      <a:pt x="391" y="25"/>
                    </a:lnTo>
                    <a:lnTo>
                      <a:pt x="390" y="22"/>
                    </a:lnTo>
                    <a:lnTo>
                      <a:pt x="391" y="23"/>
                    </a:lnTo>
                    <a:lnTo>
                      <a:pt x="389" y="23"/>
                    </a:lnTo>
                    <a:lnTo>
                      <a:pt x="386" y="21"/>
                    </a:lnTo>
                    <a:lnTo>
                      <a:pt x="384" y="19"/>
                    </a:lnTo>
                    <a:lnTo>
                      <a:pt x="382" y="17"/>
                    </a:lnTo>
                    <a:lnTo>
                      <a:pt x="381" y="15"/>
                    </a:lnTo>
                    <a:lnTo>
                      <a:pt x="382" y="15"/>
                    </a:lnTo>
                    <a:lnTo>
                      <a:pt x="379" y="15"/>
                    </a:lnTo>
                    <a:lnTo>
                      <a:pt x="377" y="13"/>
                    </a:lnTo>
                    <a:lnTo>
                      <a:pt x="375" y="12"/>
                    </a:lnTo>
                    <a:lnTo>
                      <a:pt x="375" y="8"/>
                    </a:lnTo>
                    <a:lnTo>
                      <a:pt x="375" y="9"/>
                    </a:lnTo>
                    <a:lnTo>
                      <a:pt x="372" y="8"/>
                    </a:lnTo>
                    <a:lnTo>
                      <a:pt x="370" y="7"/>
                    </a:lnTo>
                    <a:lnTo>
                      <a:pt x="369" y="5"/>
                    </a:lnTo>
                    <a:lnTo>
                      <a:pt x="370" y="1"/>
                    </a:lnTo>
                    <a:lnTo>
                      <a:pt x="371" y="1"/>
                    </a:lnTo>
                    <a:lnTo>
                      <a:pt x="369" y="3"/>
                    </a:lnTo>
                    <a:lnTo>
                      <a:pt x="369" y="3"/>
                    </a:lnTo>
                    <a:lnTo>
                      <a:pt x="366" y="6"/>
                    </a:lnTo>
                    <a:lnTo>
                      <a:pt x="363" y="10"/>
                    </a:lnTo>
                    <a:lnTo>
                      <a:pt x="363" y="10"/>
                    </a:lnTo>
                    <a:lnTo>
                      <a:pt x="351" y="22"/>
                    </a:lnTo>
                    <a:lnTo>
                      <a:pt x="333" y="39"/>
                    </a:lnTo>
                    <a:lnTo>
                      <a:pt x="333" y="39"/>
                    </a:lnTo>
                    <a:lnTo>
                      <a:pt x="316" y="59"/>
                    </a:lnTo>
                    <a:lnTo>
                      <a:pt x="302" y="75"/>
                    </a:lnTo>
                    <a:lnTo>
                      <a:pt x="292" y="84"/>
                    </a:lnTo>
                    <a:lnTo>
                      <a:pt x="284" y="91"/>
                    </a:lnTo>
                    <a:lnTo>
                      <a:pt x="280" y="93"/>
                    </a:lnTo>
                    <a:lnTo>
                      <a:pt x="279" y="92"/>
                    </a:lnTo>
                    <a:close/>
                  </a:path>
                </a:pathLst>
              </a:custGeom>
              <a:solidFill>
                <a:srgbClr val="FFC000"/>
              </a:solidFill>
              <a:ln cap="flat" cmpd="sng" w="952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36" name="Shape 936"/>
              <p:cNvSpPr/>
              <p:nvPr/>
            </p:nvSpPr>
            <p:spPr>
              <a:xfrm>
                <a:off x="5306595" y="4567176"/>
                <a:ext cx="2693324" cy="946109"/>
              </a:xfrm>
              <a:custGeom>
                <a:pathLst>
                  <a:path extrusionOk="0" h="334" w="973">
                    <a:moveTo>
                      <a:pt x="879" y="155"/>
                    </a:moveTo>
                    <a:lnTo>
                      <a:pt x="866" y="155"/>
                    </a:lnTo>
                    <a:lnTo>
                      <a:pt x="851" y="156"/>
                    </a:lnTo>
                    <a:lnTo>
                      <a:pt x="835" y="155"/>
                    </a:lnTo>
                    <a:lnTo>
                      <a:pt x="812" y="154"/>
                    </a:lnTo>
                    <a:lnTo>
                      <a:pt x="812" y="154"/>
                    </a:lnTo>
                    <a:lnTo>
                      <a:pt x="790" y="155"/>
                    </a:lnTo>
                    <a:lnTo>
                      <a:pt x="767" y="153"/>
                    </a:lnTo>
                    <a:lnTo>
                      <a:pt x="767" y="153"/>
                    </a:lnTo>
                    <a:lnTo>
                      <a:pt x="745" y="153"/>
                    </a:lnTo>
                    <a:lnTo>
                      <a:pt x="728" y="153"/>
                    </a:lnTo>
                    <a:lnTo>
                      <a:pt x="713" y="152"/>
                    </a:lnTo>
                    <a:lnTo>
                      <a:pt x="701" y="151"/>
                    </a:lnTo>
                    <a:lnTo>
                      <a:pt x="701" y="151"/>
                    </a:lnTo>
                    <a:lnTo>
                      <a:pt x="686" y="150"/>
                    </a:lnTo>
                    <a:lnTo>
                      <a:pt x="686" y="150"/>
                    </a:lnTo>
                    <a:lnTo>
                      <a:pt x="672" y="150"/>
                    </a:lnTo>
                    <a:lnTo>
                      <a:pt x="658" y="150"/>
                    </a:lnTo>
                    <a:lnTo>
                      <a:pt x="642" y="149"/>
                    </a:lnTo>
                    <a:lnTo>
                      <a:pt x="642" y="149"/>
                    </a:lnTo>
                    <a:lnTo>
                      <a:pt x="628" y="148"/>
                    </a:lnTo>
                    <a:lnTo>
                      <a:pt x="628" y="148"/>
                    </a:lnTo>
                    <a:lnTo>
                      <a:pt x="614" y="147"/>
                    </a:lnTo>
                    <a:lnTo>
                      <a:pt x="599" y="145"/>
                    </a:lnTo>
                    <a:lnTo>
                      <a:pt x="599" y="145"/>
                    </a:lnTo>
                    <a:lnTo>
                      <a:pt x="583" y="144"/>
                    </a:lnTo>
                    <a:lnTo>
                      <a:pt x="568" y="142"/>
                    </a:lnTo>
                    <a:lnTo>
                      <a:pt x="552" y="140"/>
                    </a:lnTo>
                    <a:lnTo>
                      <a:pt x="552" y="140"/>
                    </a:lnTo>
                    <a:lnTo>
                      <a:pt x="533" y="138"/>
                    </a:lnTo>
                    <a:lnTo>
                      <a:pt x="516" y="134"/>
                    </a:lnTo>
                    <a:lnTo>
                      <a:pt x="516" y="134"/>
                    </a:lnTo>
                    <a:lnTo>
                      <a:pt x="499" y="133"/>
                    </a:lnTo>
                    <a:lnTo>
                      <a:pt x="499" y="133"/>
                    </a:lnTo>
                    <a:lnTo>
                      <a:pt x="481" y="132"/>
                    </a:lnTo>
                    <a:lnTo>
                      <a:pt x="481" y="132"/>
                    </a:lnTo>
                    <a:lnTo>
                      <a:pt x="465" y="132"/>
                    </a:lnTo>
                    <a:lnTo>
                      <a:pt x="449" y="131"/>
                    </a:lnTo>
                    <a:lnTo>
                      <a:pt x="449" y="131"/>
                    </a:lnTo>
                    <a:lnTo>
                      <a:pt x="432" y="132"/>
                    </a:lnTo>
                    <a:lnTo>
                      <a:pt x="415" y="131"/>
                    </a:lnTo>
                    <a:lnTo>
                      <a:pt x="415" y="131"/>
                    </a:lnTo>
                    <a:lnTo>
                      <a:pt x="397" y="131"/>
                    </a:lnTo>
                    <a:lnTo>
                      <a:pt x="380" y="130"/>
                    </a:lnTo>
                    <a:lnTo>
                      <a:pt x="380" y="130"/>
                    </a:lnTo>
                    <a:lnTo>
                      <a:pt x="365" y="130"/>
                    </a:lnTo>
                    <a:lnTo>
                      <a:pt x="365" y="130"/>
                    </a:lnTo>
                    <a:lnTo>
                      <a:pt x="351" y="131"/>
                    </a:lnTo>
                    <a:lnTo>
                      <a:pt x="336" y="131"/>
                    </a:lnTo>
                    <a:lnTo>
                      <a:pt x="336" y="131"/>
                    </a:lnTo>
                    <a:lnTo>
                      <a:pt x="322" y="132"/>
                    </a:lnTo>
                    <a:lnTo>
                      <a:pt x="308" y="132"/>
                    </a:lnTo>
                    <a:lnTo>
                      <a:pt x="294" y="132"/>
                    </a:lnTo>
                    <a:lnTo>
                      <a:pt x="294" y="132"/>
                    </a:lnTo>
                    <a:lnTo>
                      <a:pt x="278" y="133"/>
                    </a:lnTo>
                    <a:lnTo>
                      <a:pt x="278" y="132"/>
                    </a:lnTo>
                    <a:lnTo>
                      <a:pt x="294" y="131"/>
                    </a:lnTo>
                    <a:lnTo>
                      <a:pt x="308" y="131"/>
                    </a:lnTo>
                    <a:lnTo>
                      <a:pt x="322" y="131"/>
                    </a:lnTo>
                    <a:lnTo>
                      <a:pt x="322" y="131"/>
                    </a:lnTo>
                    <a:lnTo>
                      <a:pt x="336" y="130"/>
                    </a:lnTo>
                    <a:lnTo>
                      <a:pt x="351" y="130"/>
                    </a:lnTo>
                    <a:lnTo>
                      <a:pt x="351" y="130"/>
                    </a:lnTo>
                    <a:lnTo>
                      <a:pt x="365" y="129"/>
                    </a:lnTo>
                    <a:lnTo>
                      <a:pt x="380" y="129"/>
                    </a:lnTo>
                    <a:lnTo>
                      <a:pt x="397" y="130"/>
                    </a:lnTo>
                    <a:lnTo>
                      <a:pt x="397" y="130"/>
                    </a:lnTo>
                    <a:lnTo>
                      <a:pt x="415" y="130"/>
                    </a:lnTo>
                    <a:lnTo>
                      <a:pt x="432" y="131"/>
                    </a:lnTo>
                    <a:lnTo>
                      <a:pt x="432" y="131"/>
                    </a:lnTo>
                    <a:lnTo>
                      <a:pt x="449" y="130"/>
                    </a:lnTo>
                    <a:lnTo>
                      <a:pt x="465" y="131"/>
                    </a:lnTo>
                    <a:lnTo>
                      <a:pt x="465" y="131"/>
                    </a:lnTo>
                    <a:lnTo>
                      <a:pt x="481" y="131"/>
                    </a:lnTo>
                    <a:lnTo>
                      <a:pt x="499" y="132"/>
                    </a:lnTo>
                    <a:lnTo>
                      <a:pt x="517" y="133"/>
                    </a:lnTo>
                    <a:lnTo>
                      <a:pt x="533" y="137"/>
                    </a:lnTo>
                    <a:lnTo>
                      <a:pt x="533" y="137"/>
                    </a:lnTo>
                    <a:lnTo>
                      <a:pt x="552" y="139"/>
                    </a:lnTo>
                    <a:lnTo>
                      <a:pt x="568" y="141"/>
                    </a:lnTo>
                    <a:lnTo>
                      <a:pt x="568" y="141"/>
                    </a:lnTo>
                    <a:lnTo>
                      <a:pt x="583" y="143"/>
                    </a:lnTo>
                    <a:lnTo>
                      <a:pt x="583" y="143"/>
                    </a:lnTo>
                    <a:lnTo>
                      <a:pt x="599" y="144"/>
                    </a:lnTo>
                    <a:lnTo>
                      <a:pt x="614" y="146"/>
                    </a:lnTo>
                    <a:lnTo>
                      <a:pt x="614" y="146"/>
                    </a:lnTo>
                    <a:lnTo>
                      <a:pt x="628" y="147"/>
                    </a:lnTo>
                    <a:lnTo>
                      <a:pt x="642" y="148"/>
                    </a:lnTo>
                    <a:lnTo>
                      <a:pt x="658" y="149"/>
                    </a:lnTo>
                    <a:lnTo>
                      <a:pt x="658" y="149"/>
                    </a:lnTo>
                    <a:lnTo>
                      <a:pt x="672" y="149"/>
                    </a:lnTo>
                    <a:lnTo>
                      <a:pt x="686" y="149"/>
                    </a:lnTo>
                    <a:lnTo>
                      <a:pt x="701" y="150"/>
                    </a:lnTo>
                    <a:lnTo>
                      <a:pt x="713" y="151"/>
                    </a:lnTo>
                    <a:lnTo>
                      <a:pt x="713" y="151"/>
                    </a:lnTo>
                    <a:lnTo>
                      <a:pt x="728" y="152"/>
                    </a:lnTo>
                    <a:lnTo>
                      <a:pt x="728" y="152"/>
                    </a:lnTo>
                    <a:lnTo>
                      <a:pt x="745" y="152"/>
                    </a:lnTo>
                    <a:lnTo>
                      <a:pt x="745" y="152"/>
                    </a:lnTo>
                    <a:lnTo>
                      <a:pt x="767" y="152"/>
                    </a:lnTo>
                    <a:lnTo>
                      <a:pt x="790" y="154"/>
                    </a:lnTo>
                    <a:lnTo>
                      <a:pt x="790" y="154"/>
                    </a:lnTo>
                    <a:lnTo>
                      <a:pt x="812" y="153"/>
                    </a:lnTo>
                    <a:lnTo>
                      <a:pt x="835" y="154"/>
                    </a:lnTo>
                    <a:lnTo>
                      <a:pt x="835" y="154"/>
                    </a:lnTo>
                    <a:lnTo>
                      <a:pt x="851" y="155"/>
                    </a:lnTo>
                    <a:lnTo>
                      <a:pt x="851" y="155"/>
                    </a:lnTo>
                    <a:lnTo>
                      <a:pt x="866" y="154"/>
                    </a:lnTo>
                    <a:lnTo>
                      <a:pt x="866" y="154"/>
                    </a:lnTo>
                    <a:lnTo>
                      <a:pt x="879" y="154"/>
                    </a:lnTo>
                    <a:lnTo>
                      <a:pt x="879" y="155"/>
                    </a:lnTo>
                    <a:close/>
                    <a:moveTo>
                      <a:pt x="12" y="172"/>
                    </a:moveTo>
                    <a:lnTo>
                      <a:pt x="18" y="166"/>
                    </a:lnTo>
                    <a:lnTo>
                      <a:pt x="26" y="159"/>
                    </a:lnTo>
                    <a:lnTo>
                      <a:pt x="39" y="152"/>
                    </a:lnTo>
                    <a:lnTo>
                      <a:pt x="57" y="142"/>
                    </a:lnTo>
                    <a:lnTo>
                      <a:pt x="82" y="132"/>
                    </a:lnTo>
                    <a:lnTo>
                      <a:pt x="118" y="123"/>
                    </a:lnTo>
                    <a:lnTo>
                      <a:pt x="118" y="123"/>
                    </a:lnTo>
                    <a:lnTo>
                      <a:pt x="142" y="115"/>
                    </a:lnTo>
                    <a:lnTo>
                      <a:pt x="142" y="115"/>
                    </a:lnTo>
                    <a:lnTo>
                      <a:pt x="161" y="108"/>
                    </a:lnTo>
                    <a:lnTo>
                      <a:pt x="179" y="103"/>
                    </a:lnTo>
                    <a:lnTo>
                      <a:pt x="197" y="98"/>
                    </a:lnTo>
                    <a:lnTo>
                      <a:pt x="197" y="98"/>
                    </a:lnTo>
                    <a:lnTo>
                      <a:pt x="214" y="94"/>
                    </a:lnTo>
                    <a:lnTo>
                      <a:pt x="227" y="91"/>
                    </a:lnTo>
                    <a:lnTo>
                      <a:pt x="245" y="88"/>
                    </a:lnTo>
                    <a:lnTo>
                      <a:pt x="254" y="86"/>
                    </a:lnTo>
                    <a:lnTo>
                      <a:pt x="261" y="85"/>
                    </a:lnTo>
                    <a:lnTo>
                      <a:pt x="269" y="84"/>
                    </a:lnTo>
                    <a:lnTo>
                      <a:pt x="281" y="83"/>
                    </a:lnTo>
                    <a:lnTo>
                      <a:pt x="281" y="83"/>
                    </a:lnTo>
                    <a:lnTo>
                      <a:pt x="294" y="81"/>
                    </a:lnTo>
                    <a:lnTo>
                      <a:pt x="305" y="81"/>
                    </a:lnTo>
                    <a:lnTo>
                      <a:pt x="305" y="81"/>
                    </a:lnTo>
                    <a:lnTo>
                      <a:pt x="323" y="82"/>
                    </a:lnTo>
                    <a:lnTo>
                      <a:pt x="372" y="84"/>
                    </a:lnTo>
                    <a:lnTo>
                      <a:pt x="372" y="84"/>
                    </a:lnTo>
                    <a:lnTo>
                      <a:pt x="406" y="84"/>
                    </a:lnTo>
                    <a:lnTo>
                      <a:pt x="406" y="84"/>
                    </a:lnTo>
                    <a:lnTo>
                      <a:pt x="437" y="85"/>
                    </a:lnTo>
                    <a:lnTo>
                      <a:pt x="468" y="86"/>
                    </a:lnTo>
                    <a:lnTo>
                      <a:pt x="495" y="86"/>
                    </a:lnTo>
                    <a:lnTo>
                      <a:pt x="538" y="90"/>
                    </a:lnTo>
                    <a:lnTo>
                      <a:pt x="588" y="94"/>
                    </a:lnTo>
                    <a:lnTo>
                      <a:pt x="588" y="94"/>
                    </a:lnTo>
                    <a:lnTo>
                      <a:pt x="604" y="94"/>
                    </a:lnTo>
                    <a:lnTo>
                      <a:pt x="620" y="97"/>
                    </a:lnTo>
                    <a:lnTo>
                      <a:pt x="648" y="102"/>
                    </a:lnTo>
                    <a:lnTo>
                      <a:pt x="685" y="110"/>
                    </a:lnTo>
                    <a:lnTo>
                      <a:pt x="711" y="116"/>
                    </a:lnTo>
                    <a:lnTo>
                      <a:pt x="711" y="116"/>
                    </a:lnTo>
                    <a:lnTo>
                      <a:pt x="739" y="122"/>
                    </a:lnTo>
                    <a:lnTo>
                      <a:pt x="739" y="122"/>
                    </a:lnTo>
                    <a:lnTo>
                      <a:pt x="746" y="123"/>
                    </a:lnTo>
                    <a:lnTo>
                      <a:pt x="769" y="126"/>
                    </a:lnTo>
                    <a:lnTo>
                      <a:pt x="785" y="128"/>
                    </a:lnTo>
                    <a:lnTo>
                      <a:pt x="785" y="128"/>
                    </a:lnTo>
                    <a:lnTo>
                      <a:pt x="819" y="132"/>
                    </a:lnTo>
                    <a:lnTo>
                      <a:pt x="819" y="132"/>
                    </a:lnTo>
                    <a:lnTo>
                      <a:pt x="835" y="133"/>
                    </a:lnTo>
                    <a:lnTo>
                      <a:pt x="846" y="134"/>
                    </a:lnTo>
                    <a:lnTo>
                      <a:pt x="854" y="136"/>
                    </a:lnTo>
                    <a:lnTo>
                      <a:pt x="863" y="139"/>
                    </a:lnTo>
                    <a:lnTo>
                      <a:pt x="866" y="140"/>
                    </a:lnTo>
                    <a:lnTo>
                      <a:pt x="868" y="141"/>
                    </a:lnTo>
                    <a:lnTo>
                      <a:pt x="873" y="144"/>
                    </a:lnTo>
                    <a:lnTo>
                      <a:pt x="875" y="147"/>
                    </a:lnTo>
                    <a:lnTo>
                      <a:pt x="878" y="151"/>
                    </a:lnTo>
                    <a:lnTo>
                      <a:pt x="878" y="153"/>
                    </a:lnTo>
                    <a:lnTo>
                      <a:pt x="878" y="156"/>
                    </a:lnTo>
                    <a:lnTo>
                      <a:pt x="877" y="160"/>
                    </a:lnTo>
                    <a:lnTo>
                      <a:pt x="875" y="164"/>
                    </a:lnTo>
                    <a:lnTo>
                      <a:pt x="872" y="168"/>
                    </a:lnTo>
                    <a:lnTo>
                      <a:pt x="867" y="173"/>
                    </a:lnTo>
                    <a:lnTo>
                      <a:pt x="863" y="175"/>
                    </a:lnTo>
                    <a:lnTo>
                      <a:pt x="858" y="176"/>
                    </a:lnTo>
                    <a:lnTo>
                      <a:pt x="852" y="177"/>
                    </a:lnTo>
                    <a:lnTo>
                      <a:pt x="846" y="177"/>
                    </a:lnTo>
                    <a:lnTo>
                      <a:pt x="846" y="177"/>
                    </a:lnTo>
                    <a:lnTo>
                      <a:pt x="838" y="178"/>
                    </a:lnTo>
                    <a:lnTo>
                      <a:pt x="826" y="178"/>
                    </a:lnTo>
                    <a:lnTo>
                      <a:pt x="827" y="178"/>
                    </a:lnTo>
                    <a:lnTo>
                      <a:pt x="816" y="179"/>
                    </a:lnTo>
                    <a:lnTo>
                      <a:pt x="816" y="179"/>
                    </a:lnTo>
                    <a:lnTo>
                      <a:pt x="801" y="181"/>
                    </a:lnTo>
                    <a:lnTo>
                      <a:pt x="739" y="191"/>
                    </a:lnTo>
                    <a:lnTo>
                      <a:pt x="739" y="191"/>
                    </a:lnTo>
                    <a:lnTo>
                      <a:pt x="716" y="197"/>
                    </a:lnTo>
                    <a:lnTo>
                      <a:pt x="716" y="197"/>
                    </a:lnTo>
                    <a:lnTo>
                      <a:pt x="693" y="206"/>
                    </a:lnTo>
                    <a:lnTo>
                      <a:pt x="665" y="214"/>
                    </a:lnTo>
                    <a:lnTo>
                      <a:pt x="644" y="221"/>
                    </a:lnTo>
                    <a:lnTo>
                      <a:pt x="618" y="227"/>
                    </a:lnTo>
                    <a:lnTo>
                      <a:pt x="607" y="227"/>
                    </a:lnTo>
                    <a:lnTo>
                      <a:pt x="607" y="227"/>
                    </a:lnTo>
                    <a:lnTo>
                      <a:pt x="577" y="229"/>
                    </a:lnTo>
                    <a:lnTo>
                      <a:pt x="577" y="229"/>
                    </a:lnTo>
                    <a:lnTo>
                      <a:pt x="545" y="233"/>
                    </a:lnTo>
                    <a:lnTo>
                      <a:pt x="545" y="233"/>
                    </a:lnTo>
                    <a:lnTo>
                      <a:pt x="484" y="241"/>
                    </a:lnTo>
                    <a:lnTo>
                      <a:pt x="419" y="249"/>
                    </a:lnTo>
                    <a:lnTo>
                      <a:pt x="376" y="253"/>
                    </a:lnTo>
                    <a:lnTo>
                      <a:pt x="341" y="256"/>
                    </a:lnTo>
                    <a:lnTo>
                      <a:pt x="300" y="257"/>
                    </a:lnTo>
                    <a:lnTo>
                      <a:pt x="281" y="257"/>
                    </a:lnTo>
                    <a:lnTo>
                      <a:pt x="281" y="257"/>
                    </a:lnTo>
                    <a:lnTo>
                      <a:pt x="276" y="258"/>
                    </a:lnTo>
                    <a:lnTo>
                      <a:pt x="276" y="257"/>
                    </a:lnTo>
                    <a:lnTo>
                      <a:pt x="277" y="259"/>
                    </a:lnTo>
                    <a:lnTo>
                      <a:pt x="277" y="258"/>
                    </a:lnTo>
                    <a:lnTo>
                      <a:pt x="279" y="260"/>
                    </a:lnTo>
                    <a:lnTo>
                      <a:pt x="279" y="260"/>
                    </a:lnTo>
                    <a:lnTo>
                      <a:pt x="295" y="269"/>
                    </a:lnTo>
                    <a:lnTo>
                      <a:pt x="295" y="269"/>
                    </a:lnTo>
                    <a:lnTo>
                      <a:pt x="312" y="278"/>
                    </a:lnTo>
                    <a:lnTo>
                      <a:pt x="317" y="283"/>
                    </a:lnTo>
                    <a:lnTo>
                      <a:pt x="320" y="286"/>
                    </a:lnTo>
                    <a:lnTo>
                      <a:pt x="321" y="290"/>
                    </a:lnTo>
                    <a:lnTo>
                      <a:pt x="321" y="294"/>
                    </a:lnTo>
                    <a:lnTo>
                      <a:pt x="320" y="298"/>
                    </a:lnTo>
                    <a:lnTo>
                      <a:pt x="318" y="303"/>
                    </a:lnTo>
                    <a:lnTo>
                      <a:pt x="318" y="303"/>
                    </a:lnTo>
                    <a:lnTo>
                      <a:pt x="317" y="304"/>
                    </a:lnTo>
                    <a:lnTo>
                      <a:pt x="316" y="305"/>
                    </a:lnTo>
                    <a:lnTo>
                      <a:pt x="315" y="308"/>
                    </a:lnTo>
                    <a:lnTo>
                      <a:pt x="314" y="310"/>
                    </a:lnTo>
                    <a:lnTo>
                      <a:pt x="313" y="310"/>
                    </a:lnTo>
                    <a:lnTo>
                      <a:pt x="316" y="306"/>
                    </a:lnTo>
                    <a:lnTo>
                      <a:pt x="316" y="307"/>
                    </a:lnTo>
                    <a:lnTo>
                      <a:pt x="312" y="313"/>
                    </a:lnTo>
                    <a:lnTo>
                      <a:pt x="309" y="316"/>
                    </a:lnTo>
                    <a:lnTo>
                      <a:pt x="306" y="319"/>
                    </a:lnTo>
                    <a:lnTo>
                      <a:pt x="303" y="321"/>
                    </a:lnTo>
                    <a:lnTo>
                      <a:pt x="303" y="321"/>
                    </a:lnTo>
                    <a:lnTo>
                      <a:pt x="299" y="324"/>
                    </a:lnTo>
                    <a:lnTo>
                      <a:pt x="299" y="324"/>
                    </a:lnTo>
                    <a:lnTo>
                      <a:pt x="294" y="328"/>
                    </a:lnTo>
                    <a:lnTo>
                      <a:pt x="290" y="331"/>
                    </a:lnTo>
                    <a:lnTo>
                      <a:pt x="287" y="333"/>
                    </a:lnTo>
                    <a:lnTo>
                      <a:pt x="285" y="333"/>
                    </a:lnTo>
                    <a:lnTo>
                      <a:pt x="284" y="334"/>
                    </a:lnTo>
                    <a:lnTo>
                      <a:pt x="284" y="333"/>
                    </a:lnTo>
                    <a:lnTo>
                      <a:pt x="283" y="334"/>
                    </a:lnTo>
                    <a:lnTo>
                      <a:pt x="282" y="334"/>
                    </a:lnTo>
                    <a:lnTo>
                      <a:pt x="280" y="333"/>
                    </a:lnTo>
                    <a:lnTo>
                      <a:pt x="278" y="328"/>
                    </a:lnTo>
                    <a:lnTo>
                      <a:pt x="271" y="315"/>
                    </a:lnTo>
                    <a:lnTo>
                      <a:pt x="264" y="298"/>
                    </a:lnTo>
                    <a:lnTo>
                      <a:pt x="258" y="280"/>
                    </a:lnTo>
                    <a:lnTo>
                      <a:pt x="255" y="269"/>
                    </a:lnTo>
                    <a:lnTo>
                      <a:pt x="255" y="270"/>
                    </a:lnTo>
                    <a:lnTo>
                      <a:pt x="250" y="265"/>
                    </a:lnTo>
                    <a:lnTo>
                      <a:pt x="250" y="265"/>
                    </a:lnTo>
                    <a:lnTo>
                      <a:pt x="233" y="260"/>
                    </a:lnTo>
                    <a:lnTo>
                      <a:pt x="233" y="260"/>
                    </a:lnTo>
                    <a:lnTo>
                      <a:pt x="222" y="259"/>
                    </a:lnTo>
                    <a:lnTo>
                      <a:pt x="212" y="257"/>
                    </a:lnTo>
                    <a:lnTo>
                      <a:pt x="212" y="257"/>
                    </a:lnTo>
                    <a:lnTo>
                      <a:pt x="203" y="256"/>
                    </a:lnTo>
                    <a:lnTo>
                      <a:pt x="184" y="252"/>
                    </a:lnTo>
                    <a:lnTo>
                      <a:pt x="154" y="245"/>
                    </a:lnTo>
                    <a:lnTo>
                      <a:pt x="133" y="239"/>
                    </a:lnTo>
                    <a:lnTo>
                      <a:pt x="133" y="239"/>
                    </a:lnTo>
                    <a:lnTo>
                      <a:pt x="126" y="238"/>
                    </a:lnTo>
                    <a:lnTo>
                      <a:pt x="126" y="238"/>
                    </a:lnTo>
                    <a:lnTo>
                      <a:pt x="111" y="236"/>
                    </a:lnTo>
                    <a:lnTo>
                      <a:pt x="111" y="236"/>
                    </a:lnTo>
                    <a:lnTo>
                      <a:pt x="90" y="234"/>
                    </a:lnTo>
                    <a:lnTo>
                      <a:pt x="73" y="230"/>
                    </a:lnTo>
                    <a:lnTo>
                      <a:pt x="63" y="228"/>
                    </a:lnTo>
                    <a:lnTo>
                      <a:pt x="63" y="228"/>
                    </a:lnTo>
                    <a:lnTo>
                      <a:pt x="47" y="224"/>
                    </a:lnTo>
                    <a:lnTo>
                      <a:pt x="31" y="220"/>
                    </a:lnTo>
                    <a:lnTo>
                      <a:pt x="15" y="214"/>
                    </a:lnTo>
                    <a:lnTo>
                      <a:pt x="8" y="211"/>
                    </a:lnTo>
                    <a:lnTo>
                      <a:pt x="3" y="207"/>
                    </a:lnTo>
                    <a:lnTo>
                      <a:pt x="7" y="206"/>
                    </a:lnTo>
                    <a:lnTo>
                      <a:pt x="15" y="208"/>
                    </a:lnTo>
                    <a:lnTo>
                      <a:pt x="26" y="211"/>
                    </a:lnTo>
                    <a:lnTo>
                      <a:pt x="34" y="215"/>
                    </a:lnTo>
                    <a:lnTo>
                      <a:pt x="34" y="215"/>
                    </a:lnTo>
                    <a:lnTo>
                      <a:pt x="41" y="217"/>
                    </a:lnTo>
                    <a:lnTo>
                      <a:pt x="41" y="217"/>
                    </a:lnTo>
                    <a:lnTo>
                      <a:pt x="50" y="219"/>
                    </a:lnTo>
                    <a:lnTo>
                      <a:pt x="50" y="219"/>
                    </a:lnTo>
                    <a:lnTo>
                      <a:pt x="57" y="220"/>
                    </a:lnTo>
                    <a:lnTo>
                      <a:pt x="64" y="221"/>
                    </a:lnTo>
                    <a:lnTo>
                      <a:pt x="64" y="221"/>
                    </a:lnTo>
                    <a:lnTo>
                      <a:pt x="69" y="221"/>
                    </a:lnTo>
                    <a:lnTo>
                      <a:pt x="69" y="221"/>
                    </a:lnTo>
                    <a:lnTo>
                      <a:pt x="71" y="219"/>
                    </a:lnTo>
                    <a:lnTo>
                      <a:pt x="70" y="219"/>
                    </a:lnTo>
                    <a:lnTo>
                      <a:pt x="71" y="217"/>
                    </a:lnTo>
                    <a:lnTo>
                      <a:pt x="71" y="218"/>
                    </a:lnTo>
                    <a:lnTo>
                      <a:pt x="68" y="215"/>
                    </a:lnTo>
                    <a:lnTo>
                      <a:pt x="68" y="215"/>
                    </a:lnTo>
                    <a:lnTo>
                      <a:pt x="63" y="212"/>
                    </a:lnTo>
                    <a:lnTo>
                      <a:pt x="63" y="213"/>
                    </a:lnTo>
                    <a:lnTo>
                      <a:pt x="58" y="211"/>
                    </a:lnTo>
                    <a:lnTo>
                      <a:pt x="55" y="209"/>
                    </a:lnTo>
                    <a:lnTo>
                      <a:pt x="43" y="203"/>
                    </a:lnTo>
                    <a:lnTo>
                      <a:pt x="30" y="196"/>
                    </a:lnTo>
                    <a:lnTo>
                      <a:pt x="21" y="190"/>
                    </a:lnTo>
                    <a:lnTo>
                      <a:pt x="15" y="186"/>
                    </a:lnTo>
                    <a:lnTo>
                      <a:pt x="13" y="183"/>
                    </a:lnTo>
                    <a:lnTo>
                      <a:pt x="12" y="181"/>
                    </a:lnTo>
                    <a:lnTo>
                      <a:pt x="12" y="181"/>
                    </a:lnTo>
                    <a:lnTo>
                      <a:pt x="11" y="180"/>
                    </a:lnTo>
                    <a:lnTo>
                      <a:pt x="10" y="177"/>
                    </a:lnTo>
                    <a:lnTo>
                      <a:pt x="11" y="175"/>
                    </a:lnTo>
                    <a:lnTo>
                      <a:pt x="13" y="171"/>
                    </a:lnTo>
                    <a:lnTo>
                      <a:pt x="14" y="171"/>
                    </a:lnTo>
                    <a:lnTo>
                      <a:pt x="12" y="175"/>
                    </a:lnTo>
                    <a:lnTo>
                      <a:pt x="12" y="175"/>
                    </a:lnTo>
                    <a:lnTo>
                      <a:pt x="11" y="177"/>
                    </a:lnTo>
                    <a:lnTo>
                      <a:pt x="11" y="177"/>
                    </a:lnTo>
                    <a:lnTo>
                      <a:pt x="12" y="179"/>
                    </a:lnTo>
                    <a:lnTo>
                      <a:pt x="11" y="179"/>
                    </a:lnTo>
                    <a:lnTo>
                      <a:pt x="13" y="181"/>
                    </a:lnTo>
                    <a:lnTo>
                      <a:pt x="14" y="183"/>
                    </a:lnTo>
                    <a:lnTo>
                      <a:pt x="14" y="183"/>
                    </a:lnTo>
                    <a:lnTo>
                      <a:pt x="16" y="185"/>
                    </a:lnTo>
                    <a:lnTo>
                      <a:pt x="16" y="185"/>
                    </a:lnTo>
                    <a:lnTo>
                      <a:pt x="22" y="189"/>
                    </a:lnTo>
                    <a:lnTo>
                      <a:pt x="22" y="189"/>
                    </a:lnTo>
                    <a:lnTo>
                      <a:pt x="30" y="195"/>
                    </a:lnTo>
                    <a:lnTo>
                      <a:pt x="30" y="195"/>
                    </a:lnTo>
                    <a:lnTo>
                      <a:pt x="43" y="202"/>
                    </a:lnTo>
                    <a:lnTo>
                      <a:pt x="43" y="202"/>
                    </a:lnTo>
                    <a:lnTo>
                      <a:pt x="55" y="208"/>
                    </a:lnTo>
                    <a:lnTo>
                      <a:pt x="59" y="210"/>
                    </a:lnTo>
                    <a:lnTo>
                      <a:pt x="59" y="210"/>
                    </a:lnTo>
                    <a:lnTo>
                      <a:pt x="64" y="212"/>
                    </a:lnTo>
                    <a:lnTo>
                      <a:pt x="68" y="214"/>
                    </a:lnTo>
                    <a:lnTo>
                      <a:pt x="72" y="217"/>
                    </a:lnTo>
                    <a:lnTo>
                      <a:pt x="71" y="220"/>
                    </a:lnTo>
                    <a:lnTo>
                      <a:pt x="69" y="222"/>
                    </a:lnTo>
                    <a:lnTo>
                      <a:pt x="64" y="222"/>
                    </a:lnTo>
                    <a:lnTo>
                      <a:pt x="57" y="221"/>
                    </a:lnTo>
                    <a:lnTo>
                      <a:pt x="57" y="221"/>
                    </a:lnTo>
                    <a:lnTo>
                      <a:pt x="50" y="220"/>
                    </a:lnTo>
                    <a:lnTo>
                      <a:pt x="41" y="218"/>
                    </a:lnTo>
                    <a:lnTo>
                      <a:pt x="33" y="216"/>
                    </a:lnTo>
                    <a:lnTo>
                      <a:pt x="25" y="212"/>
                    </a:lnTo>
                    <a:lnTo>
                      <a:pt x="25" y="212"/>
                    </a:lnTo>
                    <a:lnTo>
                      <a:pt x="15" y="209"/>
                    </a:lnTo>
                    <a:lnTo>
                      <a:pt x="15" y="209"/>
                    </a:lnTo>
                    <a:lnTo>
                      <a:pt x="7" y="207"/>
                    </a:lnTo>
                    <a:lnTo>
                      <a:pt x="7" y="207"/>
                    </a:lnTo>
                    <a:lnTo>
                      <a:pt x="5" y="208"/>
                    </a:lnTo>
                    <a:lnTo>
                      <a:pt x="5" y="207"/>
                    </a:lnTo>
                    <a:lnTo>
                      <a:pt x="9" y="210"/>
                    </a:lnTo>
                    <a:lnTo>
                      <a:pt x="9" y="210"/>
                    </a:lnTo>
                    <a:lnTo>
                      <a:pt x="16" y="213"/>
                    </a:lnTo>
                    <a:lnTo>
                      <a:pt x="16" y="213"/>
                    </a:lnTo>
                    <a:lnTo>
                      <a:pt x="31" y="219"/>
                    </a:lnTo>
                    <a:lnTo>
                      <a:pt x="31" y="219"/>
                    </a:lnTo>
                    <a:lnTo>
                      <a:pt x="47" y="223"/>
                    </a:lnTo>
                    <a:lnTo>
                      <a:pt x="47" y="223"/>
                    </a:lnTo>
                    <a:lnTo>
                      <a:pt x="63" y="227"/>
                    </a:lnTo>
                    <a:lnTo>
                      <a:pt x="74" y="229"/>
                    </a:lnTo>
                    <a:lnTo>
                      <a:pt x="74" y="229"/>
                    </a:lnTo>
                    <a:lnTo>
                      <a:pt x="90" y="233"/>
                    </a:lnTo>
                    <a:lnTo>
                      <a:pt x="90" y="233"/>
                    </a:lnTo>
                    <a:lnTo>
                      <a:pt x="111" y="235"/>
                    </a:lnTo>
                    <a:lnTo>
                      <a:pt x="126" y="237"/>
                    </a:lnTo>
                    <a:lnTo>
                      <a:pt x="133" y="239"/>
                    </a:lnTo>
                    <a:lnTo>
                      <a:pt x="154" y="244"/>
                    </a:lnTo>
                    <a:lnTo>
                      <a:pt x="184" y="251"/>
                    </a:lnTo>
                    <a:lnTo>
                      <a:pt x="184" y="251"/>
                    </a:lnTo>
                    <a:lnTo>
                      <a:pt x="203" y="255"/>
                    </a:lnTo>
                    <a:lnTo>
                      <a:pt x="203" y="255"/>
                    </a:lnTo>
                    <a:lnTo>
                      <a:pt x="213" y="256"/>
                    </a:lnTo>
                    <a:lnTo>
                      <a:pt x="222" y="258"/>
                    </a:lnTo>
                    <a:lnTo>
                      <a:pt x="222" y="258"/>
                    </a:lnTo>
                    <a:lnTo>
                      <a:pt x="233" y="259"/>
                    </a:lnTo>
                    <a:lnTo>
                      <a:pt x="250" y="264"/>
                    </a:lnTo>
                    <a:lnTo>
                      <a:pt x="256" y="269"/>
                    </a:lnTo>
                    <a:lnTo>
                      <a:pt x="259" y="280"/>
                    </a:lnTo>
                    <a:lnTo>
                      <a:pt x="259" y="280"/>
                    </a:lnTo>
                    <a:lnTo>
                      <a:pt x="265" y="298"/>
                    </a:lnTo>
                    <a:lnTo>
                      <a:pt x="271" y="314"/>
                    </a:lnTo>
                    <a:lnTo>
                      <a:pt x="271" y="314"/>
                    </a:lnTo>
                    <a:lnTo>
                      <a:pt x="278" y="328"/>
                    </a:lnTo>
                    <a:lnTo>
                      <a:pt x="278" y="328"/>
                    </a:lnTo>
                    <a:lnTo>
                      <a:pt x="281" y="332"/>
                    </a:lnTo>
                    <a:lnTo>
                      <a:pt x="281" y="332"/>
                    </a:lnTo>
                    <a:lnTo>
                      <a:pt x="282" y="333"/>
                    </a:lnTo>
                    <a:lnTo>
                      <a:pt x="282" y="333"/>
                    </a:lnTo>
                    <a:lnTo>
                      <a:pt x="283" y="333"/>
                    </a:lnTo>
                    <a:lnTo>
                      <a:pt x="283" y="333"/>
                    </a:lnTo>
                    <a:lnTo>
                      <a:pt x="284" y="333"/>
                    </a:lnTo>
                    <a:lnTo>
                      <a:pt x="285" y="333"/>
                    </a:lnTo>
                    <a:lnTo>
                      <a:pt x="285" y="333"/>
                    </a:lnTo>
                    <a:lnTo>
                      <a:pt x="286" y="332"/>
                    </a:lnTo>
                    <a:lnTo>
                      <a:pt x="286" y="332"/>
                    </a:lnTo>
                    <a:lnTo>
                      <a:pt x="290" y="330"/>
                    </a:lnTo>
                    <a:lnTo>
                      <a:pt x="290" y="330"/>
                    </a:lnTo>
                    <a:lnTo>
                      <a:pt x="294" y="327"/>
                    </a:lnTo>
                    <a:lnTo>
                      <a:pt x="294" y="327"/>
                    </a:lnTo>
                    <a:lnTo>
                      <a:pt x="298" y="323"/>
                    </a:lnTo>
                    <a:lnTo>
                      <a:pt x="302" y="320"/>
                    </a:lnTo>
                    <a:lnTo>
                      <a:pt x="306" y="318"/>
                    </a:lnTo>
                    <a:lnTo>
                      <a:pt x="306" y="318"/>
                    </a:lnTo>
                    <a:lnTo>
                      <a:pt x="309" y="315"/>
                    </a:lnTo>
                    <a:lnTo>
                      <a:pt x="309" y="315"/>
                    </a:lnTo>
                    <a:lnTo>
                      <a:pt x="311" y="312"/>
                    </a:lnTo>
                    <a:lnTo>
                      <a:pt x="311" y="312"/>
                    </a:lnTo>
                    <a:lnTo>
                      <a:pt x="313" y="309"/>
                    </a:lnTo>
                    <a:lnTo>
                      <a:pt x="314" y="310"/>
                    </a:lnTo>
                    <a:lnTo>
                      <a:pt x="311" y="313"/>
                    </a:lnTo>
                    <a:lnTo>
                      <a:pt x="311" y="313"/>
                    </a:lnTo>
                    <a:lnTo>
                      <a:pt x="314" y="308"/>
                    </a:lnTo>
                    <a:lnTo>
                      <a:pt x="314" y="308"/>
                    </a:lnTo>
                    <a:lnTo>
                      <a:pt x="316" y="305"/>
                    </a:lnTo>
                    <a:lnTo>
                      <a:pt x="316" y="304"/>
                    </a:lnTo>
                    <a:lnTo>
                      <a:pt x="316" y="304"/>
                    </a:lnTo>
                    <a:lnTo>
                      <a:pt x="317" y="302"/>
                    </a:lnTo>
                    <a:lnTo>
                      <a:pt x="319" y="298"/>
                    </a:lnTo>
                    <a:lnTo>
                      <a:pt x="319" y="298"/>
                    </a:lnTo>
                    <a:lnTo>
                      <a:pt x="320" y="294"/>
                    </a:lnTo>
                    <a:lnTo>
                      <a:pt x="320" y="294"/>
                    </a:lnTo>
                    <a:lnTo>
                      <a:pt x="320" y="290"/>
                    </a:lnTo>
                    <a:lnTo>
                      <a:pt x="320" y="290"/>
                    </a:lnTo>
                    <a:lnTo>
                      <a:pt x="319" y="287"/>
                    </a:lnTo>
                    <a:lnTo>
                      <a:pt x="319" y="287"/>
                    </a:lnTo>
                    <a:lnTo>
                      <a:pt x="317" y="283"/>
                    </a:lnTo>
                    <a:lnTo>
                      <a:pt x="317" y="283"/>
                    </a:lnTo>
                    <a:lnTo>
                      <a:pt x="312" y="279"/>
                    </a:lnTo>
                    <a:lnTo>
                      <a:pt x="312" y="279"/>
                    </a:lnTo>
                    <a:lnTo>
                      <a:pt x="294" y="270"/>
                    </a:lnTo>
                    <a:lnTo>
                      <a:pt x="279" y="261"/>
                    </a:lnTo>
                    <a:lnTo>
                      <a:pt x="276" y="259"/>
                    </a:lnTo>
                    <a:lnTo>
                      <a:pt x="275" y="257"/>
                    </a:lnTo>
                    <a:lnTo>
                      <a:pt x="281" y="256"/>
                    </a:lnTo>
                    <a:lnTo>
                      <a:pt x="300" y="256"/>
                    </a:lnTo>
                    <a:lnTo>
                      <a:pt x="300" y="256"/>
                    </a:lnTo>
                    <a:lnTo>
                      <a:pt x="341" y="255"/>
                    </a:lnTo>
                    <a:lnTo>
                      <a:pt x="341" y="255"/>
                    </a:lnTo>
                    <a:lnTo>
                      <a:pt x="376" y="252"/>
                    </a:lnTo>
                    <a:lnTo>
                      <a:pt x="376" y="252"/>
                    </a:lnTo>
                    <a:lnTo>
                      <a:pt x="418" y="248"/>
                    </a:lnTo>
                    <a:lnTo>
                      <a:pt x="418" y="248"/>
                    </a:lnTo>
                    <a:lnTo>
                      <a:pt x="484" y="240"/>
                    </a:lnTo>
                    <a:lnTo>
                      <a:pt x="484" y="240"/>
                    </a:lnTo>
                    <a:lnTo>
                      <a:pt x="545" y="232"/>
                    </a:lnTo>
                    <a:lnTo>
                      <a:pt x="577" y="228"/>
                    </a:lnTo>
                    <a:lnTo>
                      <a:pt x="607" y="226"/>
                    </a:lnTo>
                    <a:lnTo>
                      <a:pt x="617" y="226"/>
                    </a:lnTo>
                    <a:lnTo>
                      <a:pt x="617" y="226"/>
                    </a:lnTo>
                    <a:lnTo>
                      <a:pt x="643" y="220"/>
                    </a:lnTo>
                    <a:lnTo>
                      <a:pt x="643" y="220"/>
                    </a:lnTo>
                    <a:lnTo>
                      <a:pt x="665" y="214"/>
                    </a:lnTo>
                    <a:lnTo>
                      <a:pt x="665" y="214"/>
                    </a:lnTo>
                    <a:lnTo>
                      <a:pt x="692" y="205"/>
                    </a:lnTo>
                    <a:lnTo>
                      <a:pt x="692" y="205"/>
                    </a:lnTo>
                    <a:lnTo>
                      <a:pt x="716" y="196"/>
                    </a:lnTo>
                    <a:lnTo>
                      <a:pt x="739" y="190"/>
                    </a:lnTo>
                    <a:lnTo>
                      <a:pt x="801" y="180"/>
                    </a:lnTo>
                    <a:lnTo>
                      <a:pt x="815" y="178"/>
                    </a:lnTo>
                    <a:lnTo>
                      <a:pt x="826" y="177"/>
                    </a:lnTo>
                    <a:lnTo>
                      <a:pt x="838" y="177"/>
                    </a:lnTo>
                    <a:lnTo>
                      <a:pt x="838" y="177"/>
                    </a:lnTo>
                    <a:lnTo>
                      <a:pt x="846" y="177"/>
                    </a:lnTo>
                    <a:lnTo>
                      <a:pt x="852" y="176"/>
                    </a:lnTo>
                    <a:lnTo>
                      <a:pt x="852" y="176"/>
                    </a:lnTo>
                    <a:lnTo>
                      <a:pt x="858" y="175"/>
                    </a:lnTo>
                    <a:lnTo>
                      <a:pt x="858" y="175"/>
                    </a:lnTo>
                    <a:lnTo>
                      <a:pt x="863" y="174"/>
                    </a:lnTo>
                    <a:lnTo>
                      <a:pt x="863" y="174"/>
                    </a:lnTo>
                    <a:lnTo>
                      <a:pt x="866" y="172"/>
                    </a:lnTo>
                    <a:lnTo>
                      <a:pt x="866" y="172"/>
                    </a:lnTo>
                    <a:lnTo>
                      <a:pt x="871" y="168"/>
                    </a:lnTo>
                    <a:lnTo>
                      <a:pt x="871" y="168"/>
                    </a:lnTo>
                    <a:lnTo>
                      <a:pt x="874" y="163"/>
                    </a:lnTo>
                    <a:lnTo>
                      <a:pt x="874" y="163"/>
                    </a:lnTo>
                    <a:lnTo>
                      <a:pt x="876" y="159"/>
                    </a:lnTo>
                    <a:lnTo>
                      <a:pt x="876" y="159"/>
                    </a:lnTo>
                    <a:lnTo>
                      <a:pt x="878" y="155"/>
                    </a:lnTo>
                    <a:lnTo>
                      <a:pt x="878" y="156"/>
                    </a:lnTo>
                    <a:lnTo>
                      <a:pt x="877" y="153"/>
                    </a:lnTo>
                    <a:lnTo>
                      <a:pt x="877" y="153"/>
                    </a:lnTo>
                    <a:lnTo>
                      <a:pt x="877" y="151"/>
                    </a:lnTo>
                    <a:lnTo>
                      <a:pt x="877" y="151"/>
                    </a:lnTo>
                    <a:lnTo>
                      <a:pt x="875" y="147"/>
                    </a:lnTo>
                    <a:lnTo>
                      <a:pt x="875" y="148"/>
                    </a:lnTo>
                    <a:lnTo>
                      <a:pt x="872" y="145"/>
                    </a:lnTo>
                    <a:lnTo>
                      <a:pt x="872" y="145"/>
                    </a:lnTo>
                    <a:lnTo>
                      <a:pt x="868" y="142"/>
                    </a:lnTo>
                    <a:lnTo>
                      <a:pt x="868" y="142"/>
                    </a:lnTo>
                    <a:lnTo>
                      <a:pt x="866" y="141"/>
                    </a:lnTo>
                    <a:lnTo>
                      <a:pt x="866" y="141"/>
                    </a:lnTo>
                    <a:lnTo>
                      <a:pt x="862" y="139"/>
                    </a:lnTo>
                    <a:lnTo>
                      <a:pt x="862" y="139"/>
                    </a:lnTo>
                    <a:lnTo>
                      <a:pt x="854" y="137"/>
                    </a:lnTo>
                    <a:lnTo>
                      <a:pt x="854" y="137"/>
                    </a:lnTo>
                    <a:lnTo>
                      <a:pt x="846" y="135"/>
                    </a:lnTo>
                    <a:lnTo>
                      <a:pt x="846" y="135"/>
                    </a:lnTo>
                    <a:lnTo>
                      <a:pt x="835" y="134"/>
                    </a:lnTo>
                    <a:lnTo>
                      <a:pt x="835" y="134"/>
                    </a:lnTo>
                    <a:lnTo>
                      <a:pt x="819" y="133"/>
                    </a:lnTo>
                    <a:lnTo>
                      <a:pt x="785" y="129"/>
                    </a:lnTo>
                    <a:lnTo>
                      <a:pt x="769" y="127"/>
                    </a:lnTo>
                    <a:lnTo>
                      <a:pt x="746" y="124"/>
                    </a:lnTo>
                    <a:lnTo>
                      <a:pt x="746" y="124"/>
                    </a:lnTo>
                    <a:lnTo>
                      <a:pt x="739" y="123"/>
                    </a:lnTo>
                    <a:lnTo>
                      <a:pt x="711" y="117"/>
                    </a:lnTo>
                    <a:lnTo>
                      <a:pt x="685" y="110"/>
                    </a:lnTo>
                    <a:lnTo>
                      <a:pt x="685" y="110"/>
                    </a:lnTo>
                    <a:lnTo>
                      <a:pt x="647" y="103"/>
                    </a:lnTo>
                    <a:lnTo>
                      <a:pt x="620" y="98"/>
                    </a:lnTo>
                    <a:lnTo>
                      <a:pt x="620" y="98"/>
                    </a:lnTo>
                    <a:lnTo>
                      <a:pt x="603" y="95"/>
                    </a:lnTo>
                    <a:lnTo>
                      <a:pt x="603" y="95"/>
                    </a:lnTo>
                    <a:lnTo>
                      <a:pt x="588" y="95"/>
                    </a:lnTo>
                    <a:lnTo>
                      <a:pt x="538" y="91"/>
                    </a:lnTo>
                    <a:lnTo>
                      <a:pt x="494" y="87"/>
                    </a:lnTo>
                    <a:lnTo>
                      <a:pt x="494" y="87"/>
                    </a:lnTo>
                    <a:lnTo>
                      <a:pt x="468" y="87"/>
                    </a:lnTo>
                    <a:lnTo>
                      <a:pt x="468" y="87"/>
                    </a:lnTo>
                    <a:lnTo>
                      <a:pt x="437" y="86"/>
                    </a:lnTo>
                    <a:lnTo>
                      <a:pt x="437" y="86"/>
                    </a:lnTo>
                    <a:lnTo>
                      <a:pt x="406" y="85"/>
                    </a:lnTo>
                    <a:lnTo>
                      <a:pt x="372" y="85"/>
                    </a:lnTo>
                    <a:lnTo>
                      <a:pt x="323" y="83"/>
                    </a:lnTo>
                    <a:lnTo>
                      <a:pt x="323" y="83"/>
                    </a:lnTo>
                    <a:lnTo>
                      <a:pt x="305" y="82"/>
                    </a:lnTo>
                    <a:lnTo>
                      <a:pt x="294" y="82"/>
                    </a:lnTo>
                    <a:lnTo>
                      <a:pt x="294" y="82"/>
                    </a:lnTo>
                    <a:lnTo>
                      <a:pt x="281" y="84"/>
                    </a:lnTo>
                    <a:lnTo>
                      <a:pt x="269" y="85"/>
                    </a:lnTo>
                    <a:lnTo>
                      <a:pt x="269" y="85"/>
                    </a:lnTo>
                    <a:lnTo>
                      <a:pt x="261" y="86"/>
                    </a:lnTo>
                    <a:lnTo>
                      <a:pt x="261" y="86"/>
                    </a:lnTo>
                    <a:lnTo>
                      <a:pt x="255" y="87"/>
                    </a:lnTo>
                    <a:lnTo>
                      <a:pt x="255" y="87"/>
                    </a:lnTo>
                    <a:lnTo>
                      <a:pt x="245" y="89"/>
                    </a:lnTo>
                    <a:lnTo>
                      <a:pt x="245" y="89"/>
                    </a:lnTo>
                    <a:lnTo>
                      <a:pt x="227" y="92"/>
                    </a:lnTo>
                    <a:lnTo>
                      <a:pt x="227" y="92"/>
                    </a:lnTo>
                    <a:lnTo>
                      <a:pt x="214" y="95"/>
                    </a:lnTo>
                    <a:lnTo>
                      <a:pt x="214" y="95"/>
                    </a:lnTo>
                    <a:lnTo>
                      <a:pt x="197" y="99"/>
                    </a:lnTo>
                    <a:lnTo>
                      <a:pt x="179" y="104"/>
                    </a:lnTo>
                    <a:lnTo>
                      <a:pt x="179" y="104"/>
                    </a:lnTo>
                    <a:lnTo>
                      <a:pt x="161" y="109"/>
                    </a:lnTo>
                    <a:lnTo>
                      <a:pt x="161" y="109"/>
                    </a:lnTo>
                    <a:lnTo>
                      <a:pt x="142" y="116"/>
                    </a:lnTo>
                    <a:lnTo>
                      <a:pt x="118" y="124"/>
                    </a:lnTo>
                    <a:lnTo>
                      <a:pt x="82" y="133"/>
                    </a:lnTo>
                    <a:lnTo>
                      <a:pt x="82" y="133"/>
                    </a:lnTo>
                    <a:lnTo>
                      <a:pt x="57" y="143"/>
                    </a:lnTo>
                    <a:lnTo>
                      <a:pt x="57" y="143"/>
                    </a:lnTo>
                    <a:lnTo>
                      <a:pt x="40" y="152"/>
                    </a:lnTo>
                    <a:lnTo>
                      <a:pt x="40" y="152"/>
                    </a:lnTo>
                    <a:lnTo>
                      <a:pt x="27" y="160"/>
                    </a:lnTo>
                    <a:lnTo>
                      <a:pt x="27" y="160"/>
                    </a:lnTo>
                    <a:lnTo>
                      <a:pt x="19" y="166"/>
                    </a:lnTo>
                    <a:lnTo>
                      <a:pt x="19" y="166"/>
                    </a:lnTo>
                    <a:lnTo>
                      <a:pt x="13" y="172"/>
                    </a:lnTo>
                    <a:lnTo>
                      <a:pt x="12" y="172"/>
                    </a:lnTo>
                    <a:close/>
                    <a:moveTo>
                      <a:pt x="14" y="171"/>
                    </a:moveTo>
                    <a:lnTo>
                      <a:pt x="10" y="174"/>
                    </a:lnTo>
                    <a:lnTo>
                      <a:pt x="10" y="174"/>
                    </a:lnTo>
                    <a:lnTo>
                      <a:pt x="8" y="176"/>
                    </a:lnTo>
                    <a:lnTo>
                      <a:pt x="8" y="176"/>
                    </a:lnTo>
                    <a:lnTo>
                      <a:pt x="6" y="177"/>
                    </a:lnTo>
                    <a:lnTo>
                      <a:pt x="6" y="177"/>
                    </a:lnTo>
                    <a:lnTo>
                      <a:pt x="4" y="180"/>
                    </a:lnTo>
                    <a:lnTo>
                      <a:pt x="4" y="180"/>
                    </a:lnTo>
                    <a:lnTo>
                      <a:pt x="3" y="183"/>
                    </a:lnTo>
                    <a:lnTo>
                      <a:pt x="3" y="183"/>
                    </a:lnTo>
                    <a:lnTo>
                      <a:pt x="1" y="188"/>
                    </a:lnTo>
                    <a:lnTo>
                      <a:pt x="1" y="187"/>
                    </a:lnTo>
                    <a:lnTo>
                      <a:pt x="4" y="191"/>
                    </a:lnTo>
                    <a:lnTo>
                      <a:pt x="4" y="191"/>
                    </a:lnTo>
                    <a:lnTo>
                      <a:pt x="6" y="193"/>
                    </a:lnTo>
                    <a:lnTo>
                      <a:pt x="6" y="193"/>
                    </a:lnTo>
                    <a:lnTo>
                      <a:pt x="8" y="193"/>
                    </a:lnTo>
                    <a:lnTo>
                      <a:pt x="8" y="193"/>
                    </a:lnTo>
                    <a:lnTo>
                      <a:pt x="11" y="195"/>
                    </a:lnTo>
                    <a:lnTo>
                      <a:pt x="23" y="201"/>
                    </a:lnTo>
                    <a:lnTo>
                      <a:pt x="23" y="201"/>
                    </a:lnTo>
                    <a:lnTo>
                      <a:pt x="35" y="208"/>
                    </a:lnTo>
                    <a:lnTo>
                      <a:pt x="35" y="208"/>
                    </a:lnTo>
                    <a:lnTo>
                      <a:pt x="44" y="212"/>
                    </a:lnTo>
                    <a:lnTo>
                      <a:pt x="47" y="214"/>
                    </a:lnTo>
                    <a:lnTo>
                      <a:pt x="47" y="214"/>
                    </a:lnTo>
                    <a:lnTo>
                      <a:pt x="52" y="216"/>
                    </a:lnTo>
                    <a:lnTo>
                      <a:pt x="52" y="216"/>
                    </a:lnTo>
                    <a:lnTo>
                      <a:pt x="56" y="217"/>
                    </a:lnTo>
                    <a:lnTo>
                      <a:pt x="56" y="218"/>
                    </a:lnTo>
                    <a:lnTo>
                      <a:pt x="52" y="217"/>
                    </a:lnTo>
                    <a:lnTo>
                      <a:pt x="47" y="215"/>
                    </a:lnTo>
                    <a:lnTo>
                      <a:pt x="44" y="213"/>
                    </a:lnTo>
                    <a:lnTo>
                      <a:pt x="44" y="213"/>
                    </a:lnTo>
                    <a:lnTo>
                      <a:pt x="35" y="209"/>
                    </a:lnTo>
                    <a:lnTo>
                      <a:pt x="23" y="202"/>
                    </a:lnTo>
                    <a:lnTo>
                      <a:pt x="11" y="195"/>
                    </a:lnTo>
                    <a:lnTo>
                      <a:pt x="11" y="196"/>
                    </a:lnTo>
                    <a:lnTo>
                      <a:pt x="8" y="194"/>
                    </a:lnTo>
                    <a:lnTo>
                      <a:pt x="6" y="193"/>
                    </a:lnTo>
                    <a:lnTo>
                      <a:pt x="3" y="192"/>
                    </a:lnTo>
                    <a:lnTo>
                      <a:pt x="0" y="188"/>
                    </a:lnTo>
                    <a:lnTo>
                      <a:pt x="2" y="182"/>
                    </a:lnTo>
                    <a:lnTo>
                      <a:pt x="3" y="179"/>
                    </a:lnTo>
                    <a:lnTo>
                      <a:pt x="5" y="177"/>
                    </a:lnTo>
                    <a:lnTo>
                      <a:pt x="7" y="175"/>
                    </a:lnTo>
                    <a:lnTo>
                      <a:pt x="10" y="173"/>
                    </a:lnTo>
                    <a:lnTo>
                      <a:pt x="13" y="171"/>
                    </a:lnTo>
                    <a:lnTo>
                      <a:pt x="14" y="171"/>
                    </a:lnTo>
                    <a:close/>
                    <a:moveTo>
                      <a:pt x="9" y="194"/>
                    </a:moveTo>
                    <a:lnTo>
                      <a:pt x="6" y="195"/>
                    </a:lnTo>
                    <a:lnTo>
                      <a:pt x="6" y="195"/>
                    </a:lnTo>
                    <a:lnTo>
                      <a:pt x="4" y="196"/>
                    </a:lnTo>
                    <a:lnTo>
                      <a:pt x="4" y="196"/>
                    </a:lnTo>
                    <a:lnTo>
                      <a:pt x="3" y="198"/>
                    </a:lnTo>
                    <a:lnTo>
                      <a:pt x="2" y="201"/>
                    </a:lnTo>
                    <a:lnTo>
                      <a:pt x="2" y="201"/>
                    </a:lnTo>
                    <a:lnTo>
                      <a:pt x="2" y="203"/>
                    </a:lnTo>
                    <a:lnTo>
                      <a:pt x="2" y="203"/>
                    </a:lnTo>
                    <a:lnTo>
                      <a:pt x="3" y="204"/>
                    </a:lnTo>
                    <a:lnTo>
                      <a:pt x="4" y="205"/>
                    </a:lnTo>
                    <a:lnTo>
                      <a:pt x="4" y="205"/>
                    </a:lnTo>
                    <a:lnTo>
                      <a:pt x="6" y="207"/>
                    </a:lnTo>
                    <a:lnTo>
                      <a:pt x="5" y="207"/>
                    </a:lnTo>
                    <a:lnTo>
                      <a:pt x="4" y="206"/>
                    </a:lnTo>
                    <a:lnTo>
                      <a:pt x="2" y="204"/>
                    </a:lnTo>
                    <a:lnTo>
                      <a:pt x="2" y="204"/>
                    </a:lnTo>
                    <a:lnTo>
                      <a:pt x="1" y="203"/>
                    </a:lnTo>
                    <a:lnTo>
                      <a:pt x="1" y="201"/>
                    </a:lnTo>
                    <a:lnTo>
                      <a:pt x="2" y="197"/>
                    </a:lnTo>
                    <a:lnTo>
                      <a:pt x="2" y="197"/>
                    </a:lnTo>
                    <a:lnTo>
                      <a:pt x="3" y="195"/>
                    </a:lnTo>
                    <a:lnTo>
                      <a:pt x="5" y="194"/>
                    </a:lnTo>
                    <a:lnTo>
                      <a:pt x="8" y="193"/>
                    </a:lnTo>
                    <a:lnTo>
                      <a:pt x="9" y="194"/>
                    </a:lnTo>
                    <a:close/>
                    <a:moveTo>
                      <a:pt x="81" y="150"/>
                    </a:moveTo>
                    <a:lnTo>
                      <a:pt x="78" y="152"/>
                    </a:lnTo>
                    <a:lnTo>
                      <a:pt x="78" y="152"/>
                    </a:lnTo>
                    <a:lnTo>
                      <a:pt x="74" y="154"/>
                    </a:lnTo>
                    <a:lnTo>
                      <a:pt x="74" y="154"/>
                    </a:lnTo>
                    <a:lnTo>
                      <a:pt x="72" y="156"/>
                    </a:lnTo>
                    <a:lnTo>
                      <a:pt x="72" y="156"/>
                    </a:lnTo>
                    <a:lnTo>
                      <a:pt x="69" y="160"/>
                    </a:lnTo>
                    <a:lnTo>
                      <a:pt x="69" y="160"/>
                    </a:lnTo>
                    <a:lnTo>
                      <a:pt x="68" y="162"/>
                    </a:lnTo>
                    <a:lnTo>
                      <a:pt x="68" y="162"/>
                    </a:lnTo>
                    <a:lnTo>
                      <a:pt x="68" y="165"/>
                    </a:lnTo>
                    <a:lnTo>
                      <a:pt x="68" y="165"/>
                    </a:lnTo>
                    <a:lnTo>
                      <a:pt x="69" y="168"/>
                    </a:lnTo>
                    <a:lnTo>
                      <a:pt x="69" y="168"/>
                    </a:lnTo>
                    <a:lnTo>
                      <a:pt x="70" y="170"/>
                    </a:lnTo>
                    <a:lnTo>
                      <a:pt x="70" y="169"/>
                    </a:lnTo>
                    <a:lnTo>
                      <a:pt x="72" y="171"/>
                    </a:lnTo>
                    <a:lnTo>
                      <a:pt x="72" y="171"/>
                    </a:lnTo>
                    <a:lnTo>
                      <a:pt x="75" y="172"/>
                    </a:lnTo>
                    <a:lnTo>
                      <a:pt x="75" y="172"/>
                    </a:lnTo>
                    <a:lnTo>
                      <a:pt x="77" y="172"/>
                    </a:lnTo>
                    <a:lnTo>
                      <a:pt x="77" y="172"/>
                    </a:lnTo>
                    <a:lnTo>
                      <a:pt x="81" y="171"/>
                    </a:lnTo>
                    <a:lnTo>
                      <a:pt x="81" y="172"/>
                    </a:lnTo>
                    <a:lnTo>
                      <a:pt x="86" y="170"/>
                    </a:lnTo>
                    <a:lnTo>
                      <a:pt x="86" y="170"/>
                    </a:lnTo>
                    <a:lnTo>
                      <a:pt x="88" y="168"/>
                    </a:lnTo>
                    <a:lnTo>
                      <a:pt x="88" y="168"/>
                    </a:lnTo>
                    <a:lnTo>
                      <a:pt x="90" y="166"/>
                    </a:lnTo>
                    <a:lnTo>
                      <a:pt x="91" y="165"/>
                    </a:lnTo>
                    <a:lnTo>
                      <a:pt x="91" y="165"/>
                    </a:lnTo>
                    <a:lnTo>
                      <a:pt x="94" y="163"/>
                    </a:lnTo>
                    <a:lnTo>
                      <a:pt x="94" y="163"/>
                    </a:lnTo>
                    <a:lnTo>
                      <a:pt x="95" y="160"/>
                    </a:lnTo>
                    <a:lnTo>
                      <a:pt x="95" y="160"/>
                    </a:lnTo>
                    <a:lnTo>
                      <a:pt x="96" y="158"/>
                    </a:lnTo>
                    <a:lnTo>
                      <a:pt x="96" y="158"/>
                    </a:lnTo>
                    <a:lnTo>
                      <a:pt x="97" y="155"/>
                    </a:lnTo>
                    <a:lnTo>
                      <a:pt x="97" y="155"/>
                    </a:lnTo>
                    <a:lnTo>
                      <a:pt x="97" y="153"/>
                    </a:lnTo>
                    <a:lnTo>
                      <a:pt x="97" y="153"/>
                    </a:lnTo>
                    <a:lnTo>
                      <a:pt x="95" y="151"/>
                    </a:lnTo>
                    <a:lnTo>
                      <a:pt x="96" y="151"/>
                    </a:lnTo>
                    <a:lnTo>
                      <a:pt x="94" y="150"/>
                    </a:lnTo>
                    <a:lnTo>
                      <a:pt x="94" y="150"/>
                    </a:lnTo>
                    <a:lnTo>
                      <a:pt x="90" y="149"/>
                    </a:lnTo>
                    <a:lnTo>
                      <a:pt x="90" y="149"/>
                    </a:lnTo>
                    <a:lnTo>
                      <a:pt x="87" y="148"/>
                    </a:lnTo>
                    <a:lnTo>
                      <a:pt x="88" y="148"/>
                    </a:lnTo>
                    <a:lnTo>
                      <a:pt x="85" y="148"/>
                    </a:lnTo>
                    <a:lnTo>
                      <a:pt x="85" y="148"/>
                    </a:lnTo>
                    <a:lnTo>
                      <a:pt x="80" y="150"/>
                    </a:lnTo>
                    <a:lnTo>
                      <a:pt x="80" y="149"/>
                    </a:lnTo>
                    <a:lnTo>
                      <a:pt x="85" y="148"/>
                    </a:lnTo>
                    <a:lnTo>
                      <a:pt x="88" y="147"/>
                    </a:lnTo>
                    <a:lnTo>
                      <a:pt x="91" y="148"/>
                    </a:lnTo>
                    <a:lnTo>
                      <a:pt x="94" y="149"/>
                    </a:lnTo>
                    <a:lnTo>
                      <a:pt x="96" y="150"/>
                    </a:lnTo>
                    <a:lnTo>
                      <a:pt x="98" y="153"/>
                    </a:lnTo>
                    <a:lnTo>
                      <a:pt x="98" y="155"/>
                    </a:lnTo>
                    <a:lnTo>
                      <a:pt x="97" y="158"/>
                    </a:lnTo>
                    <a:lnTo>
                      <a:pt x="96" y="160"/>
                    </a:lnTo>
                    <a:lnTo>
                      <a:pt x="94" y="163"/>
                    </a:lnTo>
                    <a:lnTo>
                      <a:pt x="92" y="166"/>
                    </a:lnTo>
                    <a:lnTo>
                      <a:pt x="90" y="167"/>
                    </a:lnTo>
                    <a:lnTo>
                      <a:pt x="90" y="167"/>
                    </a:lnTo>
                    <a:lnTo>
                      <a:pt x="89" y="168"/>
                    </a:lnTo>
                    <a:lnTo>
                      <a:pt x="86" y="170"/>
                    </a:lnTo>
                    <a:lnTo>
                      <a:pt x="81" y="172"/>
                    </a:lnTo>
                    <a:lnTo>
                      <a:pt x="77" y="173"/>
                    </a:lnTo>
                    <a:lnTo>
                      <a:pt x="75" y="173"/>
                    </a:lnTo>
                    <a:lnTo>
                      <a:pt x="72" y="172"/>
                    </a:lnTo>
                    <a:lnTo>
                      <a:pt x="70" y="170"/>
                    </a:lnTo>
                    <a:lnTo>
                      <a:pt x="68" y="168"/>
                    </a:lnTo>
                    <a:lnTo>
                      <a:pt x="67" y="165"/>
                    </a:lnTo>
                    <a:lnTo>
                      <a:pt x="67" y="162"/>
                    </a:lnTo>
                    <a:lnTo>
                      <a:pt x="69" y="159"/>
                    </a:lnTo>
                    <a:lnTo>
                      <a:pt x="71" y="156"/>
                    </a:lnTo>
                    <a:lnTo>
                      <a:pt x="74" y="153"/>
                    </a:lnTo>
                    <a:lnTo>
                      <a:pt x="77" y="151"/>
                    </a:lnTo>
                    <a:lnTo>
                      <a:pt x="80" y="149"/>
                    </a:lnTo>
                    <a:lnTo>
                      <a:pt x="81" y="150"/>
                    </a:lnTo>
                    <a:close/>
                    <a:moveTo>
                      <a:pt x="827" y="133"/>
                    </a:moveTo>
                    <a:lnTo>
                      <a:pt x="837" y="128"/>
                    </a:lnTo>
                    <a:lnTo>
                      <a:pt x="837" y="128"/>
                    </a:lnTo>
                    <a:lnTo>
                      <a:pt x="845" y="122"/>
                    </a:lnTo>
                    <a:lnTo>
                      <a:pt x="845" y="122"/>
                    </a:lnTo>
                    <a:lnTo>
                      <a:pt x="852" y="117"/>
                    </a:lnTo>
                    <a:lnTo>
                      <a:pt x="852" y="117"/>
                    </a:lnTo>
                    <a:lnTo>
                      <a:pt x="857" y="110"/>
                    </a:lnTo>
                    <a:lnTo>
                      <a:pt x="869" y="96"/>
                    </a:lnTo>
                    <a:lnTo>
                      <a:pt x="882" y="83"/>
                    </a:lnTo>
                    <a:lnTo>
                      <a:pt x="896" y="70"/>
                    </a:lnTo>
                    <a:lnTo>
                      <a:pt x="908" y="60"/>
                    </a:lnTo>
                    <a:lnTo>
                      <a:pt x="924" y="50"/>
                    </a:lnTo>
                    <a:lnTo>
                      <a:pt x="937" y="44"/>
                    </a:lnTo>
                    <a:lnTo>
                      <a:pt x="953" y="37"/>
                    </a:lnTo>
                    <a:lnTo>
                      <a:pt x="957" y="36"/>
                    </a:lnTo>
                    <a:lnTo>
                      <a:pt x="962" y="37"/>
                    </a:lnTo>
                    <a:lnTo>
                      <a:pt x="967" y="40"/>
                    </a:lnTo>
                    <a:lnTo>
                      <a:pt x="969" y="44"/>
                    </a:lnTo>
                    <a:lnTo>
                      <a:pt x="968" y="50"/>
                    </a:lnTo>
                    <a:lnTo>
                      <a:pt x="968" y="55"/>
                    </a:lnTo>
                    <a:lnTo>
                      <a:pt x="967" y="61"/>
                    </a:lnTo>
                    <a:lnTo>
                      <a:pt x="966" y="67"/>
                    </a:lnTo>
                    <a:lnTo>
                      <a:pt x="963" y="77"/>
                    </a:lnTo>
                    <a:lnTo>
                      <a:pt x="960" y="91"/>
                    </a:lnTo>
                    <a:lnTo>
                      <a:pt x="955" y="105"/>
                    </a:lnTo>
                    <a:lnTo>
                      <a:pt x="951" y="117"/>
                    </a:lnTo>
                    <a:lnTo>
                      <a:pt x="951" y="117"/>
                    </a:lnTo>
                    <a:lnTo>
                      <a:pt x="947" y="134"/>
                    </a:lnTo>
                    <a:lnTo>
                      <a:pt x="947" y="134"/>
                    </a:lnTo>
                    <a:lnTo>
                      <a:pt x="944" y="144"/>
                    </a:lnTo>
                    <a:lnTo>
                      <a:pt x="944" y="144"/>
                    </a:lnTo>
                    <a:lnTo>
                      <a:pt x="943" y="154"/>
                    </a:lnTo>
                    <a:lnTo>
                      <a:pt x="943" y="153"/>
                    </a:lnTo>
                    <a:lnTo>
                      <a:pt x="944" y="162"/>
                    </a:lnTo>
                    <a:lnTo>
                      <a:pt x="944" y="162"/>
                    </a:lnTo>
                    <a:lnTo>
                      <a:pt x="949" y="172"/>
                    </a:lnTo>
                    <a:lnTo>
                      <a:pt x="954" y="187"/>
                    </a:lnTo>
                    <a:lnTo>
                      <a:pt x="959" y="201"/>
                    </a:lnTo>
                    <a:lnTo>
                      <a:pt x="963" y="215"/>
                    </a:lnTo>
                    <a:lnTo>
                      <a:pt x="963" y="215"/>
                    </a:lnTo>
                    <a:lnTo>
                      <a:pt x="967" y="230"/>
                    </a:lnTo>
                    <a:lnTo>
                      <a:pt x="970" y="242"/>
                    </a:lnTo>
                    <a:lnTo>
                      <a:pt x="973" y="252"/>
                    </a:lnTo>
                    <a:lnTo>
                      <a:pt x="973" y="258"/>
                    </a:lnTo>
                    <a:lnTo>
                      <a:pt x="972" y="261"/>
                    </a:lnTo>
                    <a:lnTo>
                      <a:pt x="970" y="263"/>
                    </a:lnTo>
                    <a:lnTo>
                      <a:pt x="968" y="265"/>
                    </a:lnTo>
                    <a:lnTo>
                      <a:pt x="964" y="267"/>
                    </a:lnTo>
                    <a:lnTo>
                      <a:pt x="957" y="267"/>
                    </a:lnTo>
                    <a:lnTo>
                      <a:pt x="949" y="264"/>
                    </a:lnTo>
                    <a:lnTo>
                      <a:pt x="936" y="258"/>
                    </a:lnTo>
                    <a:lnTo>
                      <a:pt x="924" y="250"/>
                    </a:lnTo>
                    <a:lnTo>
                      <a:pt x="904" y="237"/>
                    </a:lnTo>
                    <a:lnTo>
                      <a:pt x="892" y="226"/>
                    </a:lnTo>
                    <a:lnTo>
                      <a:pt x="870" y="206"/>
                    </a:lnTo>
                    <a:lnTo>
                      <a:pt x="870" y="206"/>
                    </a:lnTo>
                    <a:lnTo>
                      <a:pt x="859" y="196"/>
                    </a:lnTo>
                    <a:lnTo>
                      <a:pt x="859" y="196"/>
                    </a:lnTo>
                    <a:lnTo>
                      <a:pt x="848" y="186"/>
                    </a:lnTo>
                    <a:lnTo>
                      <a:pt x="848" y="186"/>
                    </a:lnTo>
                    <a:lnTo>
                      <a:pt x="840" y="182"/>
                    </a:lnTo>
                    <a:lnTo>
                      <a:pt x="840" y="182"/>
                    </a:lnTo>
                    <a:lnTo>
                      <a:pt x="834" y="180"/>
                    </a:lnTo>
                    <a:lnTo>
                      <a:pt x="834" y="180"/>
                    </a:lnTo>
                    <a:lnTo>
                      <a:pt x="827" y="178"/>
                    </a:lnTo>
                    <a:lnTo>
                      <a:pt x="827" y="177"/>
                    </a:lnTo>
                    <a:lnTo>
                      <a:pt x="834" y="179"/>
                    </a:lnTo>
                    <a:lnTo>
                      <a:pt x="840" y="181"/>
                    </a:lnTo>
                    <a:lnTo>
                      <a:pt x="848" y="186"/>
                    </a:lnTo>
                    <a:lnTo>
                      <a:pt x="859" y="195"/>
                    </a:lnTo>
                    <a:lnTo>
                      <a:pt x="871" y="205"/>
                    </a:lnTo>
                    <a:lnTo>
                      <a:pt x="892" y="225"/>
                    </a:lnTo>
                    <a:lnTo>
                      <a:pt x="892" y="225"/>
                    </a:lnTo>
                    <a:lnTo>
                      <a:pt x="905" y="236"/>
                    </a:lnTo>
                    <a:lnTo>
                      <a:pt x="905" y="236"/>
                    </a:lnTo>
                    <a:lnTo>
                      <a:pt x="925" y="250"/>
                    </a:lnTo>
                    <a:lnTo>
                      <a:pt x="925" y="249"/>
                    </a:lnTo>
                    <a:lnTo>
                      <a:pt x="937" y="257"/>
                    </a:lnTo>
                    <a:lnTo>
                      <a:pt x="937" y="257"/>
                    </a:lnTo>
                    <a:lnTo>
                      <a:pt x="950" y="264"/>
                    </a:lnTo>
                    <a:lnTo>
                      <a:pt x="950" y="264"/>
                    </a:lnTo>
                    <a:lnTo>
                      <a:pt x="957" y="266"/>
                    </a:lnTo>
                    <a:lnTo>
                      <a:pt x="957" y="266"/>
                    </a:lnTo>
                    <a:lnTo>
                      <a:pt x="964" y="266"/>
                    </a:lnTo>
                    <a:lnTo>
                      <a:pt x="964" y="266"/>
                    </a:lnTo>
                    <a:lnTo>
                      <a:pt x="968" y="264"/>
                    </a:lnTo>
                    <a:lnTo>
                      <a:pt x="967" y="264"/>
                    </a:lnTo>
                    <a:lnTo>
                      <a:pt x="969" y="262"/>
                    </a:lnTo>
                    <a:lnTo>
                      <a:pt x="969" y="262"/>
                    </a:lnTo>
                    <a:lnTo>
                      <a:pt x="971" y="261"/>
                    </a:lnTo>
                    <a:lnTo>
                      <a:pt x="971" y="261"/>
                    </a:lnTo>
                    <a:lnTo>
                      <a:pt x="972" y="257"/>
                    </a:lnTo>
                    <a:lnTo>
                      <a:pt x="972" y="258"/>
                    </a:lnTo>
                    <a:lnTo>
                      <a:pt x="972" y="252"/>
                    </a:lnTo>
                    <a:lnTo>
                      <a:pt x="972" y="252"/>
                    </a:lnTo>
                    <a:lnTo>
                      <a:pt x="970" y="242"/>
                    </a:lnTo>
                    <a:lnTo>
                      <a:pt x="970" y="242"/>
                    </a:lnTo>
                    <a:lnTo>
                      <a:pt x="966" y="230"/>
                    </a:lnTo>
                    <a:lnTo>
                      <a:pt x="966" y="230"/>
                    </a:lnTo>
                    <a:lnTo>
                      <a:pt x="962" y="215"/>
                    </a:lnTo>
                    <a:lnTo>
                      <a:pt x="958" y="201"/>
                    </a:lnTo>
                    <a:lnTo>
                      <a:pt x="958" y="201"/>
                    </a:lnTo>
                    <a:lnTo>
                      <a:pt x="953" y="187"/>
                    </a:lnTo>
                    <a:lnTo>
                      <a:pt x="953" y="187"/>
                    </a:lnTo>
                    <a:lnTo>
                      <a:pt x="948" y="173"/>
                    </a:lnTo>
                    <a:lnTo>
                      <a:pt x="948" y="173"/>
                    </a:lnTo>
                    <a:lnTo>
                      <a:pt x="943" y="162"/>
                    </a:lnTo>
                    <a:lnTo>
                      <a:pt x="942" y="153"/>
                    </a:lnTo>
                    <a:lnTo>
                      <a:pt x="943" y="144"/>
                    </a:lnTo>
                    <a:lnTo>
                      <a:pt x="946" y="134"/>
                    </a:lnTo>
                    <a:lnTo>
                      <a:pt x="950" y="117"/>
                    </a:lnTo>
                    <a:lnTo>
                      <a:pt x="954" y="104"/>
                    </a:lnTo>
                    <a:lnTo>
                      <a:pt x="954" y="104"/>
                    </a:lnTo>
                    <a:lnTo>
                      <a:pt x="959" y="90"/>
                    </a:lnTo>
                    <a:lnTo>
                      <a:pt x="959" y="90"/>
                    </a:lnTo>
                    <a:lnTo>
                      <a:pt x="963" y="77"/>
                    </a:lnTo>
                    <a:lnTo>
                      <a:pt x="963" y="77"/>
                    </a:lnTo>
                    <a:lnTo>
                      <a:pt x="965" y="67"/>
                    </a:lnTo>
                    <a:lnTo>
                      <a:pt x="965" y="67"/>
                    </a:lnTo>
                    <a:lnTo>
                      <a:pt x="966" y="60"/>
                    </a:lnTo>
                    <a:lnTo>
                      <a:pt x="966" y="60"/>
                    </a:lnTo>
                    <a:lnTo>
                      <a:pt x="967" y="55"/>
                    </a:lnTo>
                    <a:lnTo>
                      <a:pt x="967" y="55"/>
                    </a:lnTo>
                    <a:lnTo>
                      <a:pt x="967" y="50"/>
                    </a:lnTo>
                    <a:lnTo>
                      <a:pt x="967" y="50"/>
                    </a:lnTo>
                    <a:lnTo>
                      <a:pt x="968" y="44"/>
                    </a:lnTo>
                    <a:lnTo>
                      <a:pt x="968" y="44"/>
                    </a:lnTo>
                    <a:lnTo>
                      <a:pt x="966" y="40"/>
                    </a:lnTo>
                    <a:lnTo>
                      <a:pt x="966" y="40"/>
                    </a:lnTo>
                    <a:lnTo>
                      <a:pt x="962" y="38"/>
                    </a:lnTo>
                    <a:lnTo>
                      <a:pt x="962" y="38"/>
                    </a:lnTo>
                    <a:lnTo>
                      <a:pt x="957" y="37"/>
                    </a:lnTo>
                    <a:lnTo>
                      <a:pt x="957" y="37"/>
                    </a:lnTo>
                    <a:lnTo>
                      <a:pt x="953" y="38"/>
                    </a:lnTo>
                    <a:lnTo>
                      <a:pt x="953" y="38"/>
                    </a:lnTo>
                    <a:lnTo>
                      <a:pt x="938" y="45"/>
                    </a:lnTo>
                    <a:lnTo>
                      <a:pt x="938" y="45"/>
                    </a:lnTo>
                    <a:lnTo>
                      <a:pt x="925" y="51"/>
                    </a:lnTo>
                    <a:lnTo>
                      <a:pt x="925" y="51"/>
                    </a:lnTo>
                    <a:lnTo>
                      <a:pt x="909" y="61"/>
                    </a:lnTo>
                    <a:lnTo>
                      <a:pt x="909" y="61"/>
                    </a:lnTo>
                    <a:lnTo>
                      <a:pt x="897" y="71"/>
                    </a:lnTo>
                    <a:lnTo>
                      <a:pt x="897" y="71"/>
                    </a:lnTo>
                    <a:lnTo>
                      <a:pt x="883" y="83"/>
                    </a:lnTo>
                    <a:lnTo>
                      <a:pt x="883" y="83"/>
                    </a:lnTo>
                    <a:lnTo>
                      <a:pt x="870" y="97"/>
                    </a:lnTo>
                    <a:lnTo>
                      <a:pt x="870" y="97"/>
                    </a:lnTo>
                    <a:lnTo>
                      <a:pt x="858" y="111"/>
                    </a:lnTo>
                    <a:lnTo>
                      <a:pt x="858" y="111"/>
                    </a:lnTo>
                    <a:lnTo>
                      <a:pt x="852" y="118"/>
                    </a:lnTo>
                    <a:lnTo>
                      <a:pt x="846" y="123"/>
                    </a:lnTo>
                    <a:lnTo>
                      <a:pt x="837" y="129"/>
                    </a:lnTo>
                    <a:lnTo>
                      <a:pt x="827" y="134"/>
                    </a:lnTo>
                    <a:lnTo>
                      <a:pt x="827" y="133"/>
                    </a:lnTo>
                    <a:close/>
                    <a:moveTo>
                      <a:pt x="206" y="132"/>
                    </a:moveTo>
                    <a:lnTo>
                      <a:pt x="211" y="137"/>
                    </a:lnTo>
                    <a:lnTo>
                      <a:pt x="215" y="141"/>
                    </a:lnTo>
                    <a:lnTo>
                      <a:pt x="221" y="148"/>
                    </a:lnTo>
                    <a:lnTo>
                      <a:pt x="227" y="155"/>
                    </a:lnTo>
                    <a:lnTo>
                      <a:pt x="227" y="155"/>
                    </a:lnTo>
                    <a:lnTo>
                      <a:pt x="230" y="159"/>
                    </a:lnTo>
                    <a:lnTo>
                      <a:pt x="230" y="159"/>
                    </a:lnTo>
                    <a:lnTo>
                      <a:pt x="233" y="162"/>
                    </a:lnTo>
                    <a:lnTo>
                      <a:pt x="233" y="162"/>
                    </a:lnTo>
                    <a:lnTo>
                      <a:pt x="235" y="163"/>
                    </a:lnTo>
                    <a:lnTo>
                      <a:pt x="235" y="163"/>
                    </a:lnTo>
                    <a:lnTo>
                      <a:pt x="237" y="164"/>
                    </a:lnTo>
                    <a:lnTo>
                      <a:pt x="240" y="166"/>
                    </a:lnTo>
                    <a:lnTo>
                      <a:pt x="240" y="166"/>
                    </a:lnTo>
                    <a:lnTo>
                      <a:pt x="242" y="166"/>
                    </a:lnTo>
                    <a:lnTo>
                      <a:pt x="242" y="167"/>
                    </a:lnTo>
                    <a:lnTo>
                      <a:pt x="241" y="168"/>
                    </a:lnTo>
                    <a:lnTo>
                      <a:pt x="239" y="169"/>
                    </a:lnTo>
                    <a:lnTo>
                      <a:pt x="239" y="169"/>
                    </a:lnTo>
                    <a:lnTo>
                      <a:pt x="237" y="171"/>
                    </a:lnTo>
                    <a:lnTo>
                      <a:pt x="237" y="171"/>
                    </a:lnTo>
                    <a:lnTo>
                      <a:pt x="234" y="173"/>
                    </a:lnTo>
                    <a:lnTo>
                      <a:pt x="235" y="173"/>
                    </a:lnTo>
                    <a:lnTo>
                      <a:pt x="231" y="179"/>
                    </a:lnTo>
                    <a:lnTo>
                      <a:pt x="231" y="179"/>
                    </a:lnTo>
                    <a:lnTo>
                      <a:pt x="228" y="187"/>
                    </a:lnTo>
                    <a:lnTo>
                      <a:pt x="228" y="187"/>
                    </a:lnTo>
                    <a:lnTo>
                      <a:pt x="224" y="197"/>
                    </a:lnTo>
                    <a:lnTo>
                      <a:pt x="224" y="197"/>
                    </a:lnTo>
                    <a:lnTo>
                      <a:pt x="223" y="207"/>
                    </a:lnTo>
                    <a:lnTo>
                      <a:pt x="223" y="207"/>
                    </a:lnTo>
                    <a:lnTo>
                      <a:pt x="222" y="215"/>
                    </a:lnTo>
                    <a:lnTo>
                      <a:pt x="220" y="224"/>
                    </a:lnTo>
                    <a:lnTo>
                      <a:pt x="216" y="230"/>
                    </a:lnTo>
                    <a:lnTo>
                      <a:pt x="210" y="236"/>
                    </a:lnTo>
                    <a:lnTo>
                      <a:pt x="206" y="238"/>
                    </a:lnTo>
                    <a:lnTo>
                      <a:pt x="198" y="241"/>
                    </a:lnTo>
                    <a:lnTo>
                      <a:pt x="189" y="242"/>
                    </a:lnTo>
                    <a:lnTo>
                      <a:pt x="182" y="242"/>
                    </a:lnTo>
                    <a:lnTo>
                      <a:pt x="182" y="242"/>
                    </a:lnTo>
                    <a:lnTo>
                      <a:pt x="176" y="243"/>
                    </a:lnTo>
                    <a:lnTo>
                      <a:pt x="168" y="242"/>
                    </a:lnTo>
                    <a:lnTo>
                      <a:pt x="168" y="241"/>
                    </a:lnTo>
                    <a:lnTo>
                      <a:pt x="176" y="242"/>
                    </a:lnTo>
                    <a:lnTo>
                      <a:pt x="176" y="242"/>
                    </a:lnTo>
                    <a:lnTo>
                      <a:pt x="182" y="241"/>
                    </a:lnTo>
                    <a:lnTo>
                      <a:pt x="189" y="241"/>
                    </a:lnTo>
                    <a:lnTo>
                      <a:pt x="189" y="241"/>
                    </a:lnTo>
                    <a:lnTo>
                      <a:pt x="198" y="240"/>
                    </a:lnTo>
                    <a:lnTo>
                      <a:pt x="198" y="240"/>
                    </a:lnTo>
                    <a:lnTo>
                      <a:pt x="206" y="238"/>
                    </a:lnTo>
                    <a:lnTo>
                      <a:pt x="206" y="238"/>
                    </a:lnTo>
                    <a:lnTo>
                      <a:pt x="210" y="235"/>
                    </a:lnTo>
                    <a:lnTo>
                      <a:pt x="210" y="235"/>
                    </a:lnTo>
                    <a:lnTo>
                      <a:pt x="216" y="229"/>
                    </a:lnTo>
                    <a:lnTo>
                      <a:pt x="216" y="229"/>
                    </a:lnTo>
                    <a:lnTo>
                      <a:pt x="219" y="224"/>
                    </a:lnTo>
                    <a:lnTo>
                      <a:pt x="219" y="224"/>
                    </a:lnTo>
                    <a:lnTo>
                      <a:pt x="221" y="215"/>
                    </a:lnTo>
                    <a:lnTo>
                      <a:pt x="221" y="215"/>
                    </a:lnTo>
                    <a:lnTo>
                      <a:pt x="222" y="207"/>
                    </a:lnTo>
                    <a:lnTo>
                      <a:pt x="223" y="196"/>
                    </a:lnTo>
                    <a:lnTo>
                      <a:pt x="227" y="187"/>
                    </a:lnTo>
                    <a:lnTo>
                      <a:pt x="230" y="178"/>
                    </a:lnTo>
                    <a:lnTo>
                      <a:pt x="234" y="173"/>
                    </a:lnTo>
                    <a:lnTo>
                      <a:pt x="236" y="170"/>
                    </a:lnTo>
                    <a:lnTo>
                      <a:pt x="239" y="168"/>
                    </a:lnTo>
                    <a:lnTo>
                      <a:pt x="241" y="168"/>
                    </a:lnTo>
                    <a:lnTo>
                      <a:pt x="241" y="168"/>
                    </a:lnTo>
                    <a:lnTo>
                      <a:pt x="241" y="166"/>
                    </a:lnTo>
                    <a:lnTo>
                      <a:pt x="241" y="167"/>
                    </a:lnTo>
                    <a:lnTo>
                      <a:pt x="241" y="166"/>
                    </a:lnTo>
                    <a:lnTo>
                      <a:pt x="242" y="167"/>
                    </a:lnTo>
                    <a:lnTo>
                      <a:pt x="239" y="167"/>
                    </a:lnTo>
                    <a:lnTo>
                      <a:pt x="237" y="165"/>
                    </a:lnTo>
                    <a:lnTo>
                      <a:pt x="237" y="165"/>
                    </a:lnTo>
                    <a:lnTo>
                      <a:pt x="235" y="164"/>
                    </a:lnTo>
                    <a:lnTo>
                      <a:pt x="233" y="163"/>
                    </a:lnTo>
                    <a:lnTo>
                      <a:pt x="229" y="160"/>
                    </a:lnTo>
                    <a:lnTo>
                      <a:pt x="226" y="156"/>
                    </a:lnTo>
                    <a:lnTo>
                      <a:pt x="220" y="149"/>
                    </a:lnTo>
                    <a:lnTo>
                      <a:pt x="214" y="142"/>
                    </a:lnTo>
                    <a:lnTo>
                      <a:pt x="214" y="142"/>
                    </a:lnTo>
                    <a:lnTo>
                      <a:pt x="210" y="137"/>
                    </a:lnTo>
                    <a:lnTo>
                      <a:pt x="210" y="137"/>
                    </a:lnTo>
                    <a:lnTo>
                      <a:pt x="206" y="133"/>
                    </a:lnTo>
                    <a:lnTo>
                      <a:pt x="206" y="132"/>
                    </a:lnTo>
                    <a:close/>
                    <a:moveTo>
                      <a:pt x="601" y="94"/>
                    </a:moveTo>
                    <a:lnTo>
                      <a:pt x="604" y="94"/>
                    </a:lnTo>
                    <a:lnTo>
                      <a:pt x="604" y="94"/>
                    </a:lnTo>
                    <a:lnTo>
                      <a:pt x="609" y="91"/>
                    </a:lnTo>
                    <a:lnTo>
                      <a:pt x="609" y="91"/>
                    </a:lnTo>
                    <a:lnTo>
                      <a:pt x="616" y="84"/>
                    </a:lnTo>
                    <a:lnTo>
                      <a:pt x="616" y="84"/>
                    </a:lnTo>
                    <a:lnTo>
                      <a:pt x="626" y="72"/>
                    </a:lnTo>
                    <a:lnTo>
                      <a:pt x="626" y="72"/>
                    </a:lnTo>
                    <a:lnTo>
                      <a:pt x="635" y="61"/>
                    </a:lnTo>
                    <a:lnTo>
                      <a:pt x="635" y="61"/>
                    </a:lnTo>
                    <a:lnTo>
                      <a:pt x="643" y="50"/>
                    </a:lnTo>
                    <a:lnTo>
                      <a:pt x="649" y="44"/>
                    </a:lnTo>
                    <a:lnTo>
                      <a:pt x="660" y="35"/>
                    </a:lnTo>
                    <a:lnTo>
                      <a:pt x="666" y="31"/>
                    </a:lnTo>
                    <a:lnTo>
                      <a:pt x="671" y="28"/>
                    </a:lnTo>
                    <a:lnTo>
                      <a:pt x="674" y="27"/>
                    </a:lnTo>
                    <a:lnTo>
                      <a:pt x="678" y="26"/>
                    </a:lnTo>
                    <a:lnTo>
                      <a:pt x="680" y="30"/>
                    </a:lnTo>
                    <a:lnTo>
                      <a:pt x="683" y="38"/>
                    </a:lnTo>
                    <a:lnTo>
                      <a:pt x="683" y="38"/>
                    </a:lnTo>
                    <a:lnTo>
                      <a:pt x="685" y="42"/>
                    </a:lnTo>
                    <a:lnTo>
                      <a:pt x="685" y="42"/>
                    </a:lnTo>
                    <a:lnTo>
                      <a:pt x="687" y="46"/>
                    </a:lnTo>
                    <a:lnTo>
                      <a:pt x="689" y="49"/>
                    </a:lnTo>
                    <a:lnTo>
                      <a:pt x="689" y="49"/>
                    </a:lnTo>
                    <a:lnTo>
                      <a:pt x="691" y="52"/>
                    </a:lnTo>
                    <a:lnTo>
                      <a:pt x="694" y="56"/>
                    </a:lnTo>
                    <a:lnTo>
                      <a:pt x="698" y="64"/>
                    </a:lnTo>
                    <a:lnTo>
                      <a:pt x="698" y="64"/>
                    </a:lnTo>
                    <a:lnTo>
                      <a:pt x="701" y="69"/>
                    </a:lnTo>
                    <a:lnTo>
                      <a:pt x="705" y="74"/>
                    </a:lnTo>
                    <a:lnTo>
                      <a:pt x="708" y="79"/>
                    </a:lnTo>
                    <a:lnTo>
                      <a:pt x="708" y="79"/>
                    </a:lnTo>
                    <a:lnTo>
                      <a:pt x="712" y="84"/>
                    </a:lnTo>
                    <a:lnTo>
                      <a:pt x="719" y="91"/>
                    </a:lnTo>
                    <a:lnTo>
                      <a:pt x="723" y="96"/>
                    </a:lnTo>
                    <a:lnTo>
                      <a:pt x="723" y="96"/>
                    </a:lnTo>
                    <a:lnTo>
                      <a:pt x="727" y="100"/>
                    </a:lnTo>
                    <a:lnTo>
                      <a:pt x="727" y="100"/>
                    </a:lnTo>
                    <a:lnTo>
                      <a:pt x="728" y="100"/>
                    </a:lnTo>
                    <a:lnTo>
                      <a:pt x="732" y="105"/>
                    </a:lnTo>
                    <a:lnTo>
                      <a:pt x="732" y="105"/>
                    </a:lnTo>
                    <a:lnTo>
                      <a:pt x="736" y="109"/>
                    </a:lnTo>
                    <a:lnTo>
                      <a:pt x="739" y="114"/>
                    </a:lnTo>
                    <a:lnTo>
                      <a:pt x="739" y="114"/>
                    </a:lnTo>
                    <a:lnTo>
                      <a:pt x="745" y="121"/>
                    </a:lnTo>
                    <a:lnTo>
                      <a:pt x="745" y="123"/>
                    </a:lnTo>
                    <a:lnTo>
                      <a:pt x="744" y="123"/>
                    </a:lnTo>
                    <a:lnTo>
                      <a:pt x="744" y="121"/>
                    </a:lnTo>
                    <a:lnTo>
                      <a:pt x="744" y="121"/>
                    </a:lnTo>
                    <a:lnTo>
                      <a:pt x="738" y="114"/>
                    </a:lnTo>
                    <a:lnTo>
                      <a:pt x="735" y="110"/>
                    </a:lnTo>
                    <a:lnTo>
                      <a:pt x="735" y="110"/>
                    </a:lnTo>
                    <a:lnTo>
                      <a:pt x="731" y="105"/>
                    </a:lnTo>
                    <a:lnTo>
                      <a:pt x="727" y="101"/>
                    </a:lnTo>
                    <a:lnTo>
                      <a:pt x="728" y="101"/>
                    </a:lnTo>
                    <a:lnTo>
                      <a:pt x="727" y="101"/>
                    </a:lnTo>
                    <a:lnTo>
                      <a:pt x="723" y="97"/>
                    </a:lnTo>
                    <a:lnTo>
                      <a:pt x="718" y="92"/>
                    </a:lnTo>
                    <a:lnTo>
                      <a:pt x="712" y="84"/>
                    </a:lnTo>
                    <a:lnTo>
                      <a:pt x="712" y="84"/>
                    </a:lnTo>
                    <a:lnTo>
                      <a:pt x="707" y="80"/>
                    </a:lnTo>
                    <a:lnTo>
                      <a:pt x="704" y="74"/>
                    </a:lnTo>
                    <a:lnTo>
                      <a:pt x="704" y="74"/>
                    </a:lnTo>
                    <a:lnTo>
                      <a:pt x="701" y="69"/>
                    </a:lnTo>
                    <a:lnTo>
                      <a:pt x="701" y="69"/>
                    </a:lnTo>
                    <a:lnTo>
                      <a:pt x="697" y="65"/>
                    </a:lnTo>
                    <a:lnTo>
                      <a:pt x="693" y="57"/>
                    </a:lnTo>
                    <a:lnTo>
                      <a:pt x="693" y="57"/>
                    </a:lnTo>
                    <a:lnTo>
                      <a:pt x="690" y="53"/>
                    </a:lnTo>
                    <a:lnTo>
                      <a:pt x="690" y="53"/>
                    </a:lnTo>
                    <a:lnTo>
                      <a:pt x="688" y="50"/>
                    </a:lnTo>
                    <a:lnTo>
                      <a:pt x="686" y="46"/>
                    </a:lnTo>
                    <a:lnTo>
                      <a:pt x="686" y="46"/>
                    </a:lnTo>
                    <a:lnTo>
                      <a:pt x="684" y="43"/>
                    </a:lnTo>
                    <a:lnTo>
                      <a:pt x="682" y="38"/>
                    </a:lnTo>
                    <a:lnTo>
                      <a:pt x="679" y="30"/>
                    </a:lnTo>
                    <a:lnTo>
                      <a:pt x="679" y="30"/>
                    </a:lnTo>
                    <a:lnTo>
                      <a:pt x="677" y="27"/>
                    </a:lnTo>
                    <a:lnTo>
                      <a:pt x="677" y="27"/>
                    </a:lnTo>
                    <a:lnTo>
                      <a:pt x="674" y="28"/>
                    </a:lnTo>
                    <a:lnTo>
                      <a:pt x="674" y="28"/>
                    </a:lnTo>
                    <a:lnTo>
                      <a:pt x="671" y="29"/>
                    </a:lnTo>
                    <a:lnTo>
                      <a:pt x="671" y="29"/>
                    </a:lnTo>
                    <a:lnTo>
                      <a:pt x="667" y="31"/>
                    </a:lnTo>
                    <a:lnTo>
                      <a:pt x="667" y="31"/>
                    </a:lnTo>
                    <a:lnTo>
                      <a:pt x="660" y="36"/>
                    </a:lnTo>
                    <a:lnTo>
                      <a:pt x="660" y="36"/>
                    </a:lnTo>
                    <a:lnTo>
                      <a:pt x="650" y="45"/>
                    </a:lnTo>
                    <a:lnTo>
                      <a:pt x="650" y="45"/>
                    </a:lnTo>
                    <a:lnTo>
                      <a:pt x="644" y="51"/>
                    </a:lnTo>
                    <a:lnTo>
                      <a:pt x="644" y="51"/>
                    </a:lnTo>
                    <a:lnTo>
                      <a:pt x="636" y="61"/>
                    </a:lnTo>
                    <a:lnTo>
                      <a:pt x="626" y="73"/>
                    </a:lnTo>
                    <a:lnTo>
                      <a:pt x="616" y="84"/>
                    </a:lnTo>
                    <a:lnTo>
                      <a:pt x="610" y="91"/>
                    </a:lnTo>
                    <a:lnTo>
                      <a:pt x="604" y="95"/>
                    </a:lnTo>
                    <a:lnTo>
                      <a:pt x="601" y="95"/>
                    </a:lnTo>
                    <a:lnTo>
                      <a:pt x="601" y="94"/>
                    </a:lnTo>
                    <a:close/>
                    <a:moveTo>
                      <a:pt x="615" y="228"/>
                    </a:moveTo>
                    <a:lnTo>
                      <a:pt x="613" y="226"/>
                    </a:lnTo>
                    <a:lnTo>
                      <a:pt x="614" y="226"/>
                    </a:lnTo>
                    <a:lnTo>
                      <a:pt x="617" y="229"/>
                    </a:lnTo>
                    <a:lnTo>
                      <a:pt x="620" y="234"/>
                    </a:lnTo>
                    <a:lnTo>
                      <a:pt x="623" y="239"/>
                    </a:lnTo>
                    <a:lnTo>
                      <a:pt x="627" y="247"/>
                    </a:lnTo>
                    <a:lnTo>
                      <a:pt x="627" y="247"/>
                    </a:lnTo>
                    <a:lnTo>
                      <a:pt x="634" y="260"/>
                    </a:lnTo>
                    <a:lnTo>
                      <a:pt x="640" y="271"/>
                    </a:lnTo>
                    <a:lnTo>
                      <a:pt x="643" y="278"/>
                    </a:lnTo>
                    <a:lnTo>
                      <a:pt x="642" y="278"/>
                    </a:lnTo>
                    <a:lnTo>
                      <a:pt x="644" y="280"/>
                    </a:lnTo>
                    <a:lnTo>
                      <a:pt x="644" y="280"/>
                    </a:lnTo>
                    <a:lnTo>
                      <a:pt x="646" y="280"/>
                    </a:lnTo>
                    <a:lnTo>
                      <a:pt x="646" y="280"/>
                    </a:lnTo>
                    <a:lnTo>
                      <a:pt x="648" y="278"/>
                    </a:lnTo>
                    <a:lnTo>
                      <a:pt x="647" y="279"/>
                    </a:lnTo>
                    <a:lnTo>
                      <a:pt x="651" y="272"/>
                    </a:lnTo>
                    <a:lnTo>
                      <a:pt x="659" y="260"/>
                    </a:lnTo>
                    <a:lnTo>
                      <a:pt x="668" y="248"/>
                    </a:lnTo>
                    <a:lnTo>
                      <a:pt x="678" y="238"/>
                    </a:lnTo>
                    <a:lnTo>
                      <a:pt x="692" y="226"/>
                    </a:lnTo>
                    <a:lnTo>
                      <a:pt x="709" y="213"/>
                    </a:lnTo>
                    <a:lnTo>
                      <a:pt x="728" y="201"/>
                    </a:lnTo>
                    <a:lnTo>
                      <a:pt x="739" y="194"/>
                    </a:lnTo>
                    <a:lnTo>
                      <a:pt x="745" y="191"/>
                    </a:lnTo>
                    <a:lnTo>
                      <a:pt x="745" y="191"/>
                    </a:lnTo>
                    <a:lnTo>
                      <a:pt x="747" y="189"/>
                    </a:lnTo>
                    <a:lnTo>
                      <a:pt x="748" y="190"/>
                    </a:lnTo>
                    <a:lnTo>
                      <a:pt x="746" y="192"/>
                    </a:lnTo>
                    <a:lnTo>
                      <a:pt x="740" y="195"/>
                    </a:lnTo>
                    <a:lnTo>
                      <a:pt x="740" y="195"/>
                    </a:lnTo>
                    <a:lnTo>
                      <a:pt x="729" y="202"/>
                    </a:lnTo>
                    <a:lnTo>
                      <a:pt x="729" y="202"/>
                    </a:lnTo>
                    <a:lnTo>
                      <a:pt x="710" y="214"/>
                    </a:lnTo>
                    <a:lnTo>
                      <a:pt x="710" y="214"/>
                    </a:lnTo>
                    <a:lnTo>
                      <a:pt x="693" y="227"/>
                    </a:lnTo>
                    <a:lnTo>
                      <a:pt x="693" y="227"/>
                    </a:lnTo>
                    <a:lnTo>
                      <a:pt x="679" y="239"/>
                    </a:lnTo>
                    <a:lnTo>
                      <a:pt x="679" y="239"/>
                    </a:lnTo>
                    <a:lnTo>
                      <a:pt x="669" y="249"/>
                    </a:lnTo>
                    <a:lnTo>
                      <a:pt x="669" y="249"/>
                    </a:lnTo>
                    <a:lnTo>
                      <a:pt x="660" y="261"/>
                    </a:lnTo>
                    <a:lnTo>
                      <a:pt x="660" y="261"/>
                    </a:lnTo>
                    <a:lnTo>
                      <a:pt x="651" y="273"/>
                    </a:lnTo>
                    <a:lnTo>
                      <a:pt x="651" y="273"/>
                    </a:lnTo>
                    <a:lnTo>
                      <a:pt x="648" y="279"/>
                    </a:lnTo>
                    <a:lnTo>
                      <a:pt x="647" y="281"/>
                    </a:lnTo>
                    <a:lnTo>
                      <a:pt x="644" y="281"/>
                    </a:lnTo>
                    <a:lnTo>
                      <a:pt x="642" y="278"/>
                    </a:lnTo>
                    <a:lnTo>
                      <a:pt x="639" y="272"/>
                    </a:lnTo>
                    <a:lnTo>
                      <a:pt x="639" y="272"/>
                    </a:lnTo>
                    <a:lnTo>
                      <a:pt x="633" y="260"/>
                    </a:lnTo>
                    <a:lnTo>
                      <a:pt x="633" y="260"/>
                    </a:lnTo>
                    <a:lnTo>
                      <a:pt x="626" y="247"/>
                    </a:lnTo>
                    <a:lnTo>
                      <a:pt x="622" y="239"/>
                    </a:lnTo>
                    <a:lnTo>
                      <a:pt x="622" y="239"/>
                    </a:lnTo>
                    <a:lnTo>
                      <a:pt x="619" y="235"/>
                    </a:lnTo>
                    <a:lnTo>
                      <a:pt x="616" y="230"/>
                    </a:lnTo>
                    <a:lnTo>
                      <a:pt x="616" y="230"/>
                    </a:lnTo>
                    <a:lnTo>
                      <a:pt x="611" y="223"/>
                    </a:lnTo>
                    <a:lnTo>
                      <a:pt x="611" y="223"/>
                    </a:lnTo>
                    <a:lnTo>
                      <a:pt x="615" y="227"/>
                    </a:lnTo>
                    <a:lnTo>
                      <a:pt x="615" y="228"/>
                    </a:lnTo>
                    <a:close/>
                    <a:moveTo>
                      <a:pt x="246" y="184"/>
                    </a:moveTo>
                    <a:lnTo>
                      <a:pt x="248" y="188"/>
                    </a:lnTo>
                    <a:lnTo>
                      <a:pt x="248" y="188"/>
                    </a:lnTo>
                    <a:lnTo>
                      <a:pt x="249" y="189"/>
                    </a:lnTo>
                    <a:lnTo>
                      <a:pt x="249" y="189"/>
                    </a:lnTo>
                    <a:lnTo>
                      <a:pt x="252" y="189"/>
                    </a:lnTo>
                    <a:lnTo>
                      <a:pt x="252" y="189"/>
                    </a:lnTo>
                    <a:lnTo>
                      <a:pt x="256" y="189"/>
                    </a:lnTo>
                    <a:lnTo>
                      <a:pt x="261" y="189"/>
                    </a:lnTo>
                    <a:lnTo>
                      <a:pt x="269" y="189"/>
                    </a:lnTo>
                    <a:lnTo>
                      <a:pt x="295" y="191"/>
                    </a:lnTo>
                    <a:lnTo>
                      <a:pt x="320" y="195"/>
                    </a:lnTo>
                    <a:lnTo>
                      <a:pt x="351" y="201"/>
                    </a:lnTo>
                    <a:lnTo>
                      <a:pt x="371" y="207"/>
                    </a:lnTo>
                    <a:lnTo>
                      <a:pt x="393" y="213"/>
                    </a:lnTo>
                    <a:lnTo>
                      <a:pt x="412" y="220"/>
                    </a:lnTo>
                    <a:lnTo>
                      <a:pt x="417" y="226"/>
                    </a:lnTo>
                    <a:lnTo>
                      <a:pt x="415" y="229"/>
                    </a:lnTo>
                    <a:lnTo>
                      <a:pt x="410" y="233"/>
                    </a:lnTo>
                    <a:lnTo>
                      <a:pt x="404" y="234"/>
                    </a:lnTo>
                    <a:lnTo>
                      <a:pt x="404" y="234"/>
                    </a:lnTo>
                    <a:lnTo>
                      <a:pt x="395" y="238"/>
                    </a:lnTo>
                    <a:lnTo>
                      <a:pt x="380" y="241"/>
                    </a:lnTo>
                    <a:lnTo>
                      <a:pt x="380" y="241"/>
                    </a:lnTo>
                    <a:lnTo>
                      <a:pt x="370" y="245"/>
                    </a:lnTo>
                    <a:lnTo>
                      <a:pt x="370" y="245"/>
                    </a:lnTo>
                    <a:lnTo>
                      <a:pt x="364" y="247"/>
                    </a:lnTo>
                    <a:lnTo>
                      <a:pt x="357" y="249"/>
                    </a:lnTo>
                    <a:lnTo>
                      <a:pt x="350" y="251"/>
                    </a:lnTo>
                    <a:lnTo>
                      <a:pt x="338" y="252"/>
                    </a:lnTo>
                    <a:lnTo>
                      <a:pt x="327" y="252"/>
                    </a:lnTo>
                    <a:lnTo>
                      <a:pt x="313" y="250"/>
                    </a:lnTo>
                    <a:lnTo>
                      <a:pt x="313" y="250"/>
                    </a:lnTo>
                    <a:lnTo>
                      <a:pt x="302" y="249"/>
                    </a:lnTo>
                    <a:lnTo>
                      <a:pt x="290" y="246"/>
                    </a:lnTo>
                    <a:lnTo>
                      <a:pt x="275" y="242"/>
                    </a:lnTo>
                    <a:lnTo>
                      <a:pt x="264" y="236"/>
                    </a:lnTo>
                    <a:lnTo>
                      <a:pt x="260" y="233"/>
                    </a:lnTo>
                    <a:lnTo>
                      <a:pt x="260" y="233"/>
                    </a:lnTo>
                    <a:lnTo>
                      <a:pt x="255" y="231"/>
                    </a:lnTo>
                    <a:lnTo>
                      <a:pt x="255" y="231"/>
                    </a:lnTo>
                    <a:lnTo>
                      <a:pt x="250" y="230"/>
                    </a:lnTo>
                    <a:lnTo>
                      <a:pt x="251" y="230"/>
                    </a:lnTo>
                    <a:lnTo>
                      <a:pt x="249" y="230"/>
                    </a:lnTo>
                    <a:lnTo>
                      <a:pt x="249" y="230"/>
                    </a:lnTo>
                    <a:lnTo>
                      <a:pt x="246" y="232"/>
                    </a:lnTo>
                    <a:lnTo>
                      <a:pt x="246" y="231"/>
                    </a:lnTo>
                    <a:lnTo>
                      <a:pt x="248" y="229"/>
                    </a:lnTo>
                    <a:lnTo>
                      <a:pt x="251" y="229"/>
                    </a:lnTo>
                    <a:lnTo>
                      <a:pt x="255" y="230"/>
                    </a:lnTo>
                    <a:lnTo>
                      <a:pt x="260" y="232"/>
                    </a:lnTo>
                    <a:lnTo>
                      <a:pt x="264" y="235"/>
                    </a:lnTo>
                    <a:lnTo>
                      <a:pt x="264" y="235"/>
                    </a:lnTo>
                    <a:lnTo>
                      <a:pt x="276" y="241"/>
                    </a:lnTo>
                    <a:lnTo>
                      <a:pt x="276" y="241"/>
                    </a:lnTo>
                    <a:lnTo>
                      <a:pt x="290" y="245"/>
                    </a:lnTo>
                    <a:lnTo>
                      <a:pt x="290" y="245"/>
                    </a:lnTo>
                    <a:lnTo>
                      <a:pt x="303" y="248"/>
                    </a:lnTo>
                    <a:lnTo>
                      <a:pt x="303" y="248"/>
                    </a:lnTo>
                    <a:lnTo>
                      <a:pt x="314" y="249"/>
                    </a:lnTo>
                    <a:lnTo>
                      <a:pt x="328" y="251"/>
                    </a:lnTo>
                    <a:lnTo>
                      <a:pt x="328" y="251"/>
                    </a:lnTo>
                    <a:lnTo>
                      <a:pt x="338" y="251"/>
                    </a:lnTo>
                    <a:lnTo>
                      <a:pt x="338" y="251"/>
                    </a:lnTo>
                    <a:lnTo>
                      <a:pt x="350" y="250"/>
                    </a:lnTo>
                    <a:lnTo>
                      <a:pt x="350" y="250"/>
                    </a:lnTo>
                    <a:lnTo>
                      <a:pt x="357" y="248"/>
                    </a:lnTo>
                    <a:lnTo>
                      <a:pt x="363" y="246"/>
                    </a:lnTo>
                    <a:lnTo>
                      <a:pt x="363" y="246"/>
                    </a:lnTo>
                    <a:lnTo>
                      <a:pt x="370" y="244"/>
                    </a:lnTo>
                    <a:lnTo>
                      <a:pt x="380" y="240"/>
                    </a:lnTo>
                    <a:lnTo>
                      <a:pt x="395" y="237"/>
                    </a:lnTo>
                    <a:lnTo>
                      <a:pt x="395" y="237"/>
                    </a:lnTo>
                    <a:lnTo>
                      <a:pt x="404" y="234"/>
                    </a:lnTo>
                    <a:lnTo>
                      <a:pt x="409" y="232"/>
                    </a:lnTo>
                    <a:lnTo>
                      <a:pt x="409" y="232"/>
                    </a:lnTo>
                    <a:lnTo>
                      <a:pt x="414" y="228"/>
                    </a:lnTo>
                    <a:lnTo>
                      <a:pt x="414" y="228"/>
                    </a:lnTo>
                    <a:lnTo>
                      <a:pt x="416" y="226"/>
                    </a:lnTo>
                    <a:lnTo>
                      <a:pt x="416" y="226"/>
                    </a:lnTo>
                    <a:lnTo>
                      <a:pt x="412" y="221"/>
                    </a:lnTo>
                    <a:lnTo>
                      <a:pt x="412" y="221"/>
                    </a:lnTo>
                    <a:lnTo>
                      <a:pt x="393" y="214"/>
                    </a:lnTo>
                    <a:lnTo>
                      <a:pt x="393" y="214"/>
                    </a:lnTo>
                    <a:lnTo>
                      <a:pt x="370" y="208"/>
                    </a:lnTo>
                    <a:lnTo>
                      <a:pt x="371" y="208"/>
                    </a:lnTo>
                    <a:lnTo>
                      <a:pt x="350" y="202"/>
                    </a:lnTo>
                    <a:lnTo>
                      <a:pt x="350" y="202"/>
                    </a:lnTo>
                    <a:lnTo>
                      <a:pt x="320" y="196"/>
                    </a:lnTo>
                    <a:lnTo>
                      <a:pt x="320" y="196"/>
                    </a:lnTo>
                    <a:lnTo>
                      <a:pt x="295" y="192"/>
                    </a:lnTo>
                    <a:lnTo>
                      <a:pt x="295" y="192"/>
                    </a:lnTo>
                    <a:lnTo>
                      <a:pt x="269" y="190"/>
                    </a:lnTo>
                    <a:lnTo>
                      <a:pt x="269" y="190"/>
                    </a:lnTo>
                    <a:lnTo>
                      <a:pt x="261" y="190"/>
                    </a:lnTo>
                    <a:lnTo>
                      <a:pt x="261" y="190"/>
                    </a:lnTo>
                    <a:lnTo>
                      <a:pt x="256" y="190"/>
                    </a:lnTo>
                    <a:lnTo>
                      <a:pt x="256" y="190"/>
                    </a:lnTo>
                    <a:lnTo>
                      <a:pt x="252" y="190"/>
                    </a:lnTo>
                    <a:lnTo>
                      <a:pt x="249" y="190"/>
                    </a:lnTo>
                    <a:lnTo>
                      <a:pt x="247" y="188"/>
                    </a:lnTo>
                    <a:lnTo>
                      <a:pt x="245" y="185"/>
                    </a:lnTo>
                    <a:lnTo>
                      <a:pt x="246" y="184"/>
                    </a:lnTo>
                    <a:close/>
                    <a:moveTo>
                      <a:pt x="290" y="82"/>
                    </a:moveTo>
                    <a:lnTo>
                      <a:pt x="295" y="80"/>
                    </a:lnTo>
                    <a:lnTo>
                      <a:pt x="294" y="80"/>
                    </a:lnTo>
                    <a:lnTo>
                      <a:pt x="303" y="74"/>
                    </a:lnTo>
                    <a:lnTo>
                      <a:pt x="303" y="74"/>
                    </a:lnTo>
                    <a:lnTo>
                      <a:pt x="314" y="66"/>
                    </a:lnTo>
                    <a:lnTo>
                      <a:pt x="314" y="67"/>
                    </a:lnTo>
                    <a:lnTo>
                      <a:pt x="328" y="52"/>
                    </a:lnTo>
                    <a:lnTo>
                      <a:pt x="328" y="52"/>
                    </a:lnTo>
                    <a:lnTo>
                      <a:pt x="346" y="34"/>
                    </a:lnTo>
                    <a:lnTo>
                      <a:pt x="364" y="19"/>
                    </a:lnTo>
                    <a:lnTo>
                      <a:pt x="364" y="19"/>
                    </a:lnTo>
                    <a:lnTo>
                      <a:pt x="376" y="8"/>
                    </a:lnTo>
                    <a:lnTo>
                      <a:pt x="380" y="5"/>
                    </a:lnTo>
                    <a:lnTo>
                      <a:pt x="380" y="5"/>
                    </a:lnTo>
                    <a:lnTo>
                      <a:pt x="383" y="2"/>
                    </a:lnTo>
                    <a:lnTo>
                      <a:pt x="386" y="0"/>
                    </a:lnTo>
                    <a:lnTo>
                      <a:pt x="385" y="5"/>
                    </a:lnTo>
                    <a:lnTo>
                      <a:pt x="385" y="4"/>
                    </a:lnTo>
                    <a:lnTo>
                      <a:pt x="385" y="6"/>
                    </a:lnTo>
                    <a:lnTo>
                      <a:pt x="385" y="6"/>
                    </a:lnTo>
                    <a:lnTo>
                      <a:pt x="387" y="7"/>
                    </a:lnTo>
                    <a:lnTo>
                      <a:pt x="387" y="6"/>
                    </a:lnTo>
                    <a:lnTo>
                      <a:pt x="391" y="7"/>
                    </a:lnTo>
                    <a:lnTo>
                      <a:pt x="391" y="10"/>
                    </a:lnTo>
                    <a:lnTo>
                      <a:pt x="391" y="10"/>
                    </a:lnTo>
                    <a:lnTo>
                      <a:pt x="393" y="12"/>
                    </a:lnTo>
                    <a:lnTo>
                      <a:pt x="392" y="12"/>
                    </a:lnTo>
                    <a:lnTo>
                      <a:pt x="394" y="13"/>
                    </a:lnTo>
                    <a:lnTo>
                      <a:pt x="394" y="12"/>
                    </a:lnTo>
                    <a:lnTo>
                      <a:pt x="397" y="13"/>
                    </a:lnTo>
                    <a:lnTo>
                      <a:pt x="398" y="15"/>
                    </a:lnTo>
                    <a:lnTo>
                      <a:pt x="398" y="15"/>
                    </a:lnTo>
                    <a:lnTo>
                      <a:pt x="400" y="17"/>
                    </a:lnTo>
                    <a:lnTo>
                      <a:pt x="400" y="17"/>
                    </a:lnTo>
                    <a:lnTo>
                      <a:pt x="402" y="19"/>
                    </a:lnTo>
                    <a:lnTo>
                      <a:pt x="402" y="18"/>
                    </a:lnTo>
                    <a:lnTo>
                      <a:pt x="405" y="20"/>
                    </a:lnTo>
                    <a:lnTo>
                      <a:pt x="405" y="19"/>
                    </a:lnTo>
                    <a:lnTo>
                      <a:pt x="407" y="20"/>
                    </a:lnTo>
                    <a:lnTo>
                      <a:pt x="407" y="23"/>
                    </a:lnTo>
                    <a:lnTo>
                      <a:pt x="407" y="22"/>
                    </a:lnTo>
                    <a:lnTo>
                      <a:pt x="409" y="24"/>
                    </a:lnTo>
                    <a:lnTo>
                      <a:pt x="409" y="24"/>
                    </a:lnTo>
                    <a:lnTo>
                      <a:pt x="411" y="25"/>
                    </a:lnTo>
                    <a:lnTo>
                      <a:pt x="411" y="25"/>
                    </a:lnTo>
                    <a:lnTo>
                      <a:pt x="412" y="25"/>
                    </a:lnTo>
                    <a:lnTo>
                      <a:pt x="412" y="25"/>
                    </a:lnTo>
                    <a:lnTo>
                      <a:pt x="414" y="25"/>
                    </a:lnTo>
                    <a:lnTo>
                      <a:pt x="414" y="28"/>
                    </a:lnTo>
                    <a:lnTo>
                      <a:pt x="414" y="28"/>
                    </a:lnTo>
                    <a:lnTo>
                      <a:pt x="416" y="30"/>
                    </a:lnTo>
                    <a:lnTo>
                      <a:pt x="416" y="30"/>
                    </a:lnTo>
                    <a:lnTo>
                      <a:pt x="419" y="31"/>
                    </a:lnTo>
                    <a:lnTo>
                      <a:pt x="419" y="31"/>
                    </a:lnTo>
                    <a:lnTo>
                      <a:pt x="422" y="31"/>
                    </a:lnTo>
                    <a:lnTo>
                      <a:pt x="423" y="34"/>
                    </a:lnTo>
                    <a:lnTo>
                      <a:pt x="423" y="34"/>
                    </a:lnTo>
                    <a:lnTo>
                      <a:pt x="424" y="36"/>
                    </a:lnTo>
                    <a:lnTo>
                      <a:pt x="424" y="36"/>
                    </a:lnTo>
                    <a:lnTo>
                      <a:pt x="427" y="37"/>
                    </a:lnTo>
                    <a:lnTo>
                      <a:pt x="427" y="37"/>
                    </a:lnTo>
                    <a:lnTo>
                      <a:pt x="431" y="37"/>
                    </a:lnTo>
                    <a:lnTo>
                      <a:pt x="431" y="39"/>
                    </a:lnTo>
                    <a:lnTo>
                      <a:pt x="431" y="39"/>
                    </a:lnTo>
                    <a:lnTo>
                      <a:pt x="433" y="41"/>
                    </a:lnTo>
                    <a:lnTo>
                      <a:pt x="433" y="41"/>
                    </a:lnTo>
                    <a:lnTo>
                      <a:pt x="438" y="42"/>
                    </a:lnTo>
                    <a:lnTo>
                      <a:pt x="438" y="44"/>
                    </a:lnTo>
                    <a:lnTo>
                      <a:pt x="438" y="43"/>
                    </a:lnTo>
                    <a:lnTo>
                      <a:pt x="439" y="45"/>
                    </a:lnTo>
                    <a:lnTo>
                      <a:pt x="439" y="45"/>
                    </a:lnTo>
                    <a:lnTo>
                      <a:pt x="441" y="46"/>
                    </a:lnTo>
                    <a:lnTo>
                      <a:pt x="441" y="46"/>
                    </a:lnTo>
                    <a:lnTo>
                      <a:pt x="444" y="46"/>
                    </a:lnTo>
                    <a:lnTo>
                      <a:pt x="446" y="47"/>
                    </a:lnTo>
                    <a:lnTo>
                      <a:pt x="446" y="49"/>
                    </a:lnTo>
                    <a:lnTo>
                      <a:pt x="446" y="49"/>
                    </a:lnTo>
                    <a:lnTo>
                      <a:pt x="447" y="51"/>
                    </a:lnTo>
                    <a:lnTo>
                      <a:pt x="447" y="51"/>
                    </a:lnTo>
                    <a:lnTo>
                      <a:pt x="448" y="52"/>
                    </a:lnTo>
                    <a:lnTo>
                      <a:pt x="447" y="52"/>
                    </a:lnTo>
                    <a:lnTo>
                      <a:pt x="449" y="53"/>
                    </a:lnTo>
                    <a:lnTo>
                      <a:pt x="449" y="53"/>
                    </a:lnTo>
                    <a:lnTo>
                      <a:pt x="452" y="54"/>
                    </a:lnTo>
                    <a:lnTo>
                      <a:pt x="453" y="57"/>
                    </a:lnTo>
                    <a:lnTo>
                      <a:pt x="453" y="57"/>
                    </a:lnTo>
                    <a:lnTo>
                      <a:pt x="455" y="58"/>
                    </a:lnTo>
                    <a:lnTo>
                      <a:pt x="455" y="58"/>
                    </a:lnTo>
                    <a:lnTo>
                      <a:pt x="456" y="59"/>
                    </a:lnTo>
                    <a:lnTo>
                      <a:pt x="456" y="59"/>
                    </a:lnTo>
                    <a:lnTo>
                      <a:pt x="459" y="60"/>
                    </a:lnTo>
                    <a:lnTo>
                      <a:pt x="460" y="62"/>
                    </a:lnTo>
                    <a:lnTo>
                      <a:pt x="460" y="62"/>
                    </a:lnTo>
                    <a:lnTo>
                      <a:pt x="461" y="65"/>
                    </a:lnTo>
                    <a:lnTo>
                      <a:pt x="461" y="64"/>
                    </a:lnTo>
                    <a:lnTo>
                      <a:pt x="463" y="66"/>
                    </a:lnTo>
                    <a:lnTo>
                      <a:pt x="463" y="66"/>
                    </a:lnTo>
                    <a:lnTo>
                      <a:pt x="466" y="67"/>
                    </a:lnTo>
                    <a:lnTo>
                      <a:pt x="467" y="69"/>
                    </a:lnTo>
                    <a:lnTo>
                      <a:pt x="467" y="69"/>
                    </a:lnTo>
                    <a:lnTo>
                      <a:pt x="468" y="70"/>
                    </a:lnTo>
                    <a:lnTo>
                      <a:pt x="468" y="70"/>
                    </a:lnTo>
                    <a:lnTo>
                      <a:pt x="470" y="71"/>
                    </a:lnTo>
                    <a:lnTo>
                      <a:pt x="470" y="71"/>
                    </a:lnTo>
                    <a:lnTo>
                      <a:pt x="473" y="72"/>
                    </a:lnTo>
                    <a:lnTo>
                      <a:pt x="473" y="72"/>
                    </a:lnTo>
                    <a:lnTo>
                      <a:pt x="476" y="73"/>
                    </a:lnTo>
                    <a:lnTo>
                      <a:pt x="477" y="75"/>
                    </a:lnTo>
                    <a:lnTo>
                      <a:pt x="477" y="75"/>
                    </a:lnTo>
                    <a:lnTo>
                      <a:pt x="479" y="76"/>
                    </a:lnTo>
                    <a:lnTo>
                      <a:pt x="478" y="76"/>
                    </a:lnTo>
                    <a:lnTo>
                      <a:pt x="481" y="77"/>
                    </a:lnTo>
                    <a:lnTo>
                      <a:pt x="481" y="77"/>
                    </a:lnTo>
                    <a:lnTo>
                      <a:pt x="483" y="77"/>
                    </a:lnTo>
                    <a:lnTo>
                      <a:pt x="483" y="79"/>
                    </a:lnTo>
                    <a:lnTo>
                      <a:pt x="483" y="79"/>
                    </a:lnTo>
                    <a:lnTo>
                      <a:pt x="485" y="80"/>
                    </a:lnTo>
                    <a:lnTo>
                      <a:pt x="485" y="80"/>
                    </a:lnTo>
                    <a:lnTo>
                      <a:pt x="487" y="81"/>
                    </a:lnTo>
                    <a:lnTo>
                      <a:pt x="487" y="81"/>
                    </a:lnTo>
                    <a:lnTo>
                      <a:pt x="490" y="82"/>
                    </a:lnTo>
                    <a:lnTo>
                      <a:pt x="490" y="84"/>
                    </a:lnTo>
                    <a:lnTo>
                      <a:pt x="490" y="84"/>
                    </a:lnTo>
                    <a:lnTo>
                      <a:pt x="492" y="86"/>
                    </a:lnTo>
                    <a:lnTo>
                      <a:pt x="492" y="85"/>
                    </a:lnTo>
                    <a:lnTo>
                      <a:pt x="493" y="86"/>
                    </a:lnTo>
                    <a:lnTo>
                      <a:pt x="493" y="86"/>
                    </a:lnTo>
                    <a:lnTo>
                      <a:pt x="494" y="87"/>
                    </a:lnTo>
                    <a:lnTo>
                      <a:pt x="494" y="88"/>
                    </a:lnTo>
                    <a:lnTo>
                      <a:pt x="492" y="87"/>
                    </a:lnTo>
                    <a:lnTo>
                      <a:pt x="491" y="86"/>
                    </a:lnTo>
                    <a:lnTo>
                      <a:pt x="490" y="85"/>
                    </a:lnTo>
                    <a:lnTo>
                      <a:pt x="489" y="83"/>
                    </a:lnTo>
                    <a:lnTo>
                      <a:pt x="489" y="83"/>
                    </a:lnTo>
                    <a:lnTo>
                      <a:pt x="487" y="82"/>
                    </a:lnTo>
                    <a:lnTo>
                      <a:pt x="485" y="81"/>
                    </a:lnTo>
                    <a:lnTo>
                      <a:pt x="483" y="80"/>
                    </a:lnTo>
                    <a:lnTo>
                      <a:pt x="482" y="78"/>
                    </a:lnTo>
                    <a:lnTo>
                      <a:pt x="482" y="78"/>
                    </a:lnTo>
                    <a:lnTo>
                      <a:pt x="481" y="78"/>
                    </a:lnTo>
                    <a:lnTo>
                      <a:pt x="478" y="77"/>
                    </a:lnTo>
                    <a:lnTo>
                      <a:pt x="476" y="76"/>
                    </a:lnTo>
                    <a:lnTo>
                      <a:pt x="475" y="73"/>
                    </a:lnTo>
                    <a:lnTo>
                      <a:pt x="476" y="73"/>
                    </a:lnTo>
                    <a:lnTo>
                      <a:pt x="472" y="73"/>
                    </a:lnTo>
                    <a:lnTo>
                      <a:pt x="469" y="72"/>
                    </a:lnTo>
                    <a:lnTo>
                      <a:pt x="468" y="70"/>
                    </a:lnTo>
                    <a:lnTo>
                      <a:pt x="467" y="69"/>
                    </a:lnTo>
                    <a:lnTo>
                      <a:pt x="466" y="67"/>
                    </a:lnTo>
                    <a:lnTo>
                      <a:pt x="466" y="67"/>
                    </a:lnTo>
                    <a:lnTo>
                      <a:pt x="463" y="67"/>
                    </a:lnTo>
                    <a:lnTo>
                      <a:pt x="460" y="65"/>
                    </a:lnTo>
                    <a:lnTo>
                      <a:pt x="459" y="63"/>
                    </a:lnTo>
                    <a:lnTo>
                      <a:pt x="458" y="60"/>
                    </a:lnTo>
                    <a:lnTo>
                      <a:pt x="458" y="61"/>
                    </a:lnTo>
                    <a:lnTo>
                      <a:pt x="456" y="60"/>
                    </a:lnTo>
                    <a:lnTo>
                      <a:pt x="454" y="59"/>
                    </a:lnTo>
                    <a:lnTo>
                      <a:pt x="452" y="58"/>
                    </a:lnTo>
                    <a:lnTo>
                      <a:pt x="451" y="55"/>
                    </a:lnTo>
                    <a:lnTo>
                      <a:pt x="452" y="55"/>
                    </a:lnTo>
                    <a:lnTo>
                      <a:pt x="449" y="54"/>
                    </a:lnTo>
                    <a:lnTo>
                      <a:pt x="447" y="53"/>
                    </a:lnTo>
                    <a:lnTo>
                      <a:pt x="446" y="52"/>
                    </a:lnTo>
                    <a:lnTo>
                      <a:pt x="445" y="50"/>
                    </a:lnTo>
                    <a:lnTo>
                      <a:pt x="445" y="47"/>
                    </a:lnTo>
                    <a:lnTo>
                      <a:pt x="445" y="47"/>
                    </a:lnTo>
                    <a:lnTo>
                      <a:pt x="444" y="47"/>
                    </a:lnTo>
                    <a:lnTo>
                      <a:pt x="444" y="47"/>
                    </a:lnTo>
                    <a:lnTo>
                      <a:pt x="441" y="47"/>
                    </a:lnTo>
                    <a:lnTo>
                      <a:pt x="438" y="46"/>
                    </a:lnTo>
                    <a:lnTo>
                      <a:pt x="437" y="44"/>
                    </a:lnTo>
                    <a:lnTo>
                      <a:pt x="437" y="42"/>
                    </a:lnTo>
                    <a:lnTo>
                      <a:pt x="438" y="43"/>
                    </a:lnTo>
                    <a:lnTo>
                      <a:pt x="433" y="42"/>
                    </a:lnTo>
                    <a:lnTo>
                      <a:pt x="430" y="40"/>
                    </a:lnTo>
                    <a:lnTo>
                      <a:pt x="430" y="37"/>
                    </a:lnTo>
                    <a:lnTo>
                      <a:pt x="430" y="38"/>
                    </a:lnTo>
                    <a:lnTo>
                      <a:pt x="427" y="38"/>
                    </a:lnTo>
                    <a:lnTo>
                      <a:pt x="424" y="36"/>
                    </a:lnTo>
                    <a:lnTo>
                      <a:pt x="422" y="34"/>
                    </a:lnTo>
                    <a:lnTo>
                      <a:pt x="421" y="32"/>
                    </a:lnTo>
                    <a:lnTo>
                      <a:pt x="422" y="32"/>
                    </a:lnTo>
                    <a:lnTo>
                      <a:pt x="419" y="32"/>
                    </a:lnTo>
                    <a:lnTo>
                      <a:pt x="415" y="31"/>
                    </a:lnTo>
                    <a:lnTo>
                      <a:pt x="413" y="29"/>
                    </a:lnTo>
                    <a:lnTo>
                      <a:pt x="413" y="25"/>
                    </a:lnTo>
                    <a:lnTo>
                      <a:pt x="414" y="26"/>
                    </a:lnTo>
                    <a:lnTo>
                      <a:pt x="412" y="26"/>
                    </a:lnTo>
                    <a:lnTo>
                      <a:pt x="411" y="25"/>
                    </a:lnTo>
                    <a:lnTo>
                      <a:pt x="409" y="25"/>
                    </a:lnTo>
                    <a:lnTo>
                      <a:pt x="406" y="23"/>
                    </a:lnTo>
                    <a:lnTo>
                      <a:pt x="406" y="20"/>
                    </a:lnTo>
                    <a:lnTo>
                      <a:pt x="406" y="21"/>
                    </a:lnTo>
                    <a:lnTo>
                      <a:pt x="404" y="20"/>
                    </a:lnTo>
                    <a:lnTo>
                      <a:pt x="401" y="19"/>
                    </a:lnTo>
                    <a:lnTo>
                      <a:pt x="399" y="18"/>
                    </a:lnTo>
                    <a:lnTo>
                      <a:pt x="397" y="16"/>
                    </a:lnTo>
                    <a:lnTo>
                      <a:pt x="397" y="13"/>
                    </a:lnTo>
                    <a:lnTo>
                      <a:pt x="397" y="14"/>
                    </a:lnTo>
                    <a:lnTo>
                      <a:pt x="394" y="13"/>
                    </a:lnTo>
                    <a:lnTo>
                      <a:pt x="392" y="12"/>
                    </a:lnTo>
                    <a:lnTo>
                      <a:pt x="390" y="11"/>
                    </a:lnTo>
                    <a:lnTo>
                      <a:pt x="390" y="8"/>
                    </a:lnTo>
                    <a:lnTo>
                      <a:pt x="390" y="8"/>
                    </a:lnTo>
                    <a:lnTo>
                      <a:pt x="387" y="7"/>
                    </a:lnTo>
                    <a:lnTo>
                      <a:pt x="384" y="6"/>
                    </a:lnTo>
                    <a:lnTo>
                      <a:pt x="384" y="4"/>
                    </a:lnTo>
                    <a:lnTo>
                      <a:pt x="385" y="1"/>
                    </a:lnTo>
                    <a:lnTo>
                      <a:pt x="385" y="2"/>
                    </a:lnTo>
                    <a:lnTo>
                      <a:pt x="384" y="3"/>
                    </a:lnTo>
                    <a:lnTo>
                      <a:pt x="384" y="3"/>
                    </a:lnTo>
                    <a:lnTo>
                      <a:pt x="381" y="6"/>
                    </a:lnTo>
                    <a:lnTo>
                      <a:pt x="377" y="9"/>
                    </a:lnTo>
                    <a:lnTo>
                      <a:pt x="377" y="9"/>
                    </a:lnTo>
                    <a:lnTo>
                      <a:pt x="365" y="20"/>
                    </a:lnTo>
                    <a:lnTo>
                      <a:pt x="347" y="35"/>
                    </a:lnTo>
                    <a:lnTo>
                      <a:pt x="347" y="35"/>
                    </a:lnTo>
                    <a:lnTo>
                      <a:pt x="329" y="53"/>
                    </a:lnTo>
                    <a:lnTo>
                      <a:pt x="314" y="67"/>
                    </a:lnTo>
                    <a:lnTo>
                      <a:pt x="304" y="75"/>
                    </a:lnTo>
                    <a:lnTo>
                      <a:pt x="295" y="81"/>
                    </a:lnTo>
                    <a:lnTo>
                      <a:pt x="291" y="83"/>
                    </a:lnTo>
                    <a:lnTo>
                      <a:pt x="290" y="82"/>
                    </a:lnTo>
                    <a:close/>
                  </a:path>
                </a:pathLst>
              </a:custGeom>
              <a:solidFill>
                <a:srgbClr val="000000"/>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grpSp>
          <p:nvGrpSpPr>
            <p:cNvPr id="937" name="Shape 937"/>
            <p:cNvGrpSpPr/>
            <p:nvPr/>
          </p:nvGrpSpPr>
          <p:grpSpPr>
            <a:xfrm>
              <a:off x="1068604" y="3196487"/>
              <a:ext cx="2499341" cy="1895780"/>
              <a:chOff x="971600" y="2924944"/>
              <a:chExt cx="2874179" cy="2180098"/>
            </a:xfrm>
          </p:grpSpPr>
          <p:sp>
            <p:nvSpPr>
              <p:cNvPr id="938" name="Shape 938"/>
              <p:cNvSpPr/>
              <p:nvPr/>
            </p:nvSpPr>
            <p:spPr>
              <a:xfrm>
                <a:off x="1039621" y="3602083"/>
                <a:ext cx="2806158" cy="948941"/>
              </a:xfrm>
              <a:custGeom>
                <a:pathLst>
                  <a:path extrusionOk="0" h="335" w="974">
                    <a:moveTo>
                      <a:pt x="880" y="155"/>
                    </a:moveTo>
                    <a:lnTo>
                      <a:pt x="867" y="156"/>
                    </a:lnTo>
                    <a:lnTo>
                      <a:pt x="852" y="156"/>
                    </a:lnTo>
                    <a:lnTo>
                      <a:pt x="836" y="156"/>
                    </a:lnTo>
                    <a:lnTo>
                      <a:pt x="813" y="155"/>
                    </a:lnTo>
                    <a:lnTo>
                      <a:pt x="813" y="155"/>
                    </a:lnTo>
                    <a:lnTo>
                      <a:pt x="791" y="155"/>
                    </a:lnTo>
                    <a:lnTo>
                      <a:pt x="768" y="154"/>
                    </a:lnTo>
                    <a:lnTo>
                      <a:pt x="768" y="154"/>
                    </a:lnTo>
                    <a:lnTo>
                      <a:pt x="746" y="154"/>
                    </a:lnTo>
                    <a:lnTo>
                      <a:pt x="729" y="154"/>
                    </a:lnTo>
                    <a:lnTo>
                      <a:pt x="714" y="153"/>
                    </a:lnTo>
                    <a:lnTo>
                      <a:pt x="701" y="152"/>
                    </a:lnTo>
                    <a:lnTo>
                      <a:pt x="702" y="152"/>
                    </a:lnTo>
                    <a:lnTo>
                      <a:pt x="687" y="151"/>
                    </a:lnTo>
                    <a:lnTo>
                      <a:pt x="687" y="151"/>
                    </a:lnTo>
                    <a:lnTo>
                      <a:pt x="673" y="151"/>
                    </a:lnTo>
                    <a:lnTo>
                      <a:pt x="659" y="151"/>
                    </a:lnTo>
                    <a:lnTo>
                      <a:pt x="643" y="149"/>
                    </a:lnTo>
                    <a:lnTo>
                      <a:pt x="643" y="149"/>
                    </a:lnTo>
                    <a:lnTo>
                      <a:pt x="628" y="148"/>
                    </a:lnTo>
                    <a:lnTo>
                      <a:pt x="628" y="148"/>
                    </a:lnTo>
                    <a:lnTo>
                      <a:pt x="615" y="147"/>
                    </a:lnTo>
                    <a:lnTo>
                      <a:pt x="600" y="146"/>
                    </a:lnTo>
                    <a:lnTo>
                      <a:pt x="600" y="146"/>
                    </a:lnTo>
                    <a:lnTo>
                      <a:pt x="584" y="144"/>
                    </a:lnTo>
                    <a:lnTo>
                      <a:pt x="569" y="143"/>
                    </a:lnTo>
                    <a:lnTo>
                      <a:pt x="553" y="140"/>
                    </a:lnTo>
                    <a:lnTo>
                      <a:pt x="553" y="140"/>
                    </a:lnTo>
                    <a:lnTo>
                      <a:pt x="533" y="139"/>
                    </a:lnTo>
                    <a:lnTo>
                      <a:pt x="517" y="135"/>
                    </a:lnTo>
                    <a:lnTo>
                      <a:pt x="517" y="135"/>
                    </a:lnTo>
                    <a:lnTo>
                      <a:pt x="500" y="134"/>
                    </a:lnTo>
                    <a:lnTo>
                      <a:pt x="500" y="134"/>
                    </a:lnTo>
                    <a:lnTo>
                      <a:pt x="482" y="133"/>
                    </a:lnTo>
                    <a:lnTo>
                      <a:pt x="482" y="133"/>
                    </a:lnTo>
                    <a:lnTo>
                      <a:pt x="465" y="133"/>
                    </a:lnTo>
                    <a:lnTo>
                      <a:pt x="450" y="132"/>
                    </a:lnTo>
                    <a:lnTo>
                      <a:pt x="450" y="132"/>
                    </a:lnTo>
                    <a:lnTo>
                      <a:pt x="432" y="132"/>
                    </a:lnTo>
                    <a:lnTo>
                      <a:pt x="415" y="131"/>
                    </a:lnTo>
                    <a:lnTo>
                      <a:pt x="415" y="131"/>
                    </a:lnTo>
                    <a:lnTo>
                      <a:pt x="398" y="131"/>
                    </a:lnTo>
                    <a:lnTo>
                      <a:pt x="381" y="131"/>
                    </a:lnTo>
                    <a:lnTo>
                      <a:pt x="381" y="131"/>
                    </a:lnTo>
                    <a:lnTo>
                      <a:pt x="366" y="131"/>
                    </a:lnTo>
                    <a:lnTo>
                      <a:pt x="366" y="131"/>
                    </a:lnTo>
                    <a:lnTo>
                      <a:pt x="351" y="132"/>
                    </a:lnTo>
                    <a:lnTo>
                      <a:pt x="336" y="132"/>
                    </a:lnTo>
                    <a:lnTo>
                      <a:pt x="336" y="132"/>
                    </a:lnTo>
                    <a:lnTo>
                      <a:pt x="322" y="133"/>
                    </a:lnTo>
                    <a:lnTo>
                      <a:pt x="308" y="133"/>
                    </a:lnTo>
                    <a:lnTo>
                      <a:pt x="294" y="133"/>
                    </a:lnTo>
                    <a:lnTo>
                      <a:pt x="294" y="133"/>
                    </a:lnTo>
                    <a:lnTo>
                      <a:pt x="279" y="134"/>
                    </a:lnTo>
                    <a:lnTo>
                      <a:pt x="279" y="133"/>
                    </a:lnTo>
                    <a:lnTo>
                      <a:pt x="294" y="132"/>
                    </a:lnTo>
                    <a:lnTo>
                      <a:pt x="308" y="132"/>
                    </a:lnTo>
                    <a:lnTo>
                      <a:pt x="322" y="132"/>
                    </a:lnTo>
                    <a:lnTo>
                      <a:pt x="322" y="132"/>
                    </a:lnTo>
                    <a:lnTo>
                      <a:pt x="336" y="131"/>
                    </a:lnTo>
                    <a:lnTo>
                      <a:pt x="351" y="131"/>
                    </a:lnTo>
                    <a:lnTo>
                      <a:pt x="351" y="131"/>
                    </a:lnTo>
                    <a:lnTo>
                      <a:pt x="366" y="130"/>
                    </a:lnTo>
                    <a:lnTo>
                      <a:pt x="381" y="130"/>
                    </a:lnTo>
                    <a:lnTo>
                      <a:pt x="398" y="130"/>
                    </a:lnTo>
                    <a:lnTo>
                      <a:pt x="398" y="130"/>
                    </a:lnTo>
                    <a:lnTo>
                      <a:pt x="415" y="130"/>
                    </a:lnTo>
                    <a:lnTo>
                      <a:pt x="432" y="131"/>
                    </a:lnTo>
                    <a:lnTo>
                      <a:pt x="432" y="131"/>
                    </a:lnTo>
                    <a:lnTo>
                      <a:pt x="450" y="131"/>
                    </a:lnTo>
                    <a:lnTo>
                      <a:pt x="466" y="132"/>
                    </a:lnTo>
                    <a:lnTo>
                      <a:pt x="466" y="132"/>
                    </a:lnTo>
                    <a:lnTo>
                      <a:pt x="482" y="132"/>
                    </a:lnTo>
                    <a:lnTo>
                      <a:pt x="500" y="133"/>
                    </a:lnTo>
                    <a:lnTo>
                      <a:pt x="517" y="134"/>
                    </a:lnTo>
                    <a:lnTo>
                      <a:pt x="534" y="138"/>
                    </a:lnTo>
                    <a:lnTo>
                      <a:pt x="534" y="138"/>
                    </a:lnTo>
                    <a:lnTo>
                      <a:pt x="553" y="139"/>
                    </a:lnTo>
                    <a:lnTo>
                      <a:pt x="569" y="142"/>
                    </a:lnTo>
                    <a:lnTo>
                      <a:pt x="569" y="142"/>
                    </a:lnTo>
                    <a:lnTo>
                      <a:pt x="584" y="143"/>
                    </a:lnTo>
                    <a:lnTo>
                      <a:pt x="584" y="143"/>
                    </a:lnTo>
                    <a:lnTo>
                      <a:pt x="600" y="145"/>
                    </a:lnTo>
                    <a:lnTo>
                      <a:pt x="615" y="146"/>
                    </a:lnTo>
                    <a:lnTo>
                      <a:pt x="615" y="146"/>
                    </a:lnTo>
                    <a:lnTo>
                      <a:pt x="628" y="147"/>
                    </a:lnTo>
                    <a:lnTo>
                      <a:pt x="643" y="148"/>
                    </a:lnTo>
                    <a:lnTo>
                      <a:pt x="659" y="150"/>
                    </a:lnTo>
                    <a:lnTo>
                      <a:pt x="659" y="150"/>
                    </a:lnTo>
                    <a:lnTo>
                      <a:pt x="673" y="150"/>
                    </a:lnTo>
                    <a:lnTo>
                      <a:pt x="687" y="150"/>
                    </a:lnTo>
                    <a:lnTo>
                      <a:pt x="702" y="151"/>
                    </a:lnTo>
                    <a:lnTo>
                      <a:pt x="714" y="152"/>
                    </a:lnTo>
                    <a:lnTo>
                      <a:pt x="714" y="152"/>
                    </a:lnTo>
                    <a:lnTo>
                      <a:pt x="729" y="153"/>
                    </a:lnTo>
                    <a:lnTo>
                      <a:pt x="729" y="153"/>
                    </a:lnTo>
                    <a:lnTo>
                      <a:pt x="746" y="153"/>
                    </a:lnTo>
                    <a:lnTo>
                      <a:pt x="746" y="153"/>
                    </a:lnTo>
                    <a:lnTo>
                      <a:pt x="768" y="153"/>
                    </a:lnTo>
                    <a:lnTo>
                      <a:pt x="791" y="154"/>
                    </a:lnTo>
                    <a:lnTo>
                      <a:pt x="791" y="154"/>
                    </a:lnTo>
                    <a:lnTo>
                      <a:pt x="813" y="154"/>
                    </a:lnTo>
                    <a:lnTo>
                      <a:pt x="836" y="155"/>
                    </a:lnTo>
                    <a:lnTo>
                      <a:pt x="836" y="155"/>
                    </a:lnTo>
                    <a:lnTo>
                      <a:pt x="852" y="155"/>
                    </a:lnTo>
                    <a:lnTo>
                      <a:pt x="852" y="155"/>
                    </a:lnTo>
                    <a:lnTo>
                      <a:pt x="867" y="155"/>
                    </a:lnTo>
                    <a:lnTo>
                      <a:pt x="867" y="155"/>
                    </a:lnTo>
                    <a:lnTo>
                      <a:pt x="880" y="154"/>
                    </a:lnTo>
                    <a:lnTo>
                      <a:pt x="880" y="155"/>
                    </a:lnTo>
                    <a:close/>
                    <a:moveTo>
                      <a:pt x="13" y="172"/>
                    </a:moveTo>
                    <a:lnTo>
                      <a:pt x="18" y="166"/>
                    </a:lnTo>
                    <a:lnTo>
                      <a:pt x="26" y="160"/>
                    </a:lnTo>
                    <a:lnTo>
                      <a:pt x="39" y="152"/>
                    </a:lnTo>
                    <a:lnTo>
                      <a:pt x="57" y="143"/>
                    </a:lnTo>
                    <a:lnTo>
                      <a:pt x="82" y="133"/>
                    </a:lnTo>
                    <a:lnTo>
                      <a:pt x="118" y="123"/>
                    </a:lnTo>
                    <a:lnTo>
                      <a:pt x="118" y="123"/>
                    </a:lnTo>
                    <a:lnTo>
                      <a:pt x="142" y="115"/>
                    </a:lnTo>
                    <a:lnTo>
                      <a:pt x="142" y="115"/>
                    </a:lnTo>
                    <a:lnTo>
                      <a:pt x="161" y="109"/>
                    </a:lnTo>
                    <a:lnTo>
                      <a:pt x="179" y="103"/>
                    </a:lnTo>
                    <a:lnTo>
                      <a:pt x="197" y="99"/>
                    </a:lnTo>
                    <a:lnTo>
                      <a:pt x="197" y="99"/>
                    </a:lnTo>
                    <a:lnTo>
                      <a:pt x="214" y="94"/>
                    </a:lnTo>
                    <a:lnTo>
                      <a:pt x="228" y="91"/>
                    </a:lnTo>
                    <a:lnTo>
                      <a:pt x="245" y="88"/>
                    </a:lnTo>
                    <a:lnTo>
                      <a:pt x="255" y="87"/>
                    </a:lnTo>
                    <a:lnTo>
                      <a:pt x="261" y="86"/>
                    </a:lnTo>
                    <a:lnTo>
                      <a:pt x="270" y="85"/>
                    </a:lnTo>
                    <a:lnTo>
                      <a:pt x="282" y="83"/>
                    </a:lnTo>
                    <a:lnTo>
                      <a:pt x="282" y="83"/>
                    </a:lnTo>
                    <a:lnTo>
                      <a:pt x="294" y="82"/>
                    </a:lnTo>
                    <a:lnTo>
                      <a:pt x="305" y="82"/>
                    </a:lnTo>
                    <a:lnTo>
                      <a:pt x="305" y="82"/>
                    </a:lnTo>
                    <a:lnTo>
                      <a:pt x="323" y="82"/>
                    </a:lnTo>
                    <a:lnTo>
                      <a:pt x="372" y="84"/>
                    </a:lnTo>
                    <a:lnTo>
                      <a:pt x="372" y="84"/>
                    </a:lnTo>
                    <a:lnTo>
                      <a:pt x="406" y="85"/>
                    </a:lnTo>
                    <a:lnTo>
                      <a:pt x="406" y="85"/>
                    </a:lnTo>
                    <a:lnTo>
                      <a:pt x="438" y="85"/>
                    </a:lnTo>
                    <a:lnTo>
                      <a:pt x="469" y="86"/>
                    </a:lnTo>
                    <a:lnTo>
                      <a:pt x="495" y="87"/>
                    </a:lnTo>
                    <a:lnTo>
                      <a:pt x="539" y="90"/>
                    </a:lnTo>
                    <a:lnTo>
                      <a:pt x="588" y="94"/>
                    </a:lnTo>
                    <a:lnTo>
                      <a:pt x="588" y="94"/>
                    </a:lnTo>
                    <a:lnTo>
                      <a:pt x="604" y="95"/>
                    </a:lnTo>
                    <a:lnTo>
                      <a:pt x="621" y="98"/>
                    </a:lnTo>
                    <a:lnTo>
                      <a:pt x="648" y="103"/>
                    </a:lnTo>
                    <a:lnTo>
                      <a:pt x="686" y="110"/>
                    </a:lnTo>
                    <a:lnTo>
                      <a:pt x="712" y="117"/>
                    </a:lnTo>
                    <a:lnTo>
                      <a:pt x="712" y="117"/>
                    </a:lnTo>
                    <a:lnTo>
                      <a:pt x="740" y="123"/>
                    </a:lnTo>
                    <a:lnTo>
                      <a:pt x="740" y="123"/>
                    </a:lnTo>
                    <a:lnTo>
                      <a:pt x="747" y="123"/>
                    </a:lnTo>
                    <a:lnTo>
                      <a:pt x="770" y="126"/>
                    </a:lnTo>
                    <a:lnTo>
                      <a:pt x="786" y="128"/>
                    </a:lnTo>
                    <a:lnTo>
                      <a:pt x="786" y="128"/>
                    </a:lnTo>
                    <a:lnTo>
                      <a:pt x="819" y="133"/>
                    </a:lnTo>
                    <a:lnTo>
                      <a:pt x="819" y="133"/>
                    </a:lnTo>
                    <a:lnTo>
                      <a:pt x="836" y="134"/>
                    </a:lnTo>
                    <a:lnTo>
                      <a:pt x="847" y="135"/>
                    </a:lnTo>
                    <a:lnTo>
                      <a:pt x="855" y="137"/>
                    </a:lnTo>
                    <a:lnTo>
                      <a:pt x="864" y="139"/>
                    </a:lnTo>
                    <a:lnTo>
                      <a:pt x="867" y="141"/>
                    </a:lnTo>
                    <a:lnTo>
                      <a:pt x="869" y="142"/>
                    </a:lnTo>
                    <a:lnTo>
                      <a:pt x="874" y="145"/>
                    </a:lnTo>
                    <a:lnTo>
                      <a:pt x="876" y="148"/>
                    </a:lnTo>
                    <a:lnTo>
                      <a:pt x="878" y="152"/>
                    </a:lnTo>
                    <a:lnTo>
                      <a:pt x="879" y="153"/>
                    </a:lnTo>
                    <a:lnTo>
                      <a:pt x="879" y="156"/>
                    </a:lnTo>
                    <a:lnTo>
                      <a:pt x="878" y="161"/>
                    </a:lnTo>
                    <a:lnTo>
                      <a:pt x="876" y="165"/>
                    </a:lnTo>
                    <a:lnTo>
                      <a:pt x="873" y="169"/>
                    </a:lnTo>
                    <a:lnTo>
                      <a:pt x="868" y="174"/>
                    </a:lnTo>
                    <a:lnTo>
                      <a:pt x="864" y="176"/>
                    </a:lnTo>
                    <a:lnTo>
                      <a:pt x="859" y="177"/>
                    </a:lnTo>
                    <a:lnTo>
                      <a:pt x="853" y="178"/>
                    </a:lnTo>
                    <a:lnTo>
                      <a:pt x="847" y="178"/>
                    </a:lnTo>
                    <a:lnTo>
                      <a:pt x="847" y="178"/>
                    </a:lnTo>
                    <a:lnTo>
                      <a:pt x="839" y="179"/>
                    </a:lnTo>
                    <a:lnTo>
                      <a:pt x="827" y="179"/>
                    </a:lnTo>
                    <a:lnTo>
                      <a:pt x="827" y="179"/>
                    </a:lnTo>
                    <a:lnTo>
                      <a:pt x="816" y="180"/>
                    </a:lnTo>
                    <a:lnTo>
                      <a:pt x="816" y="180"/>
                    </a:lnTo>
                    <a:lnTo>
                      <a:pt x="802" y="182"/>
                    </a:lnTo>
                    <a:lnTo>
                      <a:pt x="740" y="192"/>
                    </a:lnTo>
                    <a:lnTo>
                      <a:pt x="740" y="192"/>
                    </a:lnTo>
                    <a:lnTo>
                      <a:pt x="717" y="198"/>
                    </a:lnTo>
                    <a:lnTo>
                      <a:pt x="717" y="198"/>
                    </a:lnTo>
                    <a:lnTo>
                      <a:pt x="693" y="207"/>
                    </a:lnTo>
                    <a:lnTo>
                      <a:pt x="666" y="215"/>
                    </a:lnTo>
                    <a:lnTo>
                      <a:pt x="644" y="222"/>
                    </a:lnTo>
                    <a:lnTo>
                      <a:pt x="618" y="228"/>
                    </a:lnTo>
                    <a:lnTo>
                      <a:pt x="607" y="228"/>
                    </a:lnTo>
                    <a:lnTo>
                      <a:pt x="607" y="228"/>
                    </a:lnTo>
                    <a:lnTo>
                      <a:pt x="578" y="230"/>
                    </a:lnTo>
                    <a:lnTo>
                      <a:pt x="578" y="230"/>
                    </a:lnTo>
                    <a:lnTo>
                      <a:pt x="545" y="234"/>
                    </a:lnTo>
                    <a:lnTo>
                      <a:pt x="545" y="234"/>
                    </a:lnTo>
                    <a:lnTo>
                      <a:pt x="485" y="242"/>
                    </a:lnTo>
                    <a:lnTo>
                      <a:pt x="419" y="250"/>
                    </a:lnTo>
                    <a:lnTo>
                      <a:pt x="376" y="254"/>
                    </a:lnTo>
                    <a:lnTo>
                      <a:pt x="341" y="257"/>
                    </a:lnTo>
                    <a:lnTo>
                      <a:pt x="300" y="258"/>
                    </a:lnTo>
                    <a:lnTo>
                      <a:pt x="282" y="258"/>
                    </a:lnTo>
                    <a:lnTo>
                      <a:pt x="282" y="258"/>
                    </a:lnTo>
                    <a:lnTo>
                      <a:pt x="276" y="259"/>
                    </a:lnTo>
                    <a:lnTo>
                      <a:pt x="277" y="258"/>
                    </a:lnTo>
                    <a:lnTo>
                      <a:pt x="277" y="260"/>
                    </a:lnTo>
                    <a:lnTo>
                      <a:pt x="277" y="260"/>
                    </a:lnTo>
                    <a:lnTo>
                      <a:pt x="280" y="261"/>
                    </a:lnTo>
                    <a:lnTo>
                      <a:pt x="280" y="261"/>
                    </a:lnTo>
                    <a:lnTo>
                      <a:pt x="295" y="270"/>
                    </a:lnTo>
                    <a:lnTo>
                      <a:pt x="295" y="270"/>
                    </a:lnTo>
                    <a:lnTo>
                      <a:pt x="313" y="279"/>
                    </a:lnTo>
                    <a:lnTo>
                      <a:pt x="318" y="284"/>
                    </a:lnTo>
                    <a:lnTo>
                      <a:pt x="320" y="287"/>
                    </a:lnTo>
                    <a:lnTo>
                      <a:pt x="322" y="291"/>
                    </a:lnTo>
                    <a:lnTo>
                      <a:pt x="321" y="295"/>
                    </a:lnTo>
                    <a:lnTo>
                      <a:pt x="320" y="299"/>
                    </a:lnTo>
                    <a:lnTo>
                      <a:pt x="318" y="304"/>
                    </a:lnTo>
                    <a:lnTo>
                      <a:pt x="318" y="304"/>
                    </a:lnTo>
                    <a:lnTo>
                      <a:pt x="317" y="305"/>
                    </a:lnTo>
                    <a:lnTo>
                      <a:pt x="317" y="307"/>
                    </a:lnTo>
                    <a:lnTo>
                      <a:pt x="316" y="309"/>
                    </a:lnTo>
                    <a:lnTo>
                      <a:pt x="314" y="312"/>
                    </a:lnTo>
                    <a:lnTo>
                      <a:pt x="313" y="311"/>
                    </a:lnTo>
                    <a:lnTo>
                      <a:pt x="316" y="308"/>
                    </a:lnTo>
                    <a:lnTo>
                      <a:pt x="317" y="308"/>
                    </a:lnTo>
                    <a:lnTo>
                      <a:pt x="312" y="314"/>
                    </a:lnTo>
                    <a:lnTo>
                      <a:pt x="310" y="317"/>
                    </a:lnTo>
                    <a:lnTo>
                      <a:pt x="307" y="320"/>
                    </a:lnTo>
                    <a:lnTo>
                      <a:pt x="303" y="322"/>
                    </a:lnTo>
                    <a:lnTo>
                      <a:pt x="303" y="322"/>
                    </a:lnTo>
                    <a:lnTo>
                      <a:pt x="299" y="325"/>
                    </a:lnTo>
                    <a:lnTo>
                      <a:pt x="299" y="325"/>
                    </a:lnTo>
                    <a:lnTo>
                      <a:pt x="295" y="329"/>
                    </a:lnTo>
                    <a:lnTo>
                      <a:pt x="291" y="332"/>
                    </a:lnTo>
                    <a:lnTo>
                      <a:pt x="287" y="334"/>
                    </a:lnTo>
                    <a:lnTo>
                      <a:pt x="285" y="335"/>
                    </a:lnTo>
                    <a:lnTo>
                      <a:pt x="284" y="335"/>
                    </a:lnTo>
                    <a:lnTo>
                      <a:pt x="284" y="335"/>
                    </a:lnTo>
                    <a:lnTo>
                      <a:pt x="284" y="335"/>
                    </a:lnTo>
                    <a:lnTo>
                      <a:pt x="282" y="335"/>
                    </a:lnTo>
                    <a:lnTo>
                      <a:pt x="281" y="334"/>
                    </a:lnTo>
                    <a:lnTo>
                      <a:pt x="278" y="330"/>
                    </a:lnTo>
                    <a:lnTo>
                      <a:pt x="271" y="316"/>
                    </a:lnTo>
                    <a:lnTo>
                      <a:pt x="265" y="299"/>
                    </a:lnTo>
                    <a:lnTo>
                      <a:pt x="258" y="281"/>
                    </a:lnTo>
                    <a:lnTo>
                      <a:pt x="255" y="271"/>
                    </a:lnTo>
                    <a:lnTo>
                      <a:pt x="255" y="271"/>
                    </a:lnTo>
                    <a:lnTo>
                      <a:pt x="250" y="266"/>
                    </a:lnTo>
                    <a:lnTo>
                      <a:pt x="250" y="266"/>
                    </a:lnTo>
                    <a:lnTo>
                      <a:pt x="233" y="261"/>
                    </a:lnTo>
                    <a:lnTo>
                      <a:pt x="233" y="261"/>
                    </a:lnTo>
                    <a:lnTo>
                      <a:pt x="222" y="260"/>
                    </a:lnTo>
                    <a:lnTo>
                      <a:pt x="213" y="258"/>
                    </a:lnTo>
                    <a:lnTo>
                      <a:pt x="213" y="258"/>
                    </a:lnTo>
                    <a:lnTo>
                      <a:pt x="203" y="257"/>
                    </a:lnTo>
                    <a:lnTo>
                      <a:pt x="185" y="253"/>
                    </a:lnTo>
                    <a:lnTo>
                      <a:pt x="154" y="246"/>
                    </a:lnTo>
                    <a:lnTo>
                      <a:pt x="133" y="240"/>
                    </a:lnTo>
                    <a:lnTo>
                      <a:pt x="133" y="240"/>
                    </a:lnTo>
                    <a:lnTo>
                      <a:pt x="126" y="239"/>
                    </a:lnTo>
                    <a:lnTo>
                      <a:pt x="126" y="239"/>
                    </a:lnTo>
                    <a:lnTo>
                      <a:pt x="111" y="236"/>
                    </a:lnTo>
                    <a:lnTo>
                      <a:pt x="111" y="236"/>
                    </a:lnTo>
                    <a:lnTo>
                      <a:pt x="90" y="235"/>
                    </a:lnTo>
                    <a:lnTo>
                      <a:pt x="73" y="231"/>
                    </a:lnTo>
                    <a:lnTo>
                      <a:pt x="63" y="229"/>
                    </a:lnTo>
                    <a:lnTo>
                      <a:pt x="63" y="229"/>
                    </a:lnTo>
                    <a:lnTo>
                      <a:pt x="47" y="225"/>
                    </a:lnTo>
                    <a:lnTo>
                      <a:pt x="31" y="221"/>
                    </a:lnTo>
                    <a:lnTo>
                      <a:pt x="16" y="215"/>
                    </a:lnTo>
                    <a:lnTo>
                      <a:pt x="9" y="212"/>
                    </a:lnTo>
                    <a:lnTo>
                      <a:pt x="3" y="208"/>
                    </a:lnTo>
                    <a:lnTo>
                      <a:pt x="7" y="207"/>
                    </a:lnTo>
                    <a:lnTo>
                      <a:pt x="15" y="209"/>
                    </a:lnTo>
                    <a:lnTo>
                      <a:pt x="26" y="212"/>
                    </a:lnTo>
                    <a:lnTo>
                      <a:pt x="34" y="216"/>
                    </a:lnTo>
                    <a:lnTo>
                      <a:pt x="34" y="216"/>
                    </a:lnTo>
                    <a:lnTo>
                      <a:pt x="41" y="218"/>
                    </a:lnTo>
                    <a:lnTo>
                      <a:pt x="41" y="218"/>
                    </a:lnTo>
                    <a:lnTo>
                      <a:pt x="50" y="220"/>
                    </a:lnTo>
                    <a:lnTo>
                      <a:pt x="50" y="220"/>
                    </a:lnTo>
                    <a:lnTo>
                      <a:pt x="57" y="221"/>
                    </a:lnTo>
                    <a:lnTo>
                      <a:pt x="65" y="222"/>
                    </a:lnTo>
                    <a:lnTo>
                      <a:pt x="64" y="222"/>
                    </a:lnTo>
                    <a:lnTo>
                      <a:pt x="69" y="222"/>
                    </a:lnTo>
                    <a:lnTo>
                      <a:pt x="69" y="222"/>
                    </a:lnTo>
                    <a:lnTo>
                      <a:pt x="71" y="220"/>
                    </a:lnTo>
                    <a:lnTo>
                      <a:pt x="71" y="220"/>
                    </a:lnTo>
                    <a:lnTo>
                      <a:pt x="71" y="218"/>
                    </a:lnTo>
                    <a:lnTo>
                      <a:pt x="71" y="218"/>
                    </a:lnTo>
                    <a:lnTo>
                      <a:pt x="68" y="216"/>
                    </a:lnTo>
                    <a:lnTo>
                      <a:pt x="68" y="216"/>
                    </a:lnTo>
                    <a:lnTo>
                      <a:pt x="63" y="213"/>
                    </a:lnTo>
                    <a:lnTo>
                      <a:pt x="63" y="213"/>
                    </a:lnTo>
                    <a:lnTo>
                      <a:pt x="59" y="212"/>
                    </a:lnTo>
                    <a:lnTo>
                      <a:pt x="55" y="209"/>
                    </a:lnTo>
                    <a:lnTo>
                      <a:pt x="43" y="203"/>
                    </a:lnTo>
                    <a:lnTo>
                      <a:pt x="30" y="196"/>
                    </a:lnTo>
                    <a:lnTo>
                      <a:pt x="21" y="191"/>
                    </a:lnTo>
                    <a:lnTo>
                      <a:pt x="15" y="186"/>
                    </a:lnTo>
                    <a:lnTo>
                      <a:pt x="13" y="184"/>
                    </a:lnTo>
                    <a:lnTo>
                      <a:pt x="12" y="182"/>
                    </a:lnTo>
                    <a:lnTo>
                      <a:pt x="12" y="182"/>
                    </a:lnTo>
                    <a:lnTo>
                      <a:pt x="11" y="181"/>
                    </a:lnTo>
                    <a:lnTo>
                      <a:pt x="10" y="177"/>
                    </a:lnTo>
                    <a:lnTo>
                      <a:pt x="11" y="175"/>
                    </a:lnTo>
                    <a:lnTo>
                      <a:pt x="13" y="172"/>
                    </a:lnTo>
                    <a:lnTo>
                      <a:pt x="14" y="172"/>
                    </a:lnTo>
                    <a:lnTo>
                      <a:pt x="12" y="176"/>
                    </a:lnTo>
                    <a:lnTo>
                      <a:pt x="12" y="176"/>
                    </a:lnTo>
                    <a:lnTo>
                      <a:pt x="11" y="178"/>
                    </a:lnTo>
                    <a:lnTo>
                      <a:pt x="11" y="177"/>
                    </a:lnTo>
                    <a:lnTo>
                      <a:pt x="12" y="180"/>
                    </a:lnTo>
                    <a:lnTo>
                      <a:pt x="12" y="180"/>
                    </a:lnTo>
                    <a:lnTo>
                      <a:pt x="13" y="182"/>
                    </a:lnTo>
                    <a:lnTo>
                      <a:pt x="14" y="184"/>
                    </a:lnTo>
                    <a:lnTo>
                      <a:pt x="14" y="183"/>
                    </a:lnTo>
                    <a:lnTo>
                      <a:pt x="16" y="186"/>
                    </a:lnTo>
                    <a:lnTo>
                      <a:pt x="16" y="186"/>
                    </a:lnTo>
                    <a:lnTo>
                      <a:pt x="22" y="190"/>
                    </a:lnTo>
                    <a:lnTo>
                      <a:pt x="22" y="190"/>
                    </a:lnTo>
                    <a:lnTo>
                      <a:pt x="30" y="196"/>
                    </a:lnTo>
                    <a:lnTo>
                      <a:pt x="30" y="196"/>
                    </a:lnTo>
                    <a:lnTo>
                      <a:pt x="43" y="203"/>
                    </a:lnTo>
                    <a:lnTo>
                      <a:pt x="43" y="203"/>
                    </a:lnTo>
                    <a:lnTo>
                      <a:pt x="55" y="209"/>
                    </a:lnTo>
                    <a:lnTo>
                      <a:pt x="59" y="211"/>
                    </a:lnTo>
                    <a:lnTo>
                      <a:pt x="59" y="211"/>
                    </a:lnTo>
                    <a:lnTo>
                      <a:pt x="64" y="212"/>
                    </a:lnTo>
                    <a:lnTo>
                      <a:pt x="68" y="215"/>
                    </a:lnTo>
                    <a:lnTo>
                      <a:pt x="72" y="218"/>
                    </a:lnTo>
                    <a:lnTo>
                      <a:pt x="72" y="220"/>
                    </a:lnTo>
                    <a:lnTo>
                      <a:pt x="69" y="223"/>
                    </a:lnTo>
                    <a:lnTo>
                      <a:pt x="65" y="223"/>
                    </a:lnTo>
                    <a:lnTo>
                      <a:pt x="57" y="222"/>
                    </a:lnTo>
                    <a:lnTo>
                      <a:pt x="57" y="222"/>
                    </a:lnTo>
                    <a:lnTo>
                      <a:pt x="50" y="221"/>
                    </a:lnTo>
                    <a:lnTo>
                      <a:pt x="41" y="219"/>
                    </a:lnTo>
                    <a:lnTo>
                      <a:pt x="33" y="217"/>
                    </a:lnTo>
                    <a:lnTo>
                      <a:pt x="26" y="213"/>
                    </a:lnTo>
                    <a:lnTo>
                      <a:pt x="26" y="213"/>
                    </a:lnTo>
                    <a:lnTo>
                      <a:pt x="15" y="210"/>
                    </a:lnTo>
                    <a:lnTo>
                      <a:pt x="15" y="210"/>
                    </a:lnTo>
                    <a:lnTo>
                      <a:pt x="7" y="208"/>
                    </a:lnTo>
                    <a:lnTo>
                      <a:pt x="7" y="208"/>
                    </a:lnTo>
                    <a:lnTo>
                      <a:pt x="5" y="208"/>
                    </a:lnTo>
                    <a:lnTo>
                      <a:pt x="5" y="207"/>
                    </a:lnTo>
                    <a:lnTo>
                      <a:pt x="9" y="211"/>
                    </a:lnTo>
                    <a:lnTo>
                      <a:pt x="9" y="211"/>
                    </a:lnTo>
                    <a:lnTo>
                      <a:pt x="16" y="214"/>
                    </a:lnTo>
                    <a:lnTo>
                      <a:pt x="16" y="214"/>
                    </a:lnTo>
                    <a:lnTo>
                      <a:pt x="32" y="220"/>
                    </a:lnTo>
                    <a:lnTo>
                      <a:pt x="31" y="220"/>
                    </a:lnTo>
                    <a:lnTo>
                      <a:pt x="47" y="224"/>
                    </a:lnTo>
                    <a:lnTo>
                      <a:pt x="47" y="224"/>
                    </a:lnTo>
                    <a:lnTo>
                      <a:pt x="63" y="228"/>
                    </a:lnTo>
                    <a:lnTo>
                      <a:pt x="74" y="230"/>
                    </a:lnTo>
                    <a:lnTo>
                      <a:pt x="74" y="230"/>
                    </a:lnTo>
                    <a:lnTo>
                      <a:pt x="90" y="234"/>
                    </a:lnTo>
                    <a:lnTo>
                      <a:pt x="90" y="234"/>
                    </a:lnTo>
                    <a:lnTo>
                      <a:pt x="111" y="236"/>
                    </a:lnTo>
                    <a:lnTo>
                      <a:pt x="127" y="238"/>
                    </a:lnTo>
                    <a:lnTo>
                      <a:pt x="133" y="239"/>
                    </a:lnTo>
                    <a:lnTo>
                      <a:pt x="154" y="245"/>
                    </a:lnTo>
                    <a:lnTo>
                      <a:pt x="185" y="252"/>
                    </a:lnTo>
                    <a:lnTo>
                      <a:pt x="185" y="252"/>
                    </a:lnTo>
                    <a:lnTo>
                      <a:pt x="203" y="256"/>
                    </a:lnTo>
                    <a:lnTo>
                      <a:pt x="203" y="256"/>
                    </a:lnTo>
                    <a:lnTo>
                      <a:pt x="213" y="257"/>
                    </a:lnTo>
                    <a:lnTo>
                      <a:pt x="222" y="259"/>
                    </a:lnTo>
                    <a:lnTo>
                      <a:pt x="222" y="259"/>
                    </a:lnTo>
                    <a:lnTo>
                      <a:pt x="233" y="260"/>
                    </a:lnTo>
                    <a:lnTo>
                      <a:pt x="251" y="265"/>
                    </a:lnTo>
                    <a:lnTo>
                      <a:pt x="256" y="270"/>
                    </a:lnTo>
                    <a:lnTo>
                      <a:pt x="259" y="281"/>
                    </a:lnTo>
                    <a:lnTo>
                      <a:pt x="259" y="281"/>
                    </a:lnTo>
                    <a:lnTo>
                      <a:pt x="266" y="299"/>
                    </a:lnTo>
                    <a:lnTo>
                      <a:pt x="272" y="315"/>
                    </a:lnTo>
                    <a:lnTo>
                      <a:pt x="272" y="315"/>
                    </a:lnTo>
                    <a:lnTo>
                      <a:pt x="279" y="329"/>
                    </a:lnTo>
                    <a:lnTo>
                      <a:pt x="279" y="329"/>
                    </a:lnTo>
                    <a:lnTo>
                      <a:pt x="281" y="334"/>
                    </a:lnTo>
                    <a:lnTo>
                      <a:pt x="281" y="334"/>
                    </a:lnTo>
                    <a:lnTo>
                      <a:pt x="283" y="334"/>
                    </a:lnTo>
                    <a:lnTo>
                      <a:pt x="282" y="334"/>
                    </a:lnTo>
                    <a:lnTo>
                      <a:pt x="283" y="334"/>
                    </a:lnTo>
                    <a:lnTo>
                      <a:pt x="283" y="334"/>
                    </a:lnTo>
                    <a:lnTo>
                      <a:pt x="284" y="334"/>
                    </a:lnTo>
                    <a:lnTo>
                      <a:pt x="285" y="334"/>
                    </a:lnTo>
                    <a:lnTo>
                      <a:pt x="285" y="334"/>
                    </a:lnTo>
                    <a:lnTo>
                      <a:pt x="287" y="333"/>
                    </a:lnTo>
                    <a:lnTo>
                      <a:pt x="287" y="333"/>
                    </a:lnTo>
                    <a:lnTo>
                      <a:pt x="290" y="331"/>
                    </a:lnTo>
                    <a:lnTo>
                      <a:pt x="290" y="331"/>
                    </a:lnTo>
                    <a:lnTo>
                      <a:pt x="294" y="328"/>
                    </a:lnTo>
                    <a:lnTo>
                      <a:pt x="294" y="328"/>
                    </a:lnTo>
                    <a:lnTo>
                      <a:pt x="299" y="324"/>
                    </a:lnTo>
                    <a:lnTo>
                      <a:pt x="303" y="321"/>
                    </a:lnTo>
                    <a:lnTo>
                      <a:pt x="306" y="319"/>
                    </a:lnTo>
                    <a:lnTo>
                      <a:pt x="306" y="319"/>
                    </a:lnTo>
                    <a:lnTo>
                      <a:pt x="309" y="316"/>
                    </a:lnTo>
                    <a:lnTo>
                      <a:pt x="309" y="316"/>
                    </a:lnTo>
                    <a:lnTo>
                      <a:pt x="312" y="313"/>
                    </a:lnTo>
                    <a:lnTo>
                      <a:pt x="312" y="313"/>
                    </a:lnTo>
                    <a:lnTo>
                      <a:pt x="314" y="311"/>
                    </a:lnTo>
                    <a:lnTo>
                      <a:pt x="314" y="311"/>
                    </a:lnTo>
                    <a:lnTo>
                      <a:pt x="312" y="315"/>
                    </a:lnTo>
                    <a:lnTo>
                      <a:pt x="311" y="314"/>
                    </a:lnTo>
                    <a:lnTo>
                      <a:pt x="315" y="309"/>
                    </a:lnTo>
                    <a:lnTo>
                      <a:pt x="315" y="309"/>
                    </a:lnTo>
                    <a:lnTo>
                      <a:pt x="316" y="306"/>
                    </a:lnTo>
                    <a:lnTo>
                      <a:pt x="317" y="305"/>
                    </a:lnTo>
                    <a:lnTo>
                      <a:pt x="317" y="305"/>
                    </a:lnTo>
                    <a:lnTo>
                      <a:pt x="317" y="303"/>
                    </a:lnTo>
                    <a:lnTo>
                      <a:pt x="319" y="299"/>
                    </a:lnTo>
                    <a:lnTo>
                      <a:pt x="319" y="299"/>
                    </a:lnTo>
                    <a:lnTo>
                      <a:pt x="320" y="295"/>
                    </a:lnTo>
                    <a:lnTo>
                      <a:pt x="320" y="295"/>
                    </a:lnTo>
                    <a:lnTo>
                      <a:pt x="321" y="291"/>
                    </a:lnTo>
                    <a:lnTo>
                      <a:pt x="321" y="291"/>
                    </a:lnTo>
                    <a:lnTo>
                      <a:pt x="320" y="288"/>
                    </a:lnTo>
                    <a:lnTo>
                      <a:pt x="320" y="288"/>
                    </a:lnTo>
                    <a:lnTo>
                      <a:pt x="317" y="285"/>
                    </a:lnTo>
                    <a:lnTo>
                      <a:pt x="317" y="285"/>
                    </a:lnTo>
                    <a:lnTo>
                      <a:pt x="312" y="280"/>
                    </a:lnTo>
                    <a:lnTo>
                      <a:pt x="312" y="280"/>
                    </a:lnTo>
                    <a:lnTo>
                      <a:pt x="294" y="271"/>
                    </a:lnTo>
                    <a:lnTo>
                      <a:pt x="279" y="262"/>
                    </a:lnTo>
                    <a:lnTo>
                      <a:pt x="276" y="260"/>
                    </a:lnTo>
                    <a:lnTo>
                      <a:pt x="276" y="258"/>
                    </a:lnTo>
                    <a:lnTo>
                      <a:pt x="282" y="257"/>
                    </a:lnTo>
                    <a:lnTo>
                      <a:pt x="300" y="257"/>
                    </a:lnTo>
                    <a:lnTo>
                      <a:pt x="300" y="257"/>
                    </a:lnTo>
                    <a:lnTo>
                      <a:pt x="341" y="256"/>
                    </a:lnTo>
                    <a:lnTo>
                      <a:pt x="341" y="256"/>
                    </a:lnTo>
                    <a:lnTo>
                      <a:pt x="376" y="253"/>
                    </a:lnTo>
                    <a:lnTo>
                      <a:pt x="376" y="253"/>
                    </a:lnTo>
                    <a:lnTo>
                      <a:pt x="419" y="249"/>
                    </a:lnTo>
                    <a:lnTo>
                      <a:pt x="419" y="249"/>
                    </a:lnTo>
                    <a:lnTo>
                      <a:pt x="485" y="241"/>
                    </a:lnTo>
                    <a:lnTo>
                      <a:pt x="485" y="241"/>
                    </a:lnTo>
                    <a:lnTo>
                      <a:pt x="545" y="233"/>
                    </a:lnTo>
                    <a:lnTo>
                      <a:pt x="578" y="229"/>
                    </a:lnTo>
                    <a:lnTo>
                      <a:pt x="607" y="227"/>
                    </a:lnTo>
                    <a:lnTo>
                      <a:pt x="618" y="227"/>
                    </a:lnTo>
                    <a:lnTo>
                      <a:pt x="618" y="227"/>
                    </a:lnTo>
                    <a:lnTo>
                      <a:pt x="644" y="221"/>
                    </a:lnTo>
                    <a:lnTo>
                      <a:pt x="644" y="221"/>
                    </a:lnTo>
                    <a:lnTo>
                      <a:pt x="666" y="214"/>
                    </a:lnTo>
                    <a:lnTo>
                      <a:pt x="666" y="214"/>
                    </a:lnTo>
                    <a:lnTo>
                      <a:pt x="693" y="206"/>
                    </a:lnTo>
                    <a:lnTo>
                      <a:pt x="693" y="206"/>
                    </a:lnTo>
                    <a:lnTo>
                      <a:pt x="717" y="197"/>
                    </a:lnTo>
                    <a:lnTo>
                      <a:pt x="740" y="191"/>
                    </a:lnTo>
                    <a:lnTo>
                      <a:pt x="802" y="181"/>
                    </a:lnTo>
                    <a:lnTo>
                      <a:pt x="816" y="179"/>
                    </a:lnTo>
                    <a:lnTo>
                      <a:pt x="827" y="178"/>
                    </a:lnTo>
                    <a:lnTo>
                      <a:pt x="839" y="178"/>
                    </a:lnTo>
                    <a:lnTo>
                      <a:pt x="839" y="178"/>
                    </a:lnTo>
                    <a:lnTo>
                      <a:pt x="847" y="177"/>
                    </a:lnTo>
                    <a:lnTo>
                      <a:pt x="853" y="177"/>
                    </a:lnTo>
                    <a:lnTo>
                      <a:pt x="852" y="177"/>
                    </a:lnTo>
                    <a:lnTo>
                      <a:pt x="859" y="176"/>
                    </a:lnTo>
                    <a:lnTo>
                      <a:pt x="859" y="176"/>
                    </a:lnTo>
                    <a:lnTo>
                      <a:pt x="864" y="175"/>
                    </a:lnTo>
                    <a:lnTo>
                      <a:pt x="864" y="175"/>
                    </a:lnTo>
                    <a:lnTo>
                      <a:pt x="867" y="173"/>
                    </a:lnTo>
                    <a:lnTo>
                      <a:pt x="867" y="173"/>
                    </a:lnTo>
                    <a:lnTo>
                      <a:pt x="872" y="169"/>
                    </a:lnTo>
                    <a:lnTo>
                      <a:pt x="872" y="169"/>
                    </a:lnTo>
                    <a:lnTo>
                      <a:pt x="875" y="164"/>
                    </a:lnTo>
                    <a:lnTo>
                      <a:pt x="875" y="164"/>
                    </a:lnTo>
                    <a:lnTo>
                      <a:pt x="877" y="160"/>
                    </a:lnTo>
                    <a:lnTo>
                      <a:pt x="877" y="160"/>
                    </a:lnTo>
                    <a:lnTo>
                      <a:pt x="878" y="156"/>
                    </a:lnTo>
                    <a:lnTo>
                      <a:pt x="878" y="156"/>
                    </a:lnTo>
                    <a:lnTo>
                      <a:pt x="878" y="154"/>
                    </a:lnTo>
                    <a:lnTo>
                      <a:pt x="878" y="154"/>
                    </a:lnTo>
                    <a:lnTo>
                      <a:pt x="878" y="152"/>
                    </a:lnTo>
                    <a:lnTo>
                      <a:pt x="878" y="152"/>
                    </a:lnTo>
                    <a:lnTo>
                      <a:pt x="875" y="148"/>
                    </a:lnTo>
                    <a:lnTo>
                      <a:pt x="875" y="148"/>
                    </a:lnTo>
                    <a:lnTo>
                      <a:pt x="873" y="146"/>
                    </a:lnTo>
                    <a:lnTo>
                      <a:pt x="873" y="146"/>
                    </a:lnTo>
                    <a:lnTo>
                      <a:pt x="868" y="143"/>
                    </a:lnTo>
                    <a:lnTo>
                      <a:pt x="868" y="143"/>
                    </a:lnTo>
                    <a:lnTo>
                      <a:pt x="867" y="142"/>
                    </a:lnTo>
                    <a:lnTo>
                      <a:pt x="867" y="142"/>
                    </a:lnTo>
                    <a:lnTo>
                      <a:pt x="863" y="140"/>
                    </a:lnTo>
                    <a:lnTo>
                      <a:pt x="863" y="140"/>
                    </a:lnTo>
                    <a:lnTo>
                      <a:pt x="855" y="138"/>
                    </a:lnTo>
                    <a:lnTo>
                      <a:pt x="855" y="138"/>
                    </a:lnTo>
                    <a:lnTo>
                      <a:pt x="846" y="136"/>
                    </a:lnTo>
                    <a:lnTo>
                      <a:pt x="847" y="136"/>
                    </a:lnTo>
                    <a:lnTo>
                      <a:pt x="836" y="135"/>
                    </a:lnTo>
                    <a:lnTo>
                      <a:pt x="836" y="135"/>
                    </a:lnTo>
                    <a:lnTo>
                      <a:pt x="819" y="133"/>
                    </a:lnTo>
                    <a:lnTo>
                      <a:pt x="786" y="129"/>
                    </a:lnTo>
                    <a:lnTo>
                      <a:pt x="770" y="127"/>
                    </a:lnTo>
                    <a:lnTo>
                      <a:pt x="747" y="124"/>
                    </a:lnTo>
                    <a:lnTo>
                      <a:pt x="747" y="124"/>
                    </a:lnTo>
                    <a:lnTo>
                      <a:pt x="740" y="124"/>
                    </a:lnTo>
                    <a:lnTo>
                      <a:pt x="711" y="118"/>
                    </a:lnTo>
                    <a:lnTo>
                      <a:pt x="686" y="111"/>
                    </a:lnTo>
                    <a:lnTo>
                      <a:pt x="686" y="111"/>
                    </a:lnTo>
                    <a:lnTo>
                      <a:pt x="648" y="104"/>
                    </a:lnTo>
                    <a:lnTo>
                      <a:pt x="621" y="99"/>
                    </a:lnTo>
                    <a:lnTo>
                      <a:pt x="621" y="99"/>
                    </a:lnTo>
                    <a:lnTo>
                      <a:pt x="604" y="96"/>
                    </a:lnTo>
                    <a:lnTo>
                      <a:pt x="604" y="96"/>
                    </a:lnTo>
                    <a:lnTo>
                      <a:pt x="588" y="95"/>
                    </a:lnTo>
                    <a:lnTo>
                      <a:pt x="539" y="91"/>
                    </a:lnTo>
                    <a:lnTo>
                      <a:pt x="495" y="88"/>
                    </a:lnTo>
                    <a:lnTo>
                      <a:pt x="495" y="88"/>
                    </a:lnTo>
                    <a:lnTo>
                      <a:pt x="469" y="87"/>
                    </a:lnTo>
                    <a:lnTo>
                      <a:pt x="469" y="87"/>
                    </a:lnTo>
                    <a:lnTo>
                      <a:pt x="438" y="86"/>
                    </a:lnTo>
                    <a:lnTo>
                      <a:pt x="438" y="86"/>
                    </a:lnTo>
                    <a:lnTo>
                      <a:pt x="406" y="86"/>
                    </a:lnTo>
                    <a:lnTo>
                      <a:pt x="372" y="85"/>
                    </a:lnTo>
                    <a:lnTo>
                      <a:pt x="323" y="83"/>
                    </a:lnTo>
                    <a:lnTo>
                      <a:pt x="323" y="83"/>
                    </a:lnTo>
                    <a:lnTo>
                      <a:pt x="305" y="83"/>
                    </a:lnTo>
                    <a:lnTo>
                      <a:pt x="294" y="83"/>
                    </a:lnTo>
                    <a:lnTo>
                      <a:pt x="295" y="83"/>
                    </a:lnTo>
                    <a:lnTo>
                      <a:pt x="282" y="84"/>
                    </a:lnTo>
                    <a:lnTo>
                      <a:pt x="270" y="86"/>
                    </a:lnTo>
                    <a:lnTo>
                      <a:pt x="270" y="86"/>
                    </a:lnTo>
                    <a:lnTo>
                      <a:pt x="261" y="87"/>
                    </a:lnTo>
                    <a:lnTo>
                      <a:pt x="261" y="87"/>
                    </a:lnTo>
                    <a:lnTo>
                      <a:pt x="255" y="88"/>
                    </a:lnTo>
                    <a:lnTo>
                      <a:pt x="255" y="88"/>
                    </a:lnTo>
                    <a:lnTo>
                      <a:pt x="245" y="89"/>
                    </a:lnTo>
                    <a:lnTo>
                      <a:pt x="245" y="89"/>
                    </a:lnTo>
                    <a:lnTo>
                      <a:pt x="228" y="92"/>
                    </a:lnTo>
                    <a:lnTo>
                      <a:pt x="228" y="92"/>
                    </a:lnTo>
                    <a:lnTo>
                      <a:pt x="215" y="95"/>
                    </a:lnTo>
                    <a:lnTo>
                      <a:pt x="215" y="95"/>
                    </a:lnTo>
                    <a:lnTo>
                      <a:pt x="198" y="100"/>
                    </a:lnTo>
                    <a:lnTo>
                      <a:pt x="179" y="104"/>
                    </a:lnTo>
                    <a:lnTo>
                      <a:pt x="179" y="104"/>
                    </a:lnTo>
                    <a:lnTo>
                      <a:pt x="161" y="110"/>
                    </a:lnTo>
                    <a:lnTo>
                      <a:pt x="161" y="110"/>
                    </a:lnTo>
                    <a:lnTo>
                      <a:pt x="142" y="116"/>
                    </a:lnTo>
                    <a:lnTo>
                      <a:pt x="118" y="124"/>
                    </a:lnTo>
                    <a:lnTo>
                      <a:pt x="82" y="133"/>
                    </a:lnTo>
                    <a:lnTo>
                      <a:pt x="82" y="133"/>
                    </a:lnTo>
                    <a:lnTo>
                      <a:pt x="57" y="144"/>
                    </a:lnTo>
                    <a:lnTo>
                      <a:pt x="57" y="144"/>
                    </a:lnTo>
                    <a:lnTo>
                      <a:pt x="40" y="153"/>
                    </a:lnTo>
                    <a:lnTo>
                      <a:pt x="40" y="153"/>
                    </a:lnTo>
                    <a:lnTo>
                      <a:pt x="27" y="161"/>
                    </a:lnTo>
                    <a:lnTo>
                      <a:pt x="27" y="161"/>
                    </a:lnTo>
                    <a:lnTo>
                      <a:pt x="19" y="167"/>
                    </a:lnTo>
                    <a:lnTo>
                      <a:pt x="19" y="167"/>
                    </a:lnTo>
                    <a:lnTo>
                      <a:pt x="13" y="173"/>
                    </a:lnTo>
                    <a:lnTo>
                      <a:pt x="13" y="172"/>
                    </a:lnTo>
                    <a:close/>
                    <a:moveTo>
                      <a:pt x="14" y="172"/>
                    </a:moveTo>
                    <a:lnTo>
                      <a:pt x="10" y="175"/>
                    </a:lnTo>
                    <a:lnTo>
                      <a:pt x="10" y="174"/>
                    </a:lnTo>
                    <a:lnTo>
                      <a:pt x="8" y="177"/>
                    </a:lnTo>
                    <a:lnTo>
                      <a:pt x="8" y="177"/>
                    </a:lnTo>
                    <a:lnTo>
                      <a:pt x="6" y="178"/>
                    </a:lnTo>
                    <a:lnTo>
                      <a:pt x="6" y="178"/>
                    </a:lnTo>
                    <a:lnTo>
                      <a:pt x="4" y="181"/>
                    </a:lnTo>
                    <a:lnTo>
                      <a:pt x="4" y="180"/>
                    </a:lnTo>
                    <a:lnTo>
                      <a:pt x="3" y="183"/>
                    </a:lnTo>
                    <a:lnTo>
                      <a:pt x="3" y="183"/>
                    </a:lnTo>
                    <a:lnTo>
                      <a:pt x="1" y="189"/>
                    </a:lnTo>
                    <a:lnTo>
                      <a:pt x="1" y="188"/>
                    </a:lnTo>
                    <a:lnTo>
                      <a:pt x="4" y="192"/>
                    </a:lnTo>
                    <a:lnTo>
                      <a:pt x="4" y="192"/>
                    </a:lnTo>
                    <a:lnTo>
                      <a:pt x="6" y="194"/>
                    </a:lnTo>
                    <a:lnTo>
                      <a:pt x="6" y="194"/>
                    </a:lnTo>
                    <a:lnTo>
                      <a:pt x="8" y="194"/>
                    </a:lnTo>
                    <a:lnTo>
                      <a:pt x="8" y="194"/>
                    </a:lnTo>
                    <a:lnTo>
                      <a:pt x="12" y="195"/>
                    </a:lnTo>
                    <a:lnTo>
                      <a:pt x="23" y="202"/>
                    </a:lnTo>
                    <a:lnTo>
                      <a:pt x="23" y="202"/>
                    </a:lnTo>
                    <a:lnTo>
                      <a:pt x="36" y="209"/>
                    </a:lnTo>
                    <a:lnTo>
                      <a:pt x="36" y="209"/>
                    </a:lnTo>
                    <a:lnTo>
                      <a:pt x="44" y="213"/>
                    </a:lnTo>
                    <a:lnTo>
                      <a:pt x="47" y="215"/>
                    </a:lnTo>
                    <a:lnTo>
                      <a:pt x="47" y="215"/>
                    </a:lnTo>
                    <a:lnTo>
                      <a:pt x="52" y="217"/>
                    </a:lnTo>
                    <a:lnTo>
                      <a:pt x="52" y="217"/>
                    </a:lnTo>
                    <a:lnTo>
                      <a:pt x="57" y="218"/>
                    </a:lnTo>
                    <a:lnTo>
                      <a:pt x="56" y="219"/>
                    </a:lnTo>
                    <a:lnTo>
                      <a:pt x="52" y="218"/>
                    </a:lnTo>
                    <a:lnTo>
                      <a:pt x="47" y="216"/>
                    </a:lnTo>
                    <a:lnTo>
                      <a:pt x="44" y="214"/>
                    </a:lnTo>
                    <a:lnTo>
                      <a:pt x="44" y="214"/>
                    </a:lnTo>
                    <a:lnTo>
                      <a:pt x="35" y="210"/>
                    </a:lnTo>
                    <a:lnTo>
                      <a:pt x="23" y="203"/>
                    </a:lnTo>
                    <a:lnTo>
                      <a:pt x="11" y="196"/>
                    </a:lnTo>
                    <a:lnTo>
                      <a:pt x="11" y="196"/>
                    </a:lnTo>
                    <a:lnTo>
                      <a:pt x="8" y="195"/>
                    </a:lnTo>
                    <a:lnTo>
                      <a:pt x="6" y="194"/>
                    </a:lnTo>
                    <a:lnTo>
                      <a:pt x="3" y="193"/>
                    </a:lnTo>
                    <a:lnTo>
                      <a:pt x="0" y="189"/>
                    </a:lnTo>
                    <a:lnTo>
                      <a:pt x="2" y="183"/>
                    </a:lnTo>
                    <a:lnTo>
                      <a:pt x="3" y="180"/>
                    </a:lnTo>
                    <a:lnTo>
                      <a:pt x="6" y="178"/>
                    </a:lnTo>
                    <a:lnTo>
                      <a:pt x="7" y="176"/>
                    </a:lnTo>
                    <a:lnTo>
                      <a:pt x="10" y="174"/>
                    </a:lnTo>
                    <a:lnTo>
                      <a:pt x="13" y="171"/>
                    </a:lnTo>
                    <a:lnTo>
                      <a:pt x="14" y="172"/>
                    </a:lnTo>
                    <a:close/>
                    <a:moveTo>
                      <a:pt x="9" y="194"/>
                    </a:moveTo>
                    <a:lnTo>
                      <a:pt x="6" y="196"/>
                    </a:lnTo>
                    <a:lnTo>
                      <a:pt x="6" y="196"/>
                    </a:lnTo>
                    <a:lnTo>
                      <a:pt x="4" y="197"/>
                    </a:lnTo>
                    <a:lnTo>
                      <a:pt x="4" y="197"/>
                    </a:lnTo>
                    <a:lnTo>
                      <a:pt x="3" y="199"/>
                    </a:lnTo>
                    <a:lnTo>
                      <a:pt x="2" y="202"/>
                    </a:lnTo>
                    <a:lnTo>
                      <a:pt x="2" y="201"/>
                    </a:lnTo>
                    <a:lnTo>
                      <a:pt x="2" y="204"/>
                    </a:lnTo>
                    <a:lnTo>
                      <a:pt x="2" y="204"/>
                    </a:lnTo>
                    <a:lnTo>
                      <a:pt x="3" y="205"/>
                    </a:lnTo>
                    <a:lnTo>
                      <a:pt x="4" y="206"/>
                    </a:lnTo>
                    <a:lnTo>
                      <a:pt x="4" y="206"/>
                    </a:lnTo>
                    <a:lnTo>
                      <a:pt x="6" y="207"/>
                    </a:lnTo>
                    <a:lnTo>
                      <a:pt x="5" y="208"/>
                    </a:lnTo>
                    <a:lnTo>
                      <a:pt x="3" y="207"/>
                    </a:lnTo>
                    <a:lnTo>
                      <a:pt x="2" y="205"/>
                    </a:lnTo>
                    <a:lnTo>
                      <a:pt x="2" y="205"/>
                    </a:lnTo>
                    <a:lnTo>
                      <a:pt x="1" y="204"/>
                    </a:lnTo>
                    <a:lnTo>
                      <a:pt x="1" y="201"/>
                    </a:lnTo>
                    <a:lnTo>
                      <a:pt x="2" y="198"/>
                    </a:lnTo>
                    <a:lnTo>
                      <a:pt x="2" y="198"/>
                    </a:lnTo>
                    <a:lnTo>
                      <a:pt x="3" y="196"/>
                    </a:lnTo>
                    <a:lnTo>
                      <a:pt x="6" y="195"/>
                    </a:lnTo>
                    <a:lnTo>
                      <a:pt x="9" y="194"/>
                    </a:lnTo>
                    <a:lnTo>
                      <a:pt x="9" y="194"/>
                    </a:lnTo>
                    <a:close/>
                    <a:moveTo>
                      <a:pt x="81" y="150"/>
                    </a:moveTo>
                    <a:lnTo>
                      <a:pt x="78" y="152"/>
                    </a:lnTo>
                    <a:lnTo>
                      <a:pt x="78" y="152"/>
                    </a:lnTo>
                    <a:lnTo>
                      <a:pt x="75" y="155"/>
                    </a:lnTo>
                    <a:lnTo>
                      <a:pt x="75" y="155"/>
                    </a:lnTo>
                    <a:lnTo>
                      <a:pt x="72" y="157"/>
                    </a:lnTo>
                    <a:lnTo>
                      <a:pt x="72" y="157"/>
                    </a:lnTo>
                    <a:lnTo>
                      <a:pt x="70" y="160"/>
                    </a:lnTo>
                    <a:lnTo>
                      <a:pt x="70" y="160"/>
                    </a:lnTo>
                    <a:lnTo>
                      <a:pt x="68" y="163"/>
                    </a:lnTo>
                    <a:lnTo>
                      <a:pt x="68" y="163"/>
                    </a:lnTo>
                    <a:lnTo>
                      <a:pt x="68" y="166"/>
                    </a:lnTo>
                    <a:lnTo>
                      <a:pt x="68" y="166"/>
                    </a:lnTo>
                    <a:lnTo>
                      <a:pt x="69" y="169"/>
                    </a:lnTo>
                    <a:lnTo>
                      <a:pt x="69" y="168"/>
                    </a:lnTo>
                    <a:lnTo>
                      <a:pt x="70" y="170"/>
                    </a:lnTo>
                    <a:lnTo>
                      <a:pt x="70" y="170"/>
                    </a:lnTo>
                    <a:lnTo>
                      <a:pt x="72" y="171"/>
                    </a:lnTo>
                    <a:lnTo>
                      <a:pt x="72" y="171"/>
                    </a:lnTo>
                    <a:lnTo>
                      <a:pt x="75" y="173"/>
                    </a:lnTo>
                    <a:lnTo>
                      <a:pt x="75" y="173"/>
                    </a:lnTo>
                    <a:lnTo>
                      <a:pt x="77" y="173"/>
                    </a:lnTo>
                    <a:lnTo>
                      <a:pt x="77" y="173"/>
                    </a:lnTo>
                    <a:lnTo>
                      <a:pt x="81" y="172"/>
                    </a:lnTo>
                    <a:lnTo>
                      <a:pt x="81" y="172"/>
                    </a:lnTo>
                    <a:lnTo>
                      <a:pt x="86" y="170"/>
                    </a:lnTo>
                    <a:lnTo>
                      <a:pt x="86" y="170"/>
                    </a:lnTo>
                    <a:lnTo>
                      <a:pt x="88" y="168"/>
                    </a:lnTo>
                    <a:lnTo>
                      <a:pt x="88" y="168"/>
                    </a:lnTo>
                    <a:lnTo>
                      <a:pt x="90" y="167"/>
                    </a:lnTo>
                    <a:lnTo>
                      <a:pt x="91" y="166"/>
                    </a:lnTo>
                    <a:lnTo>
                      <a:pt x="91" y="166"/>
                    </a:lnTo>
                    <a:lnTo>
                      <a:pt x="94" y="163"/>
                    </a:lnTo>
                    <a:lnTo>
                      <a:pt x="94" y="163"/>
                    </a:lnTo>
                    <a:lnTo>
                      <a:pt x="95" y="161"/>
                    </a:lnTo>
                    <a:lnTo>
                      <a:pt x="95" y="161"/>
                    </a:lnTo>
                    <a:lnTo>
                      <a:pt x="96" y="158"/>
                    </a:lnTo>
                    <a:lnTo>
                      <a:pt x="96" y="158"/>
                    </a:lnTo>
                    <a:lnTo>
                      <a:pt x="97" y="156"/>
                    </a:lnTo>
                    <a:lnTo>
                      <a:pt x="97" y="156"/>
                    </a:lnTo>
                    <a:lnTo>
                      <a:pt x="97" y="154"/>
                    </a:lnTo>
                    <a:lnTo>
                      <a:pt x="97" y="154"/>
                    </a:lnTo>
                    <a:lnTo>
                      <a:pt x="96" y="152"/>
                    </a:lnTo>
                    <a:lnTo>
                      <a:pt x="96" y="152"/>
                    </a:lnTo>
                    <a:lnTo>
                      <a:pt x="94" y="151"/>
                    </a:lnTo>
                    <a:lnTo>
                      <a:pt x="94" y="151"/>
                    </a:lnTo>
                    <a:lnTo>
                      <a:pt x="91" y="149"/>
                    </a:lnTo>
                    <a:lnTo>
                      <a:pt x="91" y="149"/>
                    </a:lnTo>
                    <a:lnTo>
                      <a:pt x="88" y="149"/>
                    </a:lnTo>
                    <a:lnTo>
                      <a:pt x="88" y="149"/>
                    </a:lnTo>
                    <a:lnTo>
                      <a:pt x="85" y="149"/>
                    </a:lnTo>
                    <a:lnTo>
                      <a:pt x="85" y="149"/>
                    </a:lnTo>
                    <a:lnTo>
                      <a:pt x="80" y="151"/>
                    </a:lnTo>
                    <a:lnTo>
                      <a:pt x="80" y="150"/>
                    </a:lnTo>
                    <a:lnTo>
                      <a:pt x="85" y="148"/>
                    </a:lnTo>
                    <a:lnTo>
                      <a:pt x="88" y="148"/>
                    </a:lnTo>
                    <a:lnTo>
                      <a:pt x="91" y="148"/>
                    </a:lnTo>
                    <a:lnTo>
                      <a:pt x="95" y="150"/>
                    </a:lnTo>
                    <a:lnTo>
                      <a:pt x="96" y="151"/>
                    </a:lnTo>
                    <a:lnTo>
                      <a:pt x="98" y="153"/>
                    </a:lnTo>
                    <a:lnTo>
                      <a:pt x="98" y="156"/>
                    </a:lnTo>
                    <a:lnTo>
                      <a:pt x="97" y="159"/>
                    </a:lnTo>
                    <a:lnTo>
                      <a:pt x="96" y="161"/>
                    </a:lnTo>
                    <a:lnTo>
                      <a:pt x="95" y="164"/>
                    </a:lnTo>
                    <a:lnTo>
                      <a:pt x="92" y="167"/>
                    </a:lnTo>
                    <a:lnTo>
                      <a:pt x="90" y="168"/>
                    </a:lnTo>
                    <a:lnTo>
                      <a:pt x="90" y="168"/>
                    </a:lnTo>
                    <a:lnTo>
                      <a:pt x="89" y="169"/>
                    </a:lnTo>
                    <a:lnTo>
                      <a:pt x="86" y="171"/>
                    </a:lnTo>
                    <a:lnTo>
                      <a:pt x="81" y="173"/>
                    </a:lnTo>
                    <a:lnTo>
                      <a:pt x="77" y="174"/>
                    </a:lnTo>
                    <a:lnTo>
                      <a:pt x="75" y="174"/>
                    </a:lnTo>
                    <a:lnTo>
                      <a:pt x="72" y="172"/>
                    </a:lnTo>
                    <a:lnTo>
                      <a:pt x="70" y="171"/>
                    </a:lnTo>
                    <a:lnTo>
                      <a:pt x="68" y="169"/>
                    </a:lnTo>
                    <a:lnTo>
                      <a:pt x="67" y="166"/>
                    </a:lnTo>
                    <a:lnTo>
                      <a:pt x="67" y="163"/>
                    </a:lnTo>
                    <a:lnTo>
                      <a:pt x="69" y="160"/>
                    </a:lnTo>
                    <a:lnTo>
                      <a:pt x="71" y="157"/>
                    </a:lnTo>
                    <a:lnTo>
                      <a:pt x="74" y="154"/>
                    </a:lnTo>
                    <a:lnTo>
                      <a:pt x="77" y="152"/>
                    </a:lnTo>
                    <a:lnTo>
                      <a:pt x="81" y="150"/>
                    </a:lnTo>
                    <a:lnTo>
                      <a:pt x="81" y="150"/>
                    </a:lnTo>
                    <a:close/>
                    <a:moveTo>
                      <a:pt x="827" y="133"/>
                    </a:moveTo>
                    <a:lnTo>
                      <a:pt x="838" y="129"/>
                    </a:lnTo>
                    <a:lnTo>
                      <a:pt x="838" y="129"/>
                    </a:lnTo>
                    <a:lnTo>
                      <a:pt x="846" y="123"/>
                    </a:lnTo>
                    <a:lnTo>
                      <a:pt x="846" y="123"/>
                    </a:lnTo>
                    <a:lnTo>
                      <a:pt x="853" y="118"/>
                    </a:lnTo>
                    <a:lnTo>
                      <a:pt x="853" y="118"/>
                    </a:lnTo>
                    <a:lnTo>
                      <a:pt x="858" y="111"/>
                    </a:lnTo>
                    <a:lnTo>
                      <a:pt x="870" y="97"/>
                    </a:lnTo>
                    <a:lnTo>
                      <a:pt x="883" y="83"/>
                    </a:lnTo>
                    <a:lnTo>
                      <a:pt x="897" y="71"/>
                    </a:lnTo>
                    <a:lnTo>
                      <a:pt x="909" y="60"/>
                    </a:lnTo>
                    <a:lnTo>
                      <a:pt x="925" y="50"/>
                    </a:lnTo>
                    <a:lnTo>
                      <a:pt x="938" y="44"/>
                    </a:lnTo>
                    <a:lnTo>
                      <a:pt x="954" y="37"/>
                    </a:lnTo>
                    <a:lnTo>
                      <a:pt x="958" y="37"/>
                    </a:lnTo>
                    <a:lnTo>
                      <a:pt x="963" y="37"/>
                    </a:lnTo>
                    <a:lnTo>
                      <a:pt x="968" y="40"/>
                    </a:lnTo>
                    <a:lnTo>
                      <a:pt x="969" y="44"/>
                    </a:lnTo>
                    <a:lnTo>
                      <a:pt x="969" y="50"/>
                    </a:lnTo>
                    <a:lnTo>
                      <a:pt x="969" y="56"/>
                    </a:lnTo>
                    <a:lnTo>
                      <a:pt x="968" y="61"/>
                    </a:lnTo>
                    <a:lnTo>
                      <a:pt x="967" y="68"/>
                    </a:lnTo>
                    <a:lnTo>
                      <a:pt x="964" y="78"/>
                    </a:lnTo>
                    <a:lnTo>
                      <a:pt x="961" y="91"/>
                    </a:lnTo>
                    <a:lnTo>
                      <a:pt x="956" y="105"/>
                    </a:lnTo>
                    <a:lnTo>
                      <a:pt x="952" y="117"/>
                    </a:lnTo>
                    <a:lnTo>
                      <a:pt x="952" y="117"/>
                    </a:lnTo>
                    <a:lnTo>
                      <a:pt x="948" y="135"/>
                    </a:lnTo>
                    <a:lnTo>
                      <a:pt x="948" y="135"/>
                    </a:lnTo>
                    <a:lnTo>
                      <a:pt x="945" y="145"/>
                    </a:lnTo>
                    <a:lnTo>
                      <a:pt x="945" y="145"/>
                    </a:lnTo>
                    <a:lnTo>
                      <a:pt x="944" y="154"/>
                    </a:lnTo>
                    <a:lnTo>
                      <a:pt x="944" y="154"/>
                    </a:lnTo>
                    <a:lnTo>
                      <a:pt x="945" y="163"/>
                    </a:lnTo>
                    <a:lnTo>
                      <a:pt x="945" y="162"/>
                    </a:lnTo>
                    <a:lnTo>
                      <a:pt x="950" y="173"/>
                    </a:lnTo>
                    <a:lnTo>
                      <a:pt x="955" y="188"/>
                    </a:lnTo>
                    <a:lnTo>
                      <a:pt x="960" y="202"/>
                    </a:lnTo>
                    <a:lnTo>
                      <a:pt x="964" y="216"/>
                    </a:lnTo>
                    <a:lnTo>
                      <a:pt x="964" y="216"/>
                    </a:lnTo>
                    <a:lnTo>
                      <a:pt x="968" y="230"/>
                    </a:lnTo>
                    <a:lnTo>
                      <a:pt x="971" y="243"/>
                    </a:lnTo>
                    <a:lnTo>
                      <a:pt x="974" y="253"/>
                    </a:lnTo>
                    <a:lnTo>
                      <a:pt x="974" y="259"/>
                    </a:lnTo>
                    <a:lnTo>
                      <a:pt x="973" y="262"/>
                    </a:lnTo>
                    <a:lnTo>
                      <a:pt x="971" y="264"/>
                    </a:lnTo>
                    <a:lnTo>
                      <a:pt x="969" y="266"/>
                    </a:lnTo>
                    <a:lnTo>
                      <a:pt x="965" y="268"/>
                    </a:lnTo>
                    <a:lnTo>
                      <a:pt x="958" y="268"/>
                    </a:lnTo>
                    <a:lnTo>
                      <a:pt x="950" y="266"/>
                    </a:lnTo>
                    <a:lnTo>
                      <a:pt x="937" y="259"/>
                    </a:lnTo>
                    <a:lnTo>
                      <a:pt x="925" y="251"/>
                    </a:lnTo>
                    <a:lnTo>
                      <a:pt x="905" y="238"/>
                    </a:lnTo>
                    <a:lnTo>
                      <a:pt x="892" y="227"/>
                    </a:lnTo>
                    <a:lnTo>
                      <a:pt x="871" y="207"/>
                    </a:lnTo>
                    <a:lnTo>
                      <a:pt x="871" y="207"/>
                    </a:lnTo>
                    <a:lnTo>
                      <a:pt x="860" y="197"/>
                    </a:lnTo>
                    <a:lnTo>
                      <a:pt x="860" y="197"/>
                    </a:lnTo>
                    <a:lnTo>
                      <a:pt x="849" y="187"/>
                    </a:lnTo>
                    <a:lnTo>
                      <a:pt x="849" y="187"/>
                    </a:lnTo>
                    <a:lnTo>
                      <a:pt x="841" y="183"/>
                    </a:lnTo>
                    <a:lnTo>
                      <a:pt x="841" y="183"/>
                    </a:lnTo>
                    <a:lnTo>
                      <a:pt x="835" y="181"/>
                    </a:lnTo>
                    <a:lnTo>
                      <a:pt x="835" y="181"/>
                    </a:lnTo>
                    <a:lnTo>
                      <a:pt x="828" y="178"/>
                    </a:lnTo>
                    <a:lnTo>
                      <a:pt x="828" y="177"/>
                    </a:lnTo>
                    <a:lnTo>
                      <a:pt x="835" y="180"/>
                    </a:lnTo>
                    <a:lnTo>
                      <a:pt x="841" y="182"/>
                    </a:lnTo>
                    <a:lnTo>
                      <a:pt x="849" y="186"/>
                    </a:lnTo>
                    <a:lnTo>
                      <a:pt x="860" y="196"/>
                    </a:lnTo>
                    <a:lnTo>
                      <a:pt x="872" y="206"/>
                    </a:lnTo>
                    <a:lnTo>
                      <a:pt x="893" y="226"/>
                    </a:lnTo>
                    <a:lnTo>
                      <a:pt x="893" y="226"/>
                    </a:lnTo>
                    <a:lnTo>
                      <a:pt x="906" y="237"/>
                    </a:lnTo>
                    <a:lnTo>
                      <a:pt x="906" y="237"/>
                    </a:lnTo>
                    <a:lnTo>
                      <a:pt x="926" y="250"/>
                    </a:lnTo>
                    <a:lnTo>
                      <a:pt x="926" y="250"/>
                    </a:lnTo>
                    <a:lnTo>
                      <a:pt x="938" y="258"/>
                    </a:lnTo>
                    <a:lnTo>
                      <a:pt x="938" y="258"/>
                    </a:lnTo>
                    <a:lnTo>
                      <a:pt x="951" y="265"/>
                    </a:lnTo>
                    <a:lnTo>
                      <a:pt x="951" y="265"/>
                    </a:lnTo>
                    <a:lnTo>
                      <a:pt x="958" y="267"/>
                    </a:lnTo>
                    <a:lnTo>
                      <a:pt x="958" y="267"/>
                    </a:lnTo>
                    <a:lnTo>
                      <a:pt x="965" y="267"/>
                    </a:lnTo>
                    <a:lnTo>
                      <a:pt x="965" y="267"/>
                    </a:lnTo>
                    <a:lnTo>
                      <a:pt x="969" y="265"/>
                    </a:lnTo>
                    <a:lnTo>
                      <a:pt x="968" y="265"/>
                    </a:lnTo>
                    <a:lnTo>
                      <a:pt x="970" y="263"/>
                    </a:lnTo>
                    <a:lnTo>
                      <a:pt x="970" y="263"/>
                    </a:lnTo>
                    <a:lnTo>
                      <a:pt x="972" y="261"/>
                    </a:lnTo>
                    <a:lnTo>
                      <a:pt x="972" y="262"/>
                    </a:lnTo>
                    <a:lnTo>
                      <a:pt x="973" y="259"/>
                    </a:lnTo>
                    <a:lnTo>
                      <a:pt x="973" y="259"/>
                    </a:lnTo>
                    <a:lnTo>
                      <a:pt x="973" y="253"/>
                    </a:lnTo>
                    <a:lnTo>
                      <a:pt x="973" y="253"/>
                    </a:lnTo>
                    <a:lnTo>
                      <a:pt x="970" y="243"/>
                    </a:lnTo>
                    <a:lnTo>
                      <a:pt x="971" y="243"/>
                    </a:lnTo>
                    <a:lnTo>
                      <a:pt x="967" y="231"/>
                    </a:lnTo>
                    <a:lnTo>
                      <a:pt x="967" y="231"/>
                    </a:lnTo>
                    <a:lnTo>
                      <a:pt x="963" y="216"/>
                    </a:lnTo>
                    <a:lnTo>
                      <a:pt x="960" y="202"/>
                    </a:lnTo>
                    <a:lnTo>
                      <a:pt x="960" y="202"/>
                    </a:lnTo>
                    <a:lnTo>
                      <a:pt x="954" y="188"/>
                    </a:lnTo>
                    <a:lnTo>
                      <a:pt x="954" y="188"/>
                    </a:lnTo>
                    <a:lnTo>
                      <a:pt x="949" y="174"/>
                    </a:lnTo>
                    <a:lnTo>
                      <a:pt x="949" y="174"/>
                    </a:lnTo>
                    <a:lnTo>
                      <a:pt x="944" y="163"/>
                    </a:lnTo>
                    <a:lnTo>
                      <a:pt x="943" y="154"/>
                    </a:lnTo>
                    <a:lnTo>
                      <a:pt x="944" y="145"/>
                    </a:lnTo>
                    <a:lnTo>
                      <a:pt x="947" y="135"/>
                    </a:lnTo>
                    <a:lnTo>
                      <a:pt x="951" y="117"/>
                    </a:lnTo>
                    <a:lnTo>
                      <a:pt x="955" y="105"/>
                    </a:lnTo>
                    <a:lnTo>
                      <a:pt x="955" y="105"/>
                    </a:lnTo>
                    <a:lnTo>
                      <a:pt x="960" y="91"/>
                    </a:lnTo>
                    <a:lnTo>
                      <a:pt x="960" y="91"/>
                    </a:lnTo>
                    <a:lnTo>
                      <a:pt x="963" y="78"/>
                    </a:lnTo>
                    <a:lnTo>
                      <a:pt x="963" y="78"/>
                    </a:lnTo>
                    <a:lnTo>
                      <a:pt x="966" y="67"/>
                    </a:lnTo>
                    <a:lnTo>
                      <a:pt x="966" y="68"/>
                    </a:lnTo>
                    <a:lnTo>
                      <a:pt x="967" y="61"/>
                    </a:lnTo>
                    <a:lnTo>
                      <a:pt x="967" y="61"/>
                    </a:lnTo>
                    <a:lnTo>
                      <a:pt x="968" y="56"/>
                    </a:lnTo>
                    <a:lnTo>
                      <a:pt x="968" y="56"/>
                    </a:lnTo>
                    <a:lnTo>
                      <a:pt x="968" y="50"/>
                    </a:lnTo>
                    <a:lnTo>
                      <a:pt x="968" y="50"/>
                    </a:lnTo>
                    <a:lnTo>
                      <a:pt x="969" y="44"/>
                    </a:lnTo>
                    <a:lnTo>
                      <a:pt x="969" y="44"/>
                    </a:lnTo>
                    <a:lnTo>
                      <a:pt x="967" y="40"/>
                    </a:lnTo>
                    <a:lnTo>
                      <a:pt x="967" y="41"/>
                    </a:lnTo>
                    <a:lnTo>
                      <a:pt x="963" y="38"/>
                    </a:lnTo>
                    <a:lnTo>
                      <a:pt x="963" y="38"/>
                    </a:lnTo>
                    <a:lnTo>
                      <a:pt x="958" y="38"/>
                    </a:lnTo>
                    <a:lnTo>
                      <a:pt x="958" y="38"/>
                    </a:lnTo>
                    <a:lnTo>
                      <a:pt x="954" y="38"/>
                    </a:lnTo>
                    <a:lnTo>
                      <a:pt x="954" y="38"/>
                    </a:lnTo>
                    <a:lnTo>
                      <a:pt x="939" y="45"/>
                    </a:lnTo>
                    <a:lnTo>
                      <a:pt x="939" y="45"/>
                    </a:lnTo>
                    <a:lnTo>
                      <a:pt x="926" y="51"/>
                    </a:lnTo>
                    <a:lnTo>
                      <a:pt x="926" y="51"/>
                    </a:lnTo>
                    <a:lnTo>
                      <a:pt x="910" y="61"/>
                    </a:lnTo>
                    <a:lnTo>
                      <a:pt x="910" y="61"/>
                    </a:lnTo>
                    <a:lnTo>
                      <a:pt x="898" y="71"/>
                    </a:lnTo>
                    <a:lnTo>
                      <a:pt x="898" y="71"/>
                    </a:lnTo>
                    <a:lnTo>
                      <a:pt x="884" y="84"/>
                    </a:lnTo>
                    <a:lnTo>
                      <a:pt x="884" y="84"/>
                    </a:lnTo>
                    <a:lnTo>
                      <a:pt x="871" y="98"/>
                    </a:lnTo>
                    <a:lnTo>
                      <a:pt x="871" y="98"/>
                    </a:lnTo>
                    <a:lnTo>
                      <a:pt x="859" y="111"/>
                    </a:lnTo>
                    <a:lnTo>
                      <a:pt x="859" y="111"/>
                    </a:lnTo>
                    <a:lnTo>
                      <a:pt x="853" y="119"/>
                    </a:lnTo>
                    <a:lnTo>
                      <a:pt x="847" y="124"/>
                    </a:lnTo>
                    <a:lnTo>
                      <a:pt x="838" y="130"/>
                    </a:lnTo>
                    <a:lnTo>
                      <a:pt x="828" y="134"/>
                    </a:lnTo>
                    <a:lnTo>
                      <a:pt x="827" y="133"/>
                    </a:lnTo>
                    <a:close/>
                    <a:moveTo>
                      <a:pt x="207" y="133"/>
                    </a:moveTo>
                    <a:lnTo>
                      <a:pt x="211" y="137"/>
                    </a:lnTo>
                    <a:lnTo>
                      <a:pt x="215" y="142"/>
                    </a:lnTo>
                    <a:lnTo>
                      <a:pt x="221" y="149"/>
                    </a:lnTo>
                    <a:lnTo>
                      <a:pt x="227" y="156"/>
                    </a:lnTo>
                    <a:lnTo>
                      <a:pt x="227" y="156"/>
                    </a:lnTo>
                    <a:lnTo>
                      <a:pt x="230" y="160"/>
                    </a:lnTo>
                    <a:lnTo>
                      <a:pt x="230" y="160"/>
                    </a:lnTo>
                    <a:lnTo>
                      <a:pt x="233" y="163"/>
                    </a:lnTo>
                    <a:lnTo>
                      <a:pt x="233" y="163"/>
                    </a:lnTo>
                    <a:lnTo>
                      <a:pt x="235" y="164"/>
                    </a:lnTo>
                    <a:lnTo>
                      <a:pt x="235" y="164"/>
                    </a:lnTo>
                    <a:lnTo>
                      <a:pt x="238" y="165"/>
                    </a:lnTo>
                    <a:lnTo>
                      <a:pt x="240" y="167"/>
                    </a:lnTo>
                    <a:lnTo>
                      <a:pt x="240" y="167"/>
                    </a:lnTo>
                    <a:lnTo>
                      <a:pt x="242" y="166"/>
                    </a:lnTo>
                    <a:lnTo>
                      <a:pt x="243" y="168"/>
                    </a:lnTo>
                    <a:lnTo>
                      <a:pt x="242" y="169"/>
                    </a:lnTo>
                    <a:lnTo>
                      <a:pt x="239" y="170"/>
                    </a:lnTo>
                    <a:lnTo>
                      <a:pt x="240" y="170"/>
                    </a:lnTo>
                    <a:lnTo>
                      <a:pt x="237" y="172"/>
                    </a:lnTo>
                    <a:lnTo>
                      <a:pt x="237" y="172"/>
                    </a:lnTo>
                    <a:lnTo>
                      <a:pt x="235" y="174"/>
                    </a:lnTo>
                    <a:lnTo>
                      <a:pt x="235" y="174"/>
                    </a:lnTo>
                    <a:lnTo>
                      <a:pt x="231" y="180"/>
                    </a:lnTo>
                    <a:lnTo>
                      <a:pt x="231" y="180"/>
                    </a:lnTo>
                    <a:lnTo>
                      <a:pt x="228" y="188"/>
                    </a:lnTo>
                    <a:lnTo>
                      <a:pt x="228" y="188"/>
                    </a:lnTo>
                    <a:lnTo>
                      <a:pt x="225" y="198"/>
                    </a:lnTo>
                    <a:lnTo>
                      <a:pt x="225" y="198"/>
                    </a:lnTo>
                    <a:lnTo>
                      <a:pt x="223" y="208"/>
                    </a:lnTo>
                    <a:lnTo>
                      <a:pt x="223" y="208"/>
                    </a:lnTo>
                    <a:lnTo>
                      <a:pt x="222" y="216"/>
                    </a:lnTo>
                    <a:lnTo>
                      <a:pt x="221" y="225"/>
                    </a:lnTo>
                    <a:lnTo>
                      <a:pt x="217" y="231"/>
                    </a:lnTo>
                    <a:lnTo>
                      <a:pt x="211" y="237"/>
                    </a:lnTo>
                    <a:lnTo>
                      <a:pt x="207" y="239"/>
                    </a:lnTo>
                    <a:lnTo>
                      <a:pt x="199" y="242"/>
                    </a:lnTo>
                    <a:lnTo>
                      <a:pt x="190" y="243"/>
                    </a:lnTo>
                    <a:lnTo>
                      <a:pt x="182" y="243"/>
                    </a:lnTo>
                    <a:lnTo>
                      <a:pt x="182" y="243"/>
                    </a:lnTo>
                    <a:lnTo>
                      <a:pt x="176" y="244"/>
                    </a:lnTo>
                    <a:lnTo>
                      <a:pt x="169" y="243"/>
                    </a:lnTo>
                    <a:lnTo>
                      <a:pt x="169" y="242"/>
                    </a:lnTo>
                    <a:lnTo>
                      <a:pt x="176" y="243"/>
                    </a:lnTo>
                    <a:lnTo>
                      <a:pt x="176" y="243"/>
                    </a:lnTo>
                    <a:lnTo>
                      <a:pt x="182" y="242"/>
                    </a:lnTo>
                    <a:lnTo>
                      <a:pt x="189" y="242"/>
                    </a:lnTo>
                    <a:lnTo>
                      <a:pt x="189" y="242"/>
                    </a:lnTo>
                    <a:lnTo>
                      <a:pt x="198" y="241"/>
                    </a:lnTo>
                    <a:lnTo>
                      <a:pt x="198" y="241"/>
                    </a:lnTo>
                    <a:lnTo>
                      <a:pt x="206" y="238"/>
                    </a:lnTo>
                    <a:lnTo>
                      <a:pt x="206" y="239"/>
                    </a:lnTo>
                    <a:lnTo>
                      <a:pt x="210" y="236"/>
                    </a:lnTo>
                    <a:lnTo>
                      <a:pt x="210" y="236"/>
                    </a:lnTo>
                    <a:lnTo>
                      <a:pt x="216" y="230"/>
                    </a:lnTo>
                    <a:lnTo>
                      <a:pt x="216" y="230"/>
                    </a:lnTo>
                    <a:lnTo>
                      <a:pt x="220" y="225"/>
                    </a:lnTo>
                    <a:lnTo>
                      <a:pt x="220" y="225"/>
                    </a:lnTo>
                    <a:lnTo>
                      <a:pt x="221" y="216"/>
                    </a:lnTo>
                    <a:lnTo>
                      <a:pt x="221" y="216"/>
                    </a:lnTo>
                    <a:lnTo>
                      <a:pt x="222" y="208"/>
                    </a:lnTo>
                    <a:lnTo>
                      <a:pt x="224" y="197"/>
                    </a:lnTo>
                    <a:lnTo>
                      <a:pt x="227" y="188"/>
                    </a:lnTo>
                    <a:lnTo>
                      <a:pt x="230" y="179"/>
                    </a:lnTo>
                    <a:lnTo>
                      <a:pt x="234" y="173"/>
                    </a:lnTo>
                    <a:lnTo>
                      <a:pt x="236" y="171"/>
                    </a:lnTo>
                    <a:lnTo>
                      <a:pt x="239" y="169"/>
                    </a:lnTo>
                    <a:lnTo>
                      <a:pt x="241" y="168"/>
                    </a:lnTo>
                    <a:lnTo>
                      <a:pt x="241" y="168"/>
                    </a:lnTo>
                    <a:lnTo>
                      <a:pt x="242" y="167"/>
                    </a:lnTo>
                    <a:lnTo>
                      <a:pt x="242" y="168"/>
                    </a:lnTo>
                    <a:lnTo>
                      <a:pt x="241" y="167"/>
                    </a:lnTo>
                    <a:lnTo>
                      <a:pt x="242" y="167"/>
                    </a:lnTo>
                    <a:lnTo>
                      <a:pt x="240" y="168"/>
                    </a:lnTo>
                    <a:lnTo>
                      <a:pt x="237" y="165"/>
                    </a:lnTo>
                    <a:lnTo>
                      <a:pt x="237" y="165"/>
                    </a:lnTo>
                    <a:lnTo>
                      <a:pt x="235" y="164"/>
                    </a:lnTo>
                    <a:lnTo>
                      <a:pt x="233" y="163"/>
                    </a:lnTo>
                    <a:lnTo>
                      <a:pt x="230" y="161"/>
                    </a:lnTo>
                    <a:lnTo>
                      <a:pt x="226" y="157"/>
                    </a:lnTo>
                    <a:lnTo>
                      <a:pt x="221" y="150"/>
                    </a:lnTo>
                    <a:lnTo>
                      <a:pt x="215" y="142"/>
                    </a:lnTo>
                    <a:lnTo>
                      <a:pt x="215" y="142"/>
                    </a:lnTo>
                    <a:lnTo>
                      <a:pt x="211" y="138"/>
                    </a:lnTo>
                    <a:lnTo>
                      <a:pt x="211" y="138"/>
                    </a:lnTo>
                    <a:lnTo>
                      <a:pt x="206" y="134"/>
                    </a:lnTo>
                    <a:lnTo>
                      <a:pt x="207" y="133"/>
                    </a:lnTo>
                    <a:close/>
                    <a:moveTo>
                      <a:pt x="602" y="94"/>
                    </a:moveTo>
                    <a:lnTo>
                      <a:pt x="605" y="94"/>
                    </a:lnTo>
                    <a:lnTo>
                      <a:pt x="605" y="94"/>
                    </a:lnTo>
                    <a:lnTo>
                      <a:pt x="610" y="91"/>
                    </a:lnTo>
                    <a:lnTo>
                      <a:pt x="610" y="91"/>
                    </a:lnTo>
                    <a:lnTo>
                      <a:pt x="616" y="84"/>
                    </a:lnTo>
                    <a:lnTo>
                      <a:pt x="616" y="84"/>
                    </a:lnTo>
                    <a:lnTo>
                      <a:pt x="626" y="73"/>
                    </a:lnTo>
                    <a:lnTo>
                      <a:pt x="626" y="73"/>
                    </a:lnTo>
                    <a:lnTo>
                      <a:pt x="636" y="61"/>
                    </a:lnTo>
                    <a:lnTo>
                      <a:pt x="636" y="61"/>
                    </a:lnTo>
                    <a:lnTo>
                      <a:pt x="644" y="50"/>
                    </a:lnTo>
                    <a:lnTo>
                      <a:pt x="650" y="45"/>
                    </a:lnTo>
                    <a:lnTo>
                      <a:pt x="660" y="36"/>
                    </a:lnTo>
                    <a:lnTo>
                      <a:pt x="667" y="31"/>
                    </a:lnTo>
                    <a:lnTo>
                      <a:pt x="672" y="29"/>
                    </a:lnTo>
                    <a:lnTo>
                      <a:pt x="674" y="27"/>
                    </a:lnTo>
                    <a:lnTo>
                      <a:pt x="678" y="27"/>
                    </a:lnTo>
                    <a:lnTo>
                      <a:pt x="681" y="30"/>
                    </a:lnTo>
                    <a:lnTo>
                      <a:pt x="684" y="38"/>
                    </a:lnTo>
                    <a:lnTo>
                      <a:pt x="684" y="38"/>
                    </a:lnTo>
                    <a:lnTo>
                      <a:pt x="685" y="42"/>
                    </a:lnTo>
                    <a:lnTo>
                      <a:pt x="685" y="42"/>
                    </a:lnTo>
                    <a:lnTo>
                      <a:pt x="688" y="46"/>
                    </a:lnTo>
                    <a:lnTo>
                      <a:pt x="690" y="50"/>
                    </a:lnTo>
                    <a:lnTo>
                      <a:pt x="690" y="49"/>
                    </a:lnTo>
                    <a:lnTo>
                      <a:pt x="692" y="53"/>
                    </a:lnTo>
                    <a:lnTo>
                      <a:pt x="694" y="57"/>
                    </a:lnTo>
                    <a:lnTo>
                      <a:pt x="699" y="65"/>
                    </a:lnTo>
                    <a:lnTo>
                      <a:pt x="699" y="65"/>
                    </a:lnTo>
                    <a:lnTo>
                      <a:pt x="702" y="69"/>
                    </a:lnTo>
                    <a:lnTo>
                      <a:pt x="705" y="74"/>
                    </a:lnTo>
                    <a:lnTo>
                      <a:pt x="709" y="80"/>
                    </a:lnTo>
                    <a:lnTo>
                      <a:pt x="709" y="80"/>
                    </a:lnTo>
                    <a:lnTo>
                      <a:pt x="713" y="84"/>
                    </a:lnTo>
                    <a:lnTo>
                      <a:pt x="720" y="92"/>
                    </a:lnTo>
                    <a:lnTo>
                      <a:pt x="724" y="97"/>
                    </a:lnTo>
                    <a:lnTo>
                      <a:pt x="724" y="97"/>
                    </a:lnTo>
                    <a:lnTo>
                      <a:pt x="728" y="101"/>
                    </a:lnTo>
                    <a:lnTo>
                      <a:pt x="728" y="100"/>
                    </a:lnTo>
                    <a:lnTo>
                      <a:pt x="729" y="101"/>
                    </a:lnTo>
                    <a:lnTo>
                      <a:pt x="732" y="105"/>
                    </a:lnTo>
                    <a:lnTo>
                      <a:pt x="732" y="105"/>
                    </a:lnTo>
                    <a:lnTo>
                      <a:pt x="737" y="110"/>
                    </a:lnTo>
                    <a:lnTo>
                      <a:pt x="740" y="114"/>
                    </a:lnTo>
                    <a:lnTo>
                      <a:pt x="740" y="114"/>
                    </a:lnTo>
                    <a:lnTo>
                      <a:pt x="746" y="121"/>
                    </a:lnTo>
                    <a:lnTo>
                      <a:pt x="745" y="124"/>
                    </a:lnTo>
                    <a:lnTo>
                      <a:pt x="744" y="123"/>
                    </a:lnTo>
                    <a:lnTo>
                      <a:pt x="745" y="121"/>
                    </a:lnTo>
                    <a:lnTo>
                      <a:pt x="745" y="122"/>
                    </a:lnTo>
                    <a:lnTo>
                      <a:pt x="739" y="115"/>
                    </a:lnTo>
                    <a:lnTo>
                      <a:pt x="736" y="110"/>
                    </a:lnTo>
                    <a:lnTo>
                      <a:pt x="736" y="110"/>
                    </a:lnTo>
                    <a:lnTo>
                      <a:pt x="732" y="106"/>
                    </a:lnTo>
                    <a:lnTo>
                      <a:pt x="728" y="102"/>
                    </a:lnTo>
                    <a:lnTo>
                      <a:pt x="728" y="102"/>
                    </a:lnTo>
                    <a:lnTo>
                      <a:pt x="728" y="101"/>
                    </a:lnTo>
                    <a:lnTo>
                      <a:pt x="723" y="97"/>
                    </a:lnTo>
                    <a:lnTo>
                      <a:pt x="719" y="92"/>
                    </a:lnTo>
                    <a:lnTo>
                      <a:pt x="713" y="85"/>
                    </a:lnTo>
                    <a:lnTo>
                      <a:pt x="713" y="85"/>
                    </a:lnTo>
                    <a:lnTo>
                      <a:pt x="708" y="80"/>
                    </a:lnTo>
                    <a:lnTo>
                      <a:pt x="705" y="75"/>
                    </a:lnTo>
                    <a:lnTo>
                      <a:pt x="705" y="75"/>
                    </a:lnTo>
                    <a:lnTo>
                      <a:pt x="702" y="70"/>
                    </a:lnTo>
                    <a:lnTo>
                      <a:pt x="702" y="70"/>
                    </a:lnTo>
                    <a:lnTo>
                      <a:pt x="698" y="65"/>
                    </a:lnTo>
                    <a:lnTo>
                      <a:pt x="694" y="57"/>
                    </a:lnTo>
                    <a:lnTo>
                      <a:pt x="694" y="57"/>
                    </a:lnTo>
                    <a:lnTo>
                      <a:pt x="691" y="53"/>
                    </a:lnTo>
                    <a:lnTo>
                      <a:pt x="691" y="53"/>
                    </a:lnTo>
                    <a:lnTo>
                      <a:pt x="689" y="50"/>
                    </a:lnTo>
                    <a:lnTo>
                      <a:pt x="687" y="47"/>
                    </a:lnTo>
                    <a:lnTo>
                      <a:pt x="687" y="47"/>
                    </a:lnTo>
                    <a:lnTo>
                      <a:pt x="684" y="43"/>
                    </a:lnTo>
                    <a:lnTo>
                      <a:pt x="683" y="39"/>
                    </a:lnTo>
                    <a:lnTo>
                      <a:pt x="680" y="31"/>
                    </a:lnTo>
                    <a:lnTo>
                      <a:pt x="680" y="31"/>
                    </a:lnTo>
                    <a:lnTo>
                      <a:pt x="678" y="28"/>
                    </a:lnTo>
                    <a:lnTo>
                      <a:pt x="678" y="28"/>
                    </a:lnTo>
                    <a:lnTo>
                      <a:pt x="675" y="28"/>
                    </a:lnTo>
                    <a:lnTo>
                      <a:pt x="675" y="28"/>
                    </a:lnTo>
                    <a:lnTo>
                      <a:pt x="672" y="30"/>
                    </a:lnTo>
                    <a:lnTo>
                      <a:pt x="672" y="30"/>
                    </a:lnTo>
                    <a:lnTo>
                      <a:pt x="668" y="32"/>
                    </a:lnTo>
                    <a:lnTo>
                      <a:pt x="668" y="32"/>
                    </a:lnTo>
                    <a:lnTo>
                      <a:pt x="661" y="36"/>
                    </a:lnTo>
                    <a:lnTo>
                      <a:pt x="661" y="36"/>
                    </a:lnTo>
                    <a:lnTo>
                      <a:pt x="650" y="46"/>
                    </a:lnTo>
                    <a:lnTo>
                      <a:pt x="650" y="46"/>
                    </a:lnTo>
                    <a:lnTo>
                      <a:pt x="644" y="51"/>
                    </a:lnTo>
                    <a:lnTo>
                      <a:pt x="644" y="51"/>
                    </a:lnTo>
                    <a:lnTo>
                      <a:pt x="637" y="62"/>
                    </a:lnTo>
                    <a:lnTo>
                      <a:pt x="627" y="73"/>
                    </a:lnTo>
                    <a:lnTo>
                      <a:pt x="617" y="85"/>
                    </a:lnTo>
                    <a:lnTo>
                      <a:pt x="610" y="92"/>
                    </a:lnTo>
                    <a:lnTo>
                      <a:pt x="605" y="95"/>
                    </a:lnTo>
                    <a:lnTo>
                      <a:pt x="602" y="95"/>
                    </a:lnTo>
                    <a:lnTo>
                      <a:pt x="602" y="94"/>
                    </a:lnTo>
                    <a:close/>
                    <a:moveTo>
                      <a:pt x="615" y="229"/>
                    </a:moveTo>
                    <a:lnTo>
                      <a:pt x="614" y="227"/>
                    </a:lnTo>
                    <a:lnTo>
                      <a:pt x="614" y="226"/>
                    </a:lnTo>
                    <a:lnTo>
                      <a:pt x="617" y="230"/>
                    </a:lnTo>
                    <a:lnTo>
                      <a:pt x="621" y="235"/>
                    </a:lnTo>
                    <a:lnTo>
                      <a:pt x="623" y="240"/>
                    </a:lnTo>
                    <a:lnTo>
                      <a:pt x="627" y="248"/>
                    </a:lnTo>
                    <a:lnTo>
                      <a:pt x="627" y="248"/>
                    </a:lnTo>
                    <a:lnTo>
                      <a:pt x="634" y="261"/>
                    </a:lnTo>
                    <a:lnTo>
                      <a:pt x="641" y="272"/>
                    </a:lnTo>
                    <a:lnTo>
                      <a:pt x="643" y="279"/>
                    </a:lnTo>
                    <a:lnTo>
                      <a:pt x="643" y="279"/>
                    </a:lnTo>
                    <a:lnTo>
                      <a:pt x="645" y="281"/>
                    </a:lnTo>
                    <a:lnTo>
                      <a:pt x="644" y="281"/>
                    </a:lnTo>
                    <a:lnTo>
                      <a:pt x="647" y="281"/>
                    </a:lnTo>
                    <a:lnTo>
                      <a:pt x="647" y="281"/>
                    </a:lnTo>
                    <a:lnTo>
                      <a:pt x="648" y="279"/>
                    </a:lnTo>
                    <a:lnTo>
                      <a:pt x="648" y="280"/>
                    </a:lnTo>
                    <a:lnTo>
                      <a:pt x="651" y="273"/>
                    </a:lnTo>
                    <a:lnTo>
                      <a:pt x="660" y="261"/>
                    </a:lnTo>
                    <a:lnTo>
                      <a:pt x="669" y="249"/>
                    </a:lnTo>
                    <a:lnTo>
                      <a:pt x="679" y="239"/>
                    </a:lnTo>
                    <a:lnTo>
                      <a:pt x="693" y="227"/>
                    </a:lnTo>
                    <a:lnTo>
                      <a:pt x="710" y="214"/>
                    </a:lnTo>
                    <a:lnTo>
                      <a:pt x="729" y="202"/>
                    </a:lnTo>
                    <a:lnTo>
                      <a:pt x="740" y="195"/>
                    </a:lnTo>
                    <a:lnTo>
                      <a:pt x="746" y="192"/>
                    </a:lnTo>
                    <a:lnTo>
                      <a:pt x="746" y="192"/>
                    </a:lnTo>
                    <a:lnTo>
                      <a:pt x="748" y="190"/>
                    </a:lnTo>
                    <a:lnTo>
                      <a:pt x="748" y="190"/>
                    </a:lnTo>
                    <a:lnTo>
                      <a:pt x="746" y="192"/>
                    </a:lnTo>
                    <a:lnTo>
                      <a:pt x="740" y="195"/>
                    </a:lnTo>
                    <a:lnTo>
                      <a:pt x="740" y="195"/>
                    </a:lnTo>
                    <a:lnTo>
                      <a:pt x="729" y="202"/>
                    </a:lnTo>
                    <a:lnTo>
                      <a:pt x="729" y="202"/>
                    </a:lnTo>
                    <a:lnTo>
                      <a:pt x="710" y="214"/>
                    </a:lnTo>
                    <a:lnTo>
                      <a:pt x="710" y="214"/>
                    </a:lnTo>
                    <a:lnTo>
                      <a:pt x="694" y="228"/>
                    </a:lnTo>
                    <a:lnTo>
                      <a:pt x="694" y="228"/>
                    </a:lnTo>
                    <a:lnTo>
                      <a:pt x="680" y="239"/>
                    </a:lnTo>
                    <a:lnTo>
                      <a:pt x="680" y="239"/>
                    </a:lnTo>
                    <a:lnTo>
                      <a:pt x="670" y="249"/>
                    </a:lnTo>
                    <a:lnTo>
                      <a:pt x="670" y="249"/>
                    </a:lnTo>
                    <a:lnTo>
                      <a:pt x="661" y="262"/>
                    </a:lnTo>
                    <a:lnTo>
                      <a:pt x="661" y="262"/>
                    </a:lnTo>
                    <a:lnTo>
                      <a:pt x="652" y="274"/>
                    </a:lnTo>
                    <a:lnTo>
                      <a:pt x="652" y="274"/>
                    </a:lnTo>
                    <a:lnTo>
                      <a:pt x="649" y="280"/>
                    </a:lnTo>
                    <a:lnTo>
                      <a:pt x="647" y="282"/>
                    </a:lnTo>
                    <a:lnTo>
                      <a:pt x="644" y="282"/>
                    </a:lnTo>
                    <a:lnTo>
                      <a:pt x="642" y="280"/>
                    </a:lnTo>
                    <a:lnTo>
                      <a:pt x="640" y="273"/>
                    </a:lnTo>
                    <a:lnTo>
                      <a:pt x="640" y="273"/>
                    </a:lnTo>
                    <a:lnTo>
                      <a:pt x="634" y="261"/>
                    </a:lnTo>
                    <a:lnTo>
                      <a:pt x="634" y="261"/>
                    </a:lnTo>
                    <a:lnTo>
                      <a:pt x="627" y="248"/>
                    </a:lnTo>
                    <a:lnTo>
                      <a:pt x="623" y="240"/>
                    </a:lnTo>
                    <a:lnTo>
                      <a:pt x="623" y="240"/>
                    </a:lnTo>
                    <a:lnTo>
                      <a:pt x="620" y="236"/>
                    </a:lnTo>
                    <a:lnTo>
                      <a:pt x="617" y="230"/>
                    </a:lnTo>
                    <a:lnTo>
                      <a:pt x="617" y="230"/>
                    </a:lnTo>
                    <a:lnTo>
                      <a:pt x="611" y="224"/>
                    </a:lnTo>
                    <a:lnTo>
                      <a:pt x="612" y="224"/>
                    </a:lnTo>
                    <a:lnTo>
                      <a:pt x="616" y="228"/>
                    </a:lnTo>
                    <a:lnTo>
                      <a:pt x="615" y="229"/>
                    </a:lnTo>
                    <a:close/>
                    <a:moveTo>
                      <a:pt x="246" y="185"/>
                    </a:moveTo>
                    <a:lnTo>
                      <a:pt x="248" y="188"/>
                    </a:lnTo>
                    <a:lnTo>
                      <a:pt x="248" y="188"/>
                    </a:lnTo>
                    <a:lnTo>
                      <a:pt x="249" y="190"/>
                    </a:lnTo>
                    <a:lnTo>
                      <a:pt x="249" y="190"/>
                    </a:lnTo>
                    <a:lnTo>
                      <a:pt x="252" y="190"/>
                    </a:lnTo>
                    <a:lnTo>
                      <a:pt x="252" y="190"/>
                    </a:lnTo>
                    <a:lnTo>
                      <a:pt x="256" y="190"/>
                    </a:lnTo>
                    <a:lnTo>
                      <a:pt x="261" y="190"/>
                    </a:lnTo>
                    <a:lnTo>
                      <a:pt x="269" y="190"/>
                    </a:lnTo>
                    <a:lnTo>
                      <a:pt x="296" y="192"/>
                    </a:lnTo>
                    <a:lnTo>
                      <a:pt x="320" y="196"/>
                    </a:lnTo>
                    <a:lnTo>
                      <a:pt x="351" y="202"/>
                    </a:lnTo>
                    <a:lnTo>
                      <a:pt x="371" y="208"/>
                    </a:lnTo>
                    <a:lnTo>
                      <a:pt x="394" y="214"/>
                    </a:lnTo>
                    <a:lnTo>
                      <a:pt x="413" y="221"/>
                    </a:lnTo>
                    <a:lnTo>
                      <a:pt x="417" y="227"/>
                    </a:lnTo>
                    <a:lnTo>
                      <a:pt x="415" y="230"/>
                    </a:lnTo>
                    <a:lnTo>
                      <a:pt x="410" y="234"/>
                    </a:lnTo>
                    <a:lnTo>
                      <a:pt x="405" y="236"/>
                    </a:lnTo>
                    <a:lnTo>
                      <a:pt x="405" y="236"/>
                    </a:lnTo>
                    <a:lnTo>
                      <a:pt x="395" y="239"/>
                    </a:lnTo>
                    <a:lnTo>
                      <a:pt x="380" y="242"/>
                    </a:lnTo>
                    <a:lnTo>
                      <a:pt x="380" y="242"/>
                    </a:lnTo>
                    <a:lnTo>
                      <a:pt x="370" y="246"/>
                    </a:lnTo>
                    <a:lnTo>
                      <a:pt x="370" y="246"/>
                    </a:lnTo>
                    <a:lnTo>
                      <a:pt x="364" y="248"/>
                    </a:lnTo>
                    <a:lnTo>
                      <a:pt x="358" y="250"/>
                    </a:lnTo>
                    <a:lnTo>
                      <a:pt x="351" y="252"/>
                    </a:lnTo>
                    <a:lnTo>
                      <a:pt x="339" y="253"/>
                    </a:lnTo>
                    <a:lnTo>
                      <a:pt x="328" y="253"/>
                    </a:lnTo>
                    <a:lnTo>
                      <a:pt x="314" y="251"/>
                    </a:lnTo>
                    <a:lnTo>
                      <a:pt x="314" y="251"/>
                    </a:lnTo>
                    <a:lnTo>
                      <a:pt x="303" y="250"/>
                    </a:lnTo>
                    <a:lnTo>
                      <a:pt x="291" y="247"/>
                    </a:lnTo>
                    <a:lnTo>
                      <a:pt x="276" y="243"/>
                    </a:lnTo>
                    <a:lnTo>
                      <a:pt x="264" y="237"/>
                    </a:lnTo>
                    <a:lnTo>
                      <a:pt x="260" y="234"/>
                    </a:lnTo>
                    <a:lnTo>
                      <a:pt x="260" y="234"/>
                    </a:lnTo>
                    <a:lnTo>
                      <a:pt x="255" y="232"/>
                    </a:lnTo>
                    <a:lnTo>
                      <a:pt x="255" y="232"/>
                    </a:lnTo>
                    <a:lnTo>
                      <a:pt x="251" y="231"/>
                    </a:lnTo>
                    <a:lnTo>
                      <a:pt x="251" y="231"/>
                    </a:lnTo>
                    <a:lnTo>
                      <a:pt x="249" y="231"/>
                    </a:lnTo>
                    <a:lnTo>
                      <a:pt x="249" y="231"/>
                    </a:lnTo>
                    <a:lnTo>
                      <a:pt x="246" y="233"/>
                    </a:lnTo>
                    <a:lnTo>
                      <a:pt x="246" y="232"/>
                    </a:lnTo>
                    <a:lnTo>
                      <a:pt x="249" y="230"/>
                    </a:lnTo>
                    <a:lnTo>
                      <a:pt x="251" y="230"/>
                    </a:lnTo>
                    <a:lnTo>
                      <a:pt x="255" y="231"/>
                    </a:lnTo>
                    <a:lnTo>
                      <a:pt x="261" y="233"/>
                    </a:lnTo>
                    <a:lnTo>
                      <a:pt x="264" y="236"/>
                    </a:lnTo>
                    <a:lnTo>
                      <a:pt x="264" y="236"/>
                    </a:lnTo>
                    <a:lnTo>
                      <a:pt x="276" y="242"/>
                    </a:lnTo>
                    <a:lnTo>
                      <a:pt x="276" y="242"/>
                    </a:lnTo>
                    <a:lnTo>
                      <a:pt x="291" y="246"/>
                    </a:lnTo>
                    <a:lnTo>
                      <a:pt x="291" y="246"/>
                    </a:lnTo>
                    <a:lnTo>
                      <a:pt x="303" y="249"/>
                    </a:lnTo>
                    <a:lnTo>
                      <a:pt x="303" y="249"/>
                    </a:lnTo>
                    <a:lnTo>
                      <a:pt x="314" y="250"/>
                    </a:lnTo>
                    <a:lnTo>
                      <a:pt x="328" y="252"/>
                    </a:lnTo>
                    <a:lnTo>
                      <a:pt x="328" y="252"/>
                    </a:lnTo>
                    <a:lnTo>
                      <a:pt x="339" y="252"/>
                    </a:lnTo>
                    <a:lnTo>
                      <a:pt x="339" y="252"/>
                    </a:lnTo>
                    <a:lnTo>
                      <a:pt x="351" y="251"/>
                    </a:lnTo>
                    <a:lnTo>
                      <a:pt x="351" y="251"/>
                    </a:lnTo>
                    <a:lnTo>
                      <a:pt x="357" y="249"/>
                    </a:lnTo>
                    <a:lnTo>
                      <a:pt x="364" y="247"/>
                    </a:lnTo>
                    <a:lnTo>
                      <a:pt x="364" y="247"/>
                    </a:lnTo>
                    <a:lnTo>
                      <a:pt x="370" y="245"/>
                    </a:lnTo>
                    <a:lnTo>
                      <a:pt x="380" y="242"/>
                    </a:lnTo>
                    <a:lnTo>
                      <a:pt x="395" y="238"/>
                    </a:lnTo>
                    <a:lnTo>
                      <a:pt x="395" y="238"/>
                    </a:lnTo>
                    <a:lnTo>
                      <a:pt x="405" y="235"/>
                    </a:lnTo>
                    <a:lnTo>
                      <a:pt x="410" y="233"/>
                    </a:lnTo>
                    <a:lnTo>
                      <a:pt x="410" y="233"/>
                    </a:lnTo>
                    <a:lnTo>
                      <a:pt x="415" y="229"/>
                    </a:lnTo>
                    <a:lnTo>
                      <a:pt x="415" y="230"/>
                    </a:lnTo>
                    <a:lnTo>
                      <a:pt x="416" y="227"/>
                    </a:lnTo>
                    <a:lnTo>
                      <a:pt x="416" y="227"/>
                    </a:lnTo>
                    <a:lnTo>
                      <a:pt x="412" y="222"/>
                    </a:lnTo>
                    <a:lnTo>
                      <a:pt x="412" y="222"/>
                    </a:lnTo>
                    <a:lnTo>
                      <a:pt x="394" y="215"/>
                    </a:lnTo>
                    <a:lnTo>
                      <a:pt x="394" y="215"/>
                    </a:lnTo>
                    <a:lnTo>
                      <a:pt x="371" y="209"/>
                    </a:lnTo>
                    <a:lnTo>
                      <a:pt x="371" y="209"/>
                    </a:lnTo>
                    <a:lnTo>
                      <a:pt x="351" y="203"/>
                    </a:lnTo>
                    <a:lnTo>
                      <a:pt x="351" y="203"/>
                    </a:lnTo>
                    <a:lnTo>
                      <a:pt x="320" y="197"/>
                    </a:lnTo>
                    <a:lnTo>
                      <a:pt x="320" y="197"/>
                    </a:lnTo>
                    <a:lnTo>
                      <a:pt x="296" y="193"/>
                    </a:lnTo>
                    <a:lnTo>
                      <a:pt x="296" y="193"/>
                    </a:lnTo>
                    <a:lnTo>
                      <a:pt x="269" y="191"/>
                    </a:lnTo>
                    <a:lnTo>
                      <a:pt x="269" y="191"/>
                    </a:lnTo>
                    <a:lnTo>
                      <a:pt x="261" y="191"/>
                    </a:lnTo>
                    <a:lnTo>
                      <a:pt x="261" y="191"/>
                    </a:lnTo>
                    <a:lnTo>
                      <a:pt x="256" y="191"/>
                    </a:lnTo>
                    <a:lnTo>
                      <a:pt x="256" y="191"/>
                    </a:lnTo>
                    <a:lnTo>
                      <a:pt x="252" y="191"/>
                    </a:lnTo>
                    <a:lnTo>
                      <a:pt x="249" y="191"/>
                    </a:lnTo>
                    <a:lnTo>
                      <a:pt x="247" y="189"/>
                    </a:lnTo>
                    <a:lnTo>
                      <a:pt x="245" y="186"/>
                    </a:lnTo>
                    <a:lnTo>
                      <a:pt x="246" y="185"/>
                    </a:lnTo>
                    <a:close/>
                    <a:moveTo>
                      <a:pt x="291" y="83"/>
                    </a:moveTo>
                    <a:lnTo>
                      <a:pt x="295" y="81"/>
                    </a:lnTo>
                    <a:lnTo>
                      <a:pt x="295" y="81"/>
                    </a:lnTo>
                    <a:lnTo>
                      <a:pt x="304" y="75"/>
                    </a:lnTo>
                    <a:lnTo>
                      <a:pt x="304" y="75"/>
                    </a:lnTo>
                    <a:lnTo>
                      <a:pt x="314" y="67"/>
                    </a:lnTo>
                    <a:lnTo>
                      <a:pt x="314" y="67"/>
                    </a:lnTo>
                    <a:lnTo>
                      <a:pt x="329" y="53"/>
                    </a:lnTo>
                    <a:lnTo>
                      <a:pt x="329" y="53"/>
                    </a:lnTo>
                    <a:lnTo>
                      <a:pt x="346" y="35"/>
                    </a:lnTo>
                    <a:lnTo>
                      <a:pt x="365" y="20"/>
                    </a:lnTo>
                    <a:lnTo>
                      <a:pt x="365" y="20"/>
                    </a:lnTo>
                    <a:lnTo>
                      <a:pt x="377" y="9"/>
                    </a:lnTo>
                    <a:lnTo>
                      <a:pt x="381" y="5"/>
                    </a:lnTo>
                    <a:lnTo>
                      <a:pt x="381" y="5"/>
                    </a:lnTo>
                    <a:lnTo>
                      <a:pt x="384" y="3"/>
                    </a:lnTo>
                    <a:lnTo>
                      <a:pt x="386" y="0"/>
                    </a:lnTo>
                    <a:lnTo>
                      <a:pt x="386" y="5"/>
                    </a:lnTo>
                    <a:lnTo>
                      <a:pt x="386" y="5"/>
                    </a:lnTo>
                    <a:lnTo>
                      <a:pt x="386" y="6"/>
                    </a:lnTo>
                    <a:lnTo>
                      <a:pt x="385" y="6"/>
                    </a:lnTo>
                    <a:lnTo>
                      <a:pt x="387" y="7"/>
                    </a:lnTo>
                    <a:lnTo>
                      <a:pt x="387" y="7"/>
                    </a:lnTo>
                    <a:lnTo>
                      <a:pt x="391" y="7"/>
                    </a:lnTo>
                    <a:lnTo>
                      <a:pt x="391" y="11"/>
                    </a:lnTo>
                    <a:lnTo>
                      <a:pt x="391" y="10"/>
                    </a:lnTo>
                    <a:lnTo>
                      <a:pt x="393" y="12"/>
                    </a:lnTo>
                    <a:lnTo>
                      <a:pt x="393" y="12"/>
                    </a:lnTo>
                    <a:lnTo>
                      <a:pt x="395" y="13"/>
                    </a:lnTo>
                    <a:lnTo>
                      <a:pt x="395" y="13"/>
                    </a:lnTo>
                    <a:lnTo>
                      <a:pt x="398" y="13"/>
                    </a:lnTo>
                    <a:lnTo>
                      <a:pt x="398" y="16"/>
                    </a:lnTo>
                    <a:lnTo>
                      <a:pt x="398" y="16"/>
                    </a:lnTo>
                    <a:lnTo>
                      <a:pt x="400" y="17"/>
                    </a:lnTo>
                    <a:lnTo>
                      <a:pt x="400" y="17"/>
                    </a:lnTo>
                    <a:lnTo>
                      <a:pt x="402" y="19"/>
                    </a:lnTo>
                    <a:lnTo>
                      <a:pt x="402" y="19"/>
                    </a:lnTo>
                    <a:lnTo>
                      <a:pt x="405" y="20"/>
                    </a:lnTo>
                    <a:lnTo>
                      <a:pt x="405" y="20"/>
                    </a:lnTo>
                    <a:lnTo>
                      <a:pt x="407" y="20"/>
                    </a:lnTo>
                    <a:lnTo>
                      <a:pt x="408" y="23"/>
                    </a:lnTo>
                    <a:lnTo>
                      <a:pt x="407" y="23"/>
                    </a:lnTo>
                    <a:lnTo>
                      <a:pt x="410" y="24"/>
                    </a:lnTo>
                    <a:lnTo>
                      <a:pt x="409" y="24"/>
                    </a:lnTo>
                    <a:lnTo>
                      <a:pt x="411" y="25"/>
                    </a:lnTo>
                    <a:lnTo>
                      <a:pt x="411" y="25"/>
                    </a:lnTo>
                    <a:lnTo>
                      <a:pt x="413" y="25"/>
                    </a:lnTo>
                    <a:lnTo>
                      <a:pt x="413" y="25"/>
                    </a:lnTo>
                    <a:lnTo>
                      <a:pt x="415" y="25"/>
                    </a:lnTo>
                    <a:lnTo>
                      <a:pt x="415" y="29"/>
                    </a:lnTo>
                    <a:lnTo>
                      <a:pt x="415" y="29"/>
                    </a:lnTo>
                    <a:lnTo>
                      <a:pt x="416" y="31"/>
                    </a:lnTo>
                    <a:lnTo>
                      <a:pt x="416" y="30"/>
                    </a:lnTo>
                    <a:lnTo>
                      <a:pt x="419" y="32"/>
                    </a:lnTo>
                    <a:lnTo>
                      <a:pt x="419" y="32"/>
                    </a:lnTo>
                    <a:lnTo>
                      <a:pt x="422" y="31"/>
                    </a:lnTo>
                    <a:lnTo>
                      <a:pt x="424" y="34"/>
                    </a:lnTo>
                    <a:lnTo>
                      <a:pt x="424" y="34"/>
                    </a:lnTo>
                    <a:lnTo>
                      <a:pt x="425" y="36"/>
                    </a:lnTo>
                    <a:lnTo>
                      <a:pt x="425" y="36"/>
                    </a:lnTo>
                    <a:lnTo>
                      <a:pt x="428" y="37"/>
                    </a:lnTo>
                    <a:lnTo>
                      <a:pt x="427" y="37"/>
                    </a:lnTo>
                    <a:lnTo>
                      <a:pt x="431" y="37"/>
                    </a:lnTo>
                    <a:lnTo>
                      <a:pt x="432" y="40"/>
                    </a:lnTo>
                    <a:lnTo>
                      <a:pt x="432" y="39"/>
                    </a:lnTo>
                    <a:lnTo>
                      <a:pt x="434" y="41"/>
                    </a:lnTo>
                    <a:lnTo>
                      <a:pt x="434" y="41"/>
                    </a:lnTo>
                    <a:lnTo>
                      <a:pt x="439" y="42"/>
                    </a:lnTo>
                    <a:lnTo>
                      <a:pt x="439" y="44"/>
                    </a:lnTo>
                    <a:lnTo>
                      <a:pt x="439" y="44"/>
                    </a:lnTo>
                    <a:lnTo>
                      <a:pt x="439" y="46"/>
                    </a:lnTo>
                    <a:lnTo>
                      <a:pt x="439" y="46"/>
                    </a:lnTo>
                    <a:lnTo>
                      <a:pt x="442" y="47"/>
                    </a:lnTo>
                    <a:lnTo>
                      <a:pt x="442" y="47"/>
                    </a:lnTo>
                    <a:lnTo>
                      <a:pt x="444" y="47"/>
                    </a:lnTo>
                    <a:lnTo>
                      <a:pt x="447" y="47"/>
                    </a:lnTo>
                    <a:lnTo>
                      <a:pt x="446" y="50"/>
                    </a:lnTo>
                    <a:lnTo>
                      <a:pt x="446" y="50"/>
                    </a:lnTo>
                    <a:lnTo>
                      <a:pt x="447" y="52"/>
                    </a:lnTo>
                    <a:lnTo>
                      <a:pt x="447" y="52"/>
                    </a:lnTo>
                    <a:lnTo>
                      <a:pt x="448" y="53"/>
                    </a:lnTo>
                    <a:lnTo>
                      <a:pt x="448" y="53"/>
                    </a:lnTo>
                    <a:lnTo>
                      <a:pt x="450" y="54"/>
                    </a:lnTo>
                    <a:lnTo>
                      <a:pt x="450" y="54"/>
                    </a:lnTo>
                    <a:lnTo>
                      <a:pt x="453" y="55"/>
                    </a:lnTo>
                    <a:lnTo>
                      <a:pt x="454" y="58"/>
                    </a:lnTo>
                    <a:lnTo>
                      <a:pt x="454" y="57"/>
                    </a:lnTo>
                    <a:lnTo>
                      <a:pt x="455" y="59"/>
                    </a:lnTo>
                    <a:lnTo>
                      <a:pt x="455" y="59"/>
                    </a:lnTo>
                    <a:lnTo>
                      <a:pt x="457" y="60"/>
                    </a:lnTo>
                    <a:lnTo>
                      <a:pt x="457" y="60"/>
                    </a:lnTo>
                    <a:lnTo>
                      <a:pt x="459" y="60"/>
                    </a:lnTo>
                    <a:lnTo>
                      <a:pt x="460" y="63"/>
                    </a:lnTo>
                    <a:lnTo>
                      <a:pt x="460" y="63"/>
                    </a:lnTo>
                    <a:lnTo>
                      <a:pt x="461" y="65"/>
                    </a:lnTo>
                    <a:lnTo>
                      <a:pt x="461" y="65"/>
                    </a:lnTo>
                    <a:lnTo>
                      <a:pt x="464" y="66"/>
                    </a:lnTo>
                    <a:lnTo>
                      <a:pt x="464" y="66"/>
                    </a:lnTo>
                    <a:lnTo>
                      <a:pt x="467" y="67"/>
                    </a:lnTo>
                    <a:lnTo>
                      <a:pt x="468" y="69"/>
                    </a:lnTo>
                    <a:lnTo>
                      <a:pt x="468" y="69"/>
                    </a:lnTo>
                    <a:lnTo>
                      <a:pt x="469" y="70"/>
                    </a:lnTo>
                    <a:lnTo>
                      <a:pt x="469" y="70"/>
                    </a:lnTo>
                    <a:lnTo>
                      <a:pt x="470" y="71"/>
                    </a:lnTo>
                    <a:lnTo>
                      <a:pt x="470" y="71"/>
                    </a:lnTo>
                    <a:lnTo>
                      <a:pt x="473" y="72"/>
                    </a:lnTo>
                    <a:lnTo>
                      <a:pt x="473" y="72"/>
                    </a:lnTo>
                    <a:lnTo>
                      <a:pt x="477" y="73"/>
                    </a:lnTo>
                    <a:lnTo>
                      <a:pt x="477" y="76"/>
                    </a:lnTo>
                    <a:lnTo>
                      <a:pt x="477" y="75"/>
                    </a:lnTo>
                    <a:lnTo>
                      <a:pt x="479" y="77"/>
                    </a:lnTo>
                    <a:lnTo>
                      <a:pt x="479" y="77"/>
                    </a:lnTo>
                    <a:lnTo>
                      <a:pt x="481" y="77"/>
                    </a:lnTo>
                    <a:lnTo>
                      <a:pt x="481" y="77"/>
                    </a:lnTo>
                    <a:lnTo>
                      <a:pt x="483" y="78"/>
                    </a:lnTo>
                    <a:lnTo>
                      <a:pt x="484" y="80"/>
                    </a:lnTo>
                    <a:lnTo>
                      <a:pt x="484" y="80"/>
                    </a:lnTo>
                    <a:lnTo>
                      <a:pt x="486" y="81"/>
                    </a:lnTo>
                    <a:lnTo>
                      <a:pt x="486" y="81"/>
                    </a:lnTo>
                    <a:lnTo>
                      <a:pt x="488" y="82"/>
                    </a:lnTo>
                    <a:lnTo>
                      <a:pt x="488" y="82"/>
                    </a:lnTo>
                    <a:lnTo>
                      <a:pt x="490" y="83"/>
                    </a:lnTo>
                    <a:lnTo>
                      <a:pt x="491" y="85"/>
                    </a:lnTo>
                    <a:lnTo>
                      <a:pt x="491" y="84"/>
                    </a:lnTo>
                    <a:lnTo>
                      <a:pt x="492" y="86"/>
                    </a:lnTo>
                    <a:lnTo>
                      <a:pt x="492" y="86"/>
                    </a:lnTo>
                    <a:lnTo>
                      <a:pt x="493" y="87"/>
                    </a:lnTo>
                    <a:lnTo>
                      <a:pt x="493" y="87"/>
                    </a:lnTo>
                    <a:lnTo>
                      <a:pt x="495" y="87"/>
                    </a:lnTo>
                    <a:lnTo>
                      <a:pt x="494" y="88"/>
                    </a:lnTo>
                    <a:lnTo>
                      <a:pt x="493" y="88"/>
                    </a:lnTo>
                    <a:lnTo>
                      <a:pt x="492" y="87"/>
                    </a:lnTo>
                    <a:lnTo>
                      <a:pt x="490" y="85"/>
                    </a:lnTo>
                    <a:lnTo>
                      <a:pt x="489" y="83"/>
                    </a:lnTo>
                    <a:lnTo>
                      <a:pt x="490" y="83"/>
                    </a:lnTo>
                    <a:lnTo>
                      <a:pt x="487" y="83"/>
                    </a:lnTo>
                    <a:lnTo>
                      <a:pt x="485" y="82"/>
                    </a:lnTo>
                    <a:lnTo>
                      <a:pt x="483" y="80"/>
                    </a:lnTo>
                    <a:lnTo>
                      <a:pt x="483" y="78"/>
                    </a:lnTo>
                    <a:lnTo>
                      <a:pt x="483" y="78"/>
                    </a:lnTo>
                    <a:lnTo>
                      <a:pt x="481" y="78"/>
                    </a:lnTo>
                    <a:lnTo>
                      <a:pt x="479" y="78"/>
                    </a:lnTo>
                    <a:lnTo>
                      <a:pt x="477" y="76"/>
                    </a:lnTo>
                    <a:lnTo>
                      <a:pt x="476" y="74"/>
                    </a:lnTo>
                    <a:lnTo>
                      <a:pt x="476" y="74"/>
                    </a:lnTo>
                    <a:lnTo>
                      <a:pt x="473" y="73"/>
                    </a:lnTo>
                    <a:lnTo>
                      <a:pt x="470" y="72"/>
                    </a:lnTo>
                    <a:lnTo>
                      <a:pt x="468" y="71"/>
                    </a:lnTo>
                    <a:lnTo>
                      <a:pt x="467" y="70"/>
                    </a:lnTo>
                    <a:lnTo>
                      <a:pt x="466" y="68"/>
                    </a:lnTo>
                    <a:lnTo>
                      <a:pt x="467" y="68"/>
                    </a:lnTo>
                    <a:lnTo>
                      <a:pt x="464" y="67"/>
                    </a:lnTo>
                    <a:lnTo>
                      <a:pt x="461" y="66"/>
                    </a:lnTo>
                    <a:lnTo>
                      <a:pt x="459" y="63"/>
                    </a:lnTo>
                    <a:lnTo>
                      <a:pt x="459" y="61"/>
                    </a:lnTo>
                    <a:lnTo>
                      <a:pt x="459" y="61"/>
                    </a:lnTo>
                    <a:lnTo>
                      <a:pt x="456" y="61"/>
                    </a:lnTo>
                    <a:lnTo>
                      <a:pt x="454" y="60"/>
                    </a:lnTo>
                    <a:lnTo>
                      <a:pt x="453" y="58"/>
                    </a:lnTo>
                    <a:lnTo>
                      <a:pt x="452" y="55"/>
                    </a:lnTo>
                    <a:lnTo>
                      <a:pt x="452" y="55"/>
                    </a:lnTo>
                    <a:lnTo>
                      <a:pt x="449" y="55"/>
                    </a:lnTo>
                    <a:lnTo>
                      <a:pt x="447" y="54"/>
                    </a:lnTo>
                    <a:lnTo>
                      <a:pt x="447" y="52"/>
                    </a:lnTo>
                    <a:lnTo>
                      <a:pt x="445" y="50"/>
                    </a:lnTo>
                    <a:lnTo>
                      <a:pt x="446" y="47"/>
                    </a:lnTo>
                    <a:lnTo>
                      <a:pt x="446" y="48"/>
                    </a:lnTo>
                    <a:lnTo>
                      <a:pt x="444" y="48"/>
                    </a:lnTo>
                    <a:lnTo>
                      <a:pt x="444" y="48"/>
                    </a:lnTo>
                    <a:lnTo>
                      <a:pt x="442" y="48"/>
                    </a:lnTo>
                    <a:lnTo>
                      <a:pt x="438" y="46"/>
                    </a:lnTo>
                    <a:lnTo>
                      <a:pt x="438" y="44"/>
                    </a:lnTo>
                    <a:lnTo>
                      <a:pt x="438" y="42"/>
                    </a:lnTo>
                    <a:lnTo>
                      <a:pt x="438" y="43"/>
                    </a:lnTo>
                    <a:lnTo>
                      <a:pt x="434" y="42"/>
                    </a:lnTo>
                    <a:lnTo>
                      <a:pt x="431" y="40"/>
                    </a:lnTo>
                    <a:lnTo>
                      <a:pt x="430" y="38"/>
                    </a:lnTo>
                    <a:lnTo>
                      <a:pt x="431" y="38"/>
                    </a:lnTo>
                    <a:lnTo>
                      <a:pt x="427" y="38"/>
                    </a:lnTo>
                    <a:lnTo>
                      <a:pt x="424" y="37"/>
                    </a:lnTo>
                    <a:lnTo>
                      <a:pt x="423" y="35"/>
                    </a:lnTo>
                    <a:lnTo>
                      <a:pt x="422" y="32"/>
                    </a:lnTo>
                    <a:lnTo>
                      <a:pt x="422" y="32"/>
                    </a:lnTo>
                    <a:lnTo>
                      <a:pt x="419" y="33"/>
                    </a:lnTo>
                    <a:lnTo>
                      <a:pt x="416" y="31"/>
                    </a:lnTo>
                    <a:lnTo>
                      <a:pt x="414" y="29"/>
                    </a:lnTo>
                    <a:lnTo>
                      <a:pt x="414" y="26"/>
                    </a:lnTo>
                    <a:lnTo>
                      <a:pt x="414" y="26"/>
                    </a:lnTo>
                    <a:lnTo>
                      <a:pt x="412" y="26"/>
                    </a:lnTo>
                    <a:lnTo>
                      <a:pt x="411" y="26"/>
                    </a:lnTo>
                    <a:lnTo>
                      <a:pt x="409" y="25"/>
                    </a:lnTo>
                    <a:lnTo>
                      <a:pt x="407" y="24"/>
                    </a:lnTo>
                    <a:lnTo>
                      <a:pt x="406" y="21"/>
                    </a:lnTo>
                    <a:lnTo>
                      <a:pt x="407" y="21"/>
                    </a:lnTo>
                    <a:lnTo>
                      <a:pt x="405" y="21"/>
                    </a:lnTo>
                    <a:lnTo>
                      <a:pt x="402" y="20"/>
                    </a:lnTo>
                    <a:lnTo>
                      <a:pt x="400" y="18"/>
                    </a:lnTo>
                    <a:lnTo>
                      <a:pt x="398" y="16"/>
                    </a:lnTo>
                    <a:lnTo>
                      <a:pt x="397" y="14"/>
                    </a:lnTo>
                    <a:lnTo>
                      <a:pt x="398" y="14"/>
                    </a:lnTo>
                    <a:lnTo>
                      <a:pt x="394" y="14"/>
                    </a:lnTo>
                    <a:lnTo>
                      <a:pt x="392" y="13"/>
                    </a:lnTo>
                    <a:lnTo>
                      <a:pt x="390" y="11"/>
                    </a:lnTo>
                    <a:lnTo>
                      <a:pt x="390" y="8"/>
                    </a:lnTo>
                    <a:lnTo>
                      <a:pt x="390" y="8"/>
                    </a:lnTo>
                    <a:lnTo>
                      <a:pt x="387" y="8"/>
                    </a:lnTo>
                    <a:lnTo>
                      <a:pt x="385" y="7"/>
                    </a:lnTo>
                    <a:lnTo>
                      <a:pt x="385" y="5"/>
                    </a:lnTo>
                    <a:lnTo>
                      <a:pt x="385" y="1"/>
                    </a:lnTo>
                    <a:lnTo>
                      <a:pt x="386" y="2"/>
                    </a:lnTo>
                    <a:lnTo>
                      <a:pt x="384" y="3"/>
                    </a:lnTo>
                    <a:lnTo>
                      <a:pt x="384" y="3"/>
                    </a:lnTo>
                    <a:lnTo>
                      <a:pt x="382" y="6"/>
                    </a:lnTo>
                    <a:lnTo>
                      <a:pt x="377" y="10"/>
                    </a:lnTo>
                    <a:lnTo>
                      <a:pt x="378" y="10"/>
                    </a:lnTo>
                    <a:lnTo>
                      <a:pt x="365" y="21"/>
                    </a:lnTo>
                    <a:lnTo>
                      <a:pt x="347" y="36"/>
                    </a:lnTo>
                    <a:lnTo>
                      <a:pt x="347" y="36"/>
                    </a:lnTo>
                    <a:lnTo>
                      <a:pt x="329" y="54"/>
                    </a:lnTo>
                    <a:lnTo>
                      <a:pt x="315" y="68"/>
                    </a:lnTo>
                    <a:lnTo>
                      <a:pt x="304" y="75"/>
                    </a:lnTo>
                    <a:lnTo>
                      <a:pt x="295" y="82"/>
                    </a:lnTo>
                    <a:lnTo>
                      <a:pt x="291" y="84"/>
                    </a:lnTo>
                    <a:lnTo>
                      <a:pt x="291" y="83"/>
                    </a:lnTo>
                    <a:close/>
                  </a:path>
                </a:pathLst>
              </a:custGeom>
              <a:solidFill>
                <a:srgbClr val="00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39" name="Shape 939"/>
              <p:cNvSpPr/>
              <p:nvPr/>
            </p:nvSpPr>
            <p:spPr>
              <a:xfrm>
                <a:off x="1209602" y="3417961"/>
                <a:ext cx="2590077" cy="1589122"/>
              </a:xfrm>
              <a:custGeom>
                <a:pathLst>
                  <a:path extrusionOk="0" h="561" w="899">
                    <a:moveTo>
                      <a:pt x="764" y="410"/>
                    </a:moveTo>
                    <a:lnTo>
                      <a:pt x="754" y="405"/>
                    </a:lnTo>
                    <a:lnTo>
                      <a:pt x="740" y="397"/>
                    </a:lnTo>
                    <a:lnTo>
                      <a:pt x="727" y="389"/>
                    </a:lnTo>
                    <a:lnTo>
                      <a:pt x="709" y="377"/>
                    </a:lnTo>
                    <a:lnTo>
                      <a:pt x="709" y="377"/>
                    </a:lnTo>
                    <a:lnTo>
                      <a:pt x="690" y="367"/>
                    </a:lnTo>
                    <a:lnTo>
                      <a:pt x="671" y="354"/>
                    </a:lnTo>
                    <a:lnTo>
                      <a:pt x="671" y="355"/>
                    </a:lnTo>
                    <a:lnTo>
                      <a:pt x="653" y="344"/>
                    </a:lnTo>
                    <a:lnTo>
                      <a:pt x="638" y="336"/>
                    </a:lnTo>
                    <a:lnTo>
                      <a:pt x="626" y="327"/>
                    </a:lnTo>
                    <a:lnTo>
                      <a:pt x="616" y="320"/>
                    </a:lnTo>
                    <a:lnTo>
                      <a:pt x="616" y="320"/>
                    </a:lnTo>
                    <a:lnTo>
                      <a:pt x="604" y="313"/>
                    </a:lnTo>
                    <a:lnTo>
                      <a:pt x="604" y="313"/>
                    </a:lnTo>
                    <a:lnTo>
                      <a:pt x="593" y="306"/>
                    </a:lnTo>
                    <a:lnTo>
                      <a:pt x="581" y="298"/>
                    </a:lnTo>
                    <a:lnTo>
                      <a:pt x="568" y="290"/>
                    </a:lnTo>
                    <a:lnTo>
                      <a:pt x="568" y="290"/>
                    </a:lnTo>
                    <a:lnTo>
                      <a:pt x="557" y="282"/>
                    </a:lnTo>
                    <a:lnTo>
                      <a:pt x="557" y="282"/>
                    </a:lnTo>
                    <a:lnTo>
                      <a:pt x="546" y="274"/>
                    </a:lnTo>
                    <a:lnTo>
                      <a:pt x="534" y="265"/>
                    </a:lnTo>
                    <a:lnTo>
                      <a:pt x="534" y="265"/>
                    </a:lnTo>
                    <a:lnTo>
                      <a:pt x="521" y="256"/>
                    </a:lnTo>
                    <a:lnTo>
                      <a:pt x="510" y="247"/>
                    </a:lnTo>
                    <a:lnTo>
                      <a:pt x="497" y="237"/>
                    </a:lnTo>
                    <a:lnTo>
                      <a:pt x="497" y="237"/>
                    </a:lnTo>
                    <a:lnTo>
                      <a:pt x="482" y="226"/>
                    </a:lnTo>
                    <a:lnTo>
                      <a:pt x="470" y="215"/>
                    </a:lnTo>
                    <a:lnTo>
                      <a:pt x="470" y="215"/>
                    </a:lnTo>
                    <a:lnTo>
                      <a:pt x="456" y="205"/>
                    </a:lnTo>
                    <a:lnTo>
                      <a:pt x="456" y="205"/>
                    </a:lnTo>
                    <a:lnTo>
                      <a:pt x="442" y="196"/>
                    </a:lnTo>
                    <a:lnTo>
                      <a:pt x="442" y="196"/>
                    </a:lnTo>
                    <a:lnTo>
                      <a:pt x="428" y="188"/>
                    </a:lnTo>
                    <a:lnTo>
                      <a:pt x="415" y="179"/>
                    </a:lnTo>
                    <a:lnTo>
                      <a:pt x="415" y="179"/>
                    </a:lnTo>
                    <a:lnTo>
                      <a:pt x="400" y="171"/>
                    </a:lnTo>
                    <a:lnTo>
                      <a:pt x="386" y="162"/>
                    </a:lnTo>
                    <a:lnTo>
                      <a:pt x="386" y="162"/>
                    </a:lnTo>
                    <a:lnTo>
                      <a:pt x="372" y="154"/>
                    </a:lnTo>
                    <a:lnTo>
                      <a:pt x="358" y="145"/>
                    </a:lnTo>
                    <a:lnTo>
                      <a:pt x="358" y="145"/>
                    </a:lnTo>
                    <a:lnTo>
                      <a:pt x="345" y="138"/>
                    </a:lnTo>
                    <a:lnTo>
                      <a:pt x="345" y="138"/>
                    </a:lnTo>
                    <a:lnTo>
                      <a:pt x="332" y="131"/>
                    </a:lnTo>
                    <a:lnTo>
                      <a:pt x="320" y="125"/>
                    </a:lnTo>
                    <a:lnTo>
                      <a:pt x="320" y="125"/>
                    </a:lnTo>
                    <a:lnTo>
                      <a:pt x="307" y="118"/>
                    </a:lnTo>
                    <a:lnTo>
                      <a:pt x="296" y="112"/>
                    </a:lnTo>
                    <a:lnTo>
                      <a:pt x="284" y="105"/>
                    </a:lnTo>
                    <a:lnTo>
                      <a:pt x="284" y="105"/>
                    </a:lnTo>
                    <a:lnTo>
                      <a:pt x="270" y="99"/>
                    </a:lnTo>
                    <a:lnTo>
                      <a:pt x="271" y="98"/>
                    </a:lnTo>
                    <a:lnTo>
                      <a:pt x="285" y="104"/>
                    </a:lnTo>
                    <a:lnTo>
                      <a:pt x="296" y="111"/>
                    </a:lnTo>
                    <a:lnTo>
                      <a:pt x="296" y="111"/>
                    </a:lnTo>
                    <a:lnTo>
                      <a:pt x="308" y="118"/>
                    </a:lnTo>
                    <a:lnTo>
                      <a:pt x="308" y="118"/>
                    </a:lnTo>
                    <a:lnTo>
                      <a:pt x="320" y="124"/>
                    </a:lnTo>
                    <a:lnTo>
                      <a:pt x="333" y="131"/>
                    </a:lnTo>
                    <a:lnTo>
                      <a:pt x="333" y="131"/>
                    </a:lnTo>
                    <a:lnTo>
                      <a:pt x="345" y="137"/>
                    </a:lnTo>
                    <a:lnTo>
                      <a:pt x="358" y="144"/>
                    </a:lnTo>
                    <a:lnTo>
                      <a:pt x="372" y="153"/>
                    </a:lnTo>
                    <a:lnTo>
                      <a:pt x="372" y="153"/>
                    </a:lnTo>
                    <a:lnTo>
                      <a:pt x="387" y="161"/>
                    </a:lnTo>
                    <a:lnTo>
                      <a:pt x="401" y="170"/>
                    </a:lnTo>
                    <a:lnTo>
                      <a:pt x="401" y="170"/>
                    </a:lnTo>
                    <a:lnTo>
                      <a:pt x="415" y="178"/>
                    </a:lnTo>
                    <a:lnTo>
                      <a:pt x="428" y="187"/>
                    </a:lnTo>
                    <a:lnTo>
                      <a:pt x="428" y="187"/>
                    </a:lnTo>
                    <a:lnTo>
                      <a:pt x="442" y="195"/>
                    </a:lnTo>
                    <a:lnTo>
                      <a:pt x="457" y="204"/>
                    </a:lnTo>
                    <a:lnTo>
                      <a:pt x="471" y="214"/>
                    </a:lnTo>
                    <a:lnTo>
                      <a:pt x="483" y="225"/>
                    </a:lnTo>
                    <a:lnTo>
                      <a:pt x="483" y="225"/>
                    </a:lnTo>
                    <a:lnTo>
                      <a:pt x="498" y="237"/>
                    </a:lnTo>
                    <a:lnTo>
                      <a:pt x="510" y="247"/>
                    </a:lnTo>
                    <a:lnTo>
                      <a:pt x="510" y="247"/>
                    </a:lnTo>
                    <a:lnTo>
                      <a:pt x="522" y="255"/>
                    </a:lnTo>
                    <a:lnTo>
                      <a:pt x="522" y="255"/>
                    </a:lnTo>
                    <a:lnTo>
                      <a:pt x="535" y="265"/>
                    </a:lnTo>
                    <a:lnTo>
                      <a:pt x="546" y="273"/>
                    </a:lnTo>
                    <a:lnTo>
                      <a:pt x="546" y="273"/>
                    </a:lnTo>
                    <a:lnTo>
                      <a:pt x="557" y="281"/>
                    </a:lnTo>
                    <a:lnTo>
                      <a:pt x="569" y="289"/>
                    </a:lnTo>
                    <a:lnTo>
                      <a:pt x="581" y="298"/>
                    </a:lnTo>
                    <a:lnTo>
                      <a:pt x="581" y="297"/>
                    </a:lnTo>
                    <a:lnTo>
                      <a:pt x="593" y="305"/>
                    </a:lnTo>
                    <a:lnTo>
                      <a:pt x="605" y="312"/>
                    </a:lnTo>
                    <a:lnTo>
                      <a:pt x="617" y="319"/>
                    </a:lnTo>
                    <a:lnTo>
                      <a:pt x="627" y="326"/>
                    </a:lnTo>
                    <a:lnTo>
                      <a:pt x="627" y="326"/>
                    </a:lnTo>
                    <a:lnTo>
                      <a:pt x="639" y="335"/>
                    </a:lnTo>
                    <a:lnTo>
                      <a:pt x="639" y="335"/>
                    </a:lnTo>
                    <a:lnTo>
                      <a:pt x="653" y="343"/>
                    </a:lnTo>
                    <a:lnTo>
                      <a:pt x="653" y="343"/>
                    </a:lnTo>
                    <a:lnTo>
                      <a:pt x="671" y="354"/>
                    </a:lnTo>
                    <a:lnTo>
                      <a:pt x="690" y="366"/>
                    </a:lnTo>
                    <a:lnTo>
                      <a:pt x="690" y="366"/>
                    </a:lnTo>
                    <a:lnTo>
                      <a:pt x="709" y="376"/>
                    </a:lnTo>
                    <a:lnTo>
                      <a:pt x="727" y="388"/>
                    </a:lnTo>
                    <a:lnTo>
                      <a:pt x="727" y="388"/>
                    </a:lnTo>
                    <a:lnTo>
                      <a:pt x="741" y="397"/>
                    </a:lnTo>
                    <a:lnTo>
                      <a:pt x="741" y="397"/>
                    </a:lnTo>
                    <a:lnTo>
                      <a:pt x="754" y="404"/>
                    </a:lnTo>
                    <a:lnTo>
                      <a:pt x="754" y="404"/>
                    </a:lnTo>
                    <a:lnTo>
                      <a:pt x="765" y="409"/>
                    </a:lnTo>
                    <a:lnTo>
                      <a:pt x="764" y="410"/>
                    </a:lnTo>
                    <a:close/>
                    <a:moveTo>
                      <a:pt x="26" y="8"/>
                    </a:moveTo>
                    <a:lnTo>
                      <a:pt x="34" y="5"/>
                    </a:lnTo>
                    <a:lnTo>
                      <a:pt x="44" y="3"/>
                    </a:lnTo>
                    <a:lnTo>
                      <a:pt x="60" y="2"/>
                    </a:lnTo>
                    <a:lnTo>
                      <a:pt x="79" y="0"/>
                    </a:lnTo>
                    <a:lnTo>
                      <a:pt x="106" y="3"/>
                    </a:lnTo>
                    <a:lnTo>
                      <a:pt x="141" y="11"/>
                    </a:lnTo>
                    <a:lnTo>
                      <a:pt x="141" y="11"/>
                    </a:lnTo>
                    <a:lnTo>
                      <a:pt x="165" y="15"/>
                    </a:lnTo>
                    <a:lnTo>
                      <a:pt x="165" y="15"/>
                    </a:lnTo>
                    <a:lnTo>
                      <a:pt x="184" y="18"/>
                    </a:lnTo>
                    <a:lnTo>
                      <a:pt x="202" y="21"/>
                    </a:lnTo>
                    <a:lnTo>
                      <a:pt x="220" y="25"/>
                    </a:lnTo>
                    <a:lnTo>
                      <a:pt x="220" y="25"/>
                    </a:lnTo>
                    <a:lnTo>
                      <a:pt x="237" y="29"/>
                    </a:lnTo>
                    <a:lnTo>
                      <a:pt x="250" y="33"/>
                    </a:lnTo>
                    <a:lnTo>
                      <a:pt x="266" y="38"/>
                    </a:lnTo>
                    <a:lnTo>
                      <a:pt x="275" y="41"/>
                    </a:lnTo>
                    <a:lnTo>
                      <a:pt x="281" y="44"/>
                    </a:lnTo>
                    <a:lnTo>
                      <a:pt x="289" y="46"/>
                    </a:lnTo>
                    <a:lnTo>
                      <a:pt x="299" y="51"/>
                    </a:lnTo>
                    <a:lnTo>
                      <a:pt x="299" y="51"/>
                    </a:lnTo>
                    <a:lnTo>
                      <a:pt x="311" y="55"/>
                    </a:lnTo>
                    <a:lnTo>
                      <a:pt x="320" y="61"/>
                    </a:lnTo>
                    <a:lnTo>
                      <a:pt x="320" y="61"/>
                    </a:lnTo>
                    <a:lnTo>
                      <a:pt x="335" y="70"/>
                    </a:lnTo>
                    <a:lnTo>
                      <a:pt x="375" y="95"/>
                    </a:lnTo>
                    <a:lnTo>
                      <a:pt x="375" y="95"/>
                    </a:lnTo>
                    <a:lnTo>
                      <a:pt x="403" y="113"/>
                    </a:lnTo>
                    <a:lnTo>
                      <a:pt x="403" y="113"/>
                    </a:lnTo>
                    <a:lnTo>
                      <a:pt x="429" y="128"/>
                    </a:lnTo>
                    <a:lnTo>
                      <a:pt x="455" y="144"/>
                    </a:lnTo>
                    <a:lnTo>
                      <a:pt x="477" y="157"/>
                    </a:lnTo>
                    <a:lnTo>
                      <a:pt x="512" y="182"/>
                    </a:lnTo>
                    <a:lnTo>
                      <a:pt x="551" y="209"/>
                    </a:lnTo>
                    <a:lnTo>
                      <a:pt x="551" y="209"/>
                    </a:lnTo>
                    <a:lnTo>
                      <a:pt x="564" y="218"/>
                    </a:lnTo>
                    <a:lnTo>
                      <a:pt x="577" y="229"/>
                    </a:lnTo>
                    <a:lnTo>
                      <a:pt x="597" y="247"/>
                    </a:lnTo>
                    <a:lnTo>
                      <a:pt x="625" y="272"/>
                    </a:lnTo>
                    <a:lnTo>
                      <a:pt x="643" y="291"/>
                    </a:lnTo>
                    <a:lnTo>
                      <a:pt x="643" y="291"/>
                    </a:lnTo>
                    <a:lnTo>
                      <a:pt x="664" y="311"/>
                    </a:lnTo>
                    <a:lnTo>
                      <a:pt x="664" y="310"/>
                    </a:lnTo>
                    <a:lnTo>
                      <a:pt x="669" y="314"/>
                    </a:lnTo>
                    <a:lnTo>
                      <a:pt x="687" y="328"/>
                    </a:lnTo>
                    <a:lnTo>
                      <a:pt x="700" y="338"/>
                    </a:lnTo>
                    <a:lnTo>
                      <a:pt x="700" y="338"/>
                    </a:lnTo>
                    <a:lnTo>
                      <a:pt x="726" y="359"/>
                    </a:lnTo>
                    <a:lnTo>
                      <a:pt x="726" y="359"/>
                    </a:lnTo>
                    <a:lnTo>
                      <a:pt x="739" y="368"/>
                    </a:lnTo>
                    <a:lnTo>
                      <a:pt x="747" y="374"/>
                    </a:lnTo>
                    <a:lnTo>
                      <a:pt x="754" y="380"/>
                    </a:lnTo>
                    <a:lnTo>
                      <a:pt x="759" y="386"/>
                    </a:lnTo>
                    <a:lnTo>
                      <a:pt x="761" y="390"/>
                    </a:lnTo>
                    <a:lnTo>
                      <a:pt x="762" y="392"/>
                    </a:lnTo>
                    <a:lnTo>
                      <a:pt x="765" y="397"/>
                    </a:lnTo>
                    <a:lnTo>
                      <a:pt x="765" y="401"/>
                    </a:lnTo>
                    <a:lnTo>
                      <a:pt x="765" y="406"/>
                    </a:lnTo>
                    <a:lnTo>
                      <a:pt x="765" y="408"/>
                    </a:lnTo>
                    <a:lnTo>
                      <a:pt x="764" y="411"/>
                    </a:lnTo>
                    <a:lnTo>
                      <a:pt x="760" y="414"/>
                    </a:lnTo>
                    <a:lnTo>
                      <a:pt x="756" y="417"/>
                    </a:lnTo>
                    <a:lnTo>
                      <a:pt x="751" y="420"/>
                    </a:lnTo>
                    <a:lnTo>
                      <a:pt x="744" y="422"/>
                    </a:lnTo>
                    <a:lnTo>
                      <a:pt x="741" y="422"/>
                    </a:lnTo>
                    <a:lnTo>
                      <a:pt x="736" y="421"/>
                    </a:lnTo>
                    <a:lnTo>
                      <a:pt x="730" y="419"/>
                    </a:lnTo>
                    <a:lnTo>
                      <a:pt x="725" y="416"/>
                    </a:lnTo>
                    <a:lnTo>
                      <a:pt x="725" y="416"/>
                    </a:lnTo>
                    <a:lnTo>
                      <a:pt x="718" y="413"/>
                    </a:lnTo>
                    <a:lnTo>
                      <a:pt x="708" y="407"/>
                    </a:lnTo>
                    <a:lnTo>
                      <a:pt x="708" y="407"/>
                    </a:lnTo>
                    <a:lnTo>
                      <a:pt x="698" y="403"/>
                    </a:lnTo>
                    <a:lnTo>
                      <a:pt x="698" y="403"/>
                    </a:lnTo>
                    <a:lnTo>
                      <a:pt x="685" y="398"/>
                    </a:lnTo>
                    <a:lnTo>
                      <a:pt x="685" y="398"/>
                    </a:lnTo>
                    <a:lnTo>
                      <a:pt x="628" y="378"/>
                    </a:lnTo>
                    <a:lnTo>
                      <a:pt x="628" y="378"/>
                    </a:lnTo>
                    <a:lnTo>
                      <a:pt x="605" y="373"/>
                    </a:lnTo>
                    <a:lnTo>
                      <a:pt x="605" y="373"/>
                    </a:lnTo>
                    <a:lnTo>
                      <a:pt x="581" y="370"/>
                    </a:lnTo>
                    <a:lnTo>
                      <a:pt x="553" y="365"/>
                    </a:lnTo>
                    <a:lnTo>
                      <a:pt x="532" y="361"/>
                    </a:lnTo>
                    <a:lnTo>
                      <a:pt x="507" y="354"/>
                    </a:lnTo>
                    <a:lnTo>
                      <a:pt x="497" y="349"/>
                    </a:lnTo>
                    <a:lnTo>
                      <a:pt x="497" y="349"/>
                    </a:lnTo>
                    <a:lnTo>
                      <a:pt x="471" y="336"/>
                    </a:lnTo>
                    <a:lnTo>
                      <a:pt x="472" y="336"/>
                    </a:lnTo>
                    <a:lnTo>
                      <a:pt x="442" y="325"/>
                    </a:lnTo>
                    <a:lnTo>
                      <a:pt x="442" y="325"/>
                    </a:lnTo>
                    <a:lnTo>
                      <a:pt x="387" y="304"/>
                    </a:lnTo>
                    <a:lnTo>
                      <a:pt x="327" y="280"/>
                    </a:lnTo>
                    <a:lnTo>
                      <a:pt x="290" y="264"/>
                    </a:lnTo>
                    <a:lnTo>
                      <a:pt x="258" y="249"/>
                    </a:lnTo>
                    <a:lnTo>
                      <a:pt x="223" y="230"/>
                    </a:lnTo>
                    <a:lnTo>
                      <a:pt x="208" y="221"/>
                    </a:lnTo>
                    <a:lnTo>
                      <a:pt x="208" y="221"/>
                    </a:lnTo>
                    <a:lnTo>
                      <a:pt x="203" y="219"/>
                    </a:lnTo>
                    <a:lnTo>
                      <a:pt x="204" y="219"/>
                    </a:lnTo>
                    <a:lnTo>
                      <a:pt x="203" y="221"/>
                    </a:lnTo>
                    <a:lnTo>
                      <a:pt x="203" y="221"/>
                    </a:lnTo>
                    <a:lnTo>
                      <a:pt x="204" y="224"/>
                    </a:lnTo>
                    <a:lnTo>
                      <a:pt x="204" y="224"/>
                    </a:lnTo>
                    <a:lnTo>
                      <a:pt x="213" y="240"/>
                    </a:lnTo>
                    <a:lnTo>
                      <a:pt x="213" y="240"/>
                    </a:lnTo>
                    <a:lnTo>
                      <a:pt x="223" y="258"/>
                    </a:lnTo>
                    <a:lnTo>
                      <a:pt x="225" y="264"/>
                    </a:lnTo>
                    <a:lnTo>
                      <a:pt x="225" y="269"/>
                    </a:lnTo>
                    <a:lnTo>
                      <a:pt x="224" y="273"/>
                    </a:lnTo>
                    <a:lnTo>
                      <a:pt x="222" y="277"/>
                    </a:lnTo>
                    <a:lnTo>
                      <a:pt x="218" y="280"/>
                    </a:lnTo>
                    <a:lnTo>
                      <a:pt x="215" y="283"/>
                    </a:lnTo>
                    <a:lnTo>
                      <a:pt x="215" y="283"/>
                    </a:lnTo>
                    <a:lnTo>
                      <a:pt x="213" y="285"/>
                    </a:lnTo>
                    <a:lnTo>
                      <a:pt x="212" y="286"/>
                    </a:lnTo>
                    <a:lnTo>
                      <a:pt x="209" y="288"/>
                    </a:lnTo>
                    <a:lnTo>
                      <a:pt x="207" y="289"/>
                    </a:lnTo>
                    <a:lnTo>
                      <a:pt x="207" y="289"/>
                    </a:lnTo>
                    <a:lnTo>
                      <a:pt x="210" y="287"/>
                    </a:lnTo>
                    <a:lnTo>
                      <a:pt x="211" y="287"/>
                    </a:lnTo>
                    <a:lnTo>
                      <a:pt x="204" y="291"/>
                    </a:lnTo>
                    <a:lnTo>
                      <a:pt x="201" y="292"/>
                    </a:lnTo>
                    <a:lnTo>
                      <a:pt x="196" y="294"/>
                    </a:lnTo>
                    <a:lnTo>
                      <a:pt x="192" y="295"/>
                    </a:lnTo>
                    <a:lnTo>
                      <a:pt x="192" y="295"/>
                    </a:lnTo>
                    <a:lnTo>
                      <a:pt x="188" y="295"/>
                    </a:lnTo>
                    <a:lnTo>
                      <a:pt x="188" y="295"/>
                    </a:lnTo>
                    <a:lnTo>
                      <a:pt x="182" y="297"/>
                    </a:lnTo>
                    <a:lnTo>
                      <a:pt x="177" y="298"/>
                    </a:lnTo>
                    <a:lnTo>
                      <a:pt x="172" y="298"/>
                    </a:lnTo>
                    <a:lnTo>
                      <a:pt x="170" y="298"/>
                    </a:lnTo>
                    <a:lnTo>
                      <a:pt x="170" y="298"/>
                    </a:lnTo>
                    <a:lnTo>
                      <a:pt x="170" y="298"/>
                    </a:lnTo>
                    <a:lnTo>
                      <a:pt x="169" y="298"/>
                    </a:lnTo>
                    <a:lnTo>
                      <a:pt x="168" y="297"/>
                    </a:lnTo>
                    <a:lnTo>
                      <a:pt x="167" y="295"/>
                    </a:lnTo>
                    <a:lnTo>
                      <a:pt x="167" y="289"/>
                    </a:lnTo>
                    <a:lnTo>
                      <a:pt x="168" y="273"/>
                    </a:lnTo>
                    <a:lnTo>
                      <a:pt x="172" y="254"/>
                    </a:lnTo>
                    <a:lnTo>
                      <a:pt x="176" y="233"/>
                    </a:lnTo>
                    <a:lnTo>
                      <a:pt x="179" y="221"/>
                    </a:lnTo>
                    <a:lnTo>
                      <a:pt x="179" y="221"/>
                    </a:lnTo>
                    <a:lnTo>
                      <a:pt x="177" y="213"/>
                    </a:lnTo>
                    <a:lnTo>
                      <a:pt x="177" y="214"/>
                    </a:lnTo>
                    <a:lnTo>
                      <a:pt x="165" y="201"/>
                    </a:lnTo>
                    <a:lnTo>
                      <a:pt x="166" y="201"/>
                    </a:lnTo>
                    <a:lnTo>
                      <a:pt x="157" y="194"/>
                    </a:lnTo>
                    <a:lnTo>
                      <a:pt x="150" y="188"/>
                    </a:lnTo>
                    <a:lnTo>
                      <a:pt x="150" y="188"/>
                    </a:lnTo>
                    <a:lnTo>
                      <a:pt x="142" y="183"/>
                    </a:lnTo>
                    <a:lnTo>
                      <a:pt x="129" y="170"/>
                    </a:lnTo>
                    <a:lnTo>
                      <a:pt x="107" y="148"/>
                    </a:lnTo>
                    <a:lnTo>
                      <a:pt x="92" y="132"/>
                    </a:lnTo>
                    <a:lnTo>
                      <a:pt x="92" y="132"/>
                    </a:lnTo>
                    <a:lnTo>
                      <a:pt x="87" y="128"/>
                    </a:lnTo>
                    <a:lnTo>
                      <a:pt x="87" y="128"/>
                    </a:lnTo>
                    <a:lnTo>
                      <a:pt x="76" y="118"/>
                    </a:lnTo>
                    <a:lnTo>
                      <a:pt x="76" y="118"/>
                    </a:lnTo>
                    <a:lnTo>
                      <a:pt x="59" y="107"/>
                    </a:lnTo>
                    <a:lnTo>
                      <a:pt x="47" y="95"/>
                    </a:lnTo>
                    <a:lnTo>
                      <a:pt x="39" y="87"/>
                    </a:lnTo>
                    <a:lnTo>
                      <a:pt x="39" y="87"/>
                    </a:lnTo>
                    <a:lnTo>
                      <a:pt x="28" y="76"/>
                    </a:lnTo>
                    <a:lnTo>
                      <a:pt x="16" y="64"/>
                    </a:lnTo>
                    <a:lnTo>
                      <a:pt x="7" y="51"/>
                    </a:lnTo>
                    <a:lnTo>
                      <a:pt x="3" y="44"/>
                    </a:lnTo>
                    <a:lnTo>
                      <a:pt x="0" y="38"/>
                    </a:lnTo>
                    <a:lnTo>
                      <a:pt x="3" y="39"/>
                    </a:lnTo>
                    <a:lnTo>
                      <a:pt x="9" y="45"/>
                    </a:lnTo>
                    <a:lnTo>
                      <a:pt x="17" y="53"/>
                    </a:lnTo>
                    <a:lnTo>
                      <a:pt x="22" y="60"/>
                    </a:lnTo>
                    <a:lnTo>
                      <a:pt x="22" y="60"/>
                    </a:lnTo>
                    <a:lnTo>
                      <a:pt x="27" y="66"/>
                    </a:lnTo>
                    <a:lnTo>
                      <a:pt x="27" y="66"/>
                    </a:lnTo>
                    <a:lnTo>
                      <a:pt x="33" y="73"/>
                    </a:lnTo>
                    <a:lnTo>
                      <a:pt x="33" y="73"/>
                    </a:lnTo>
                    <a:lnTo>
                      <a:pt x="39" y="77"/>
                    </a:lnTo>
                    <a:lnTo>
                      <a:pt x="44" y="82"/>
                    </a:lnTo>
                    <a:lnTo>
                      <a:pt x="44" y="82"/>
                    </a:lnTo>
                    <a:lnTo>
                      <a:pt x="48" y="83"/>
                    </a:lnTo>
                    <a:lnTo>
                      <a:pt x="48" y="83"/>
                    </a:lnTo>
                    <a:lnTo>
                      <a:pt x="50" y="83"/>
                    </a:lnTo>
                    <a:lnTo>
                      <a:pt x="50" y="83"/>
                    </a:lnTo>
                    <a:lnTo>
                      <a:pt x="52" y="81"/>
                    </a:lnTo>
                    <a:lnTo>
                      <a:pt x="51" y="81"/>
                    </a:lnTo>
                    <a:lnTo>
                      <a:pt x="50" y="77"/>
                    </a:lnTo>
                    <a:lnTo>
                      <a:pt x="50" y="77"/>
                    </a:lnTo>
                    <a:lnTo>
                      <a:pt x="48" y="72"/>
                    </a:lnTo>
                    <a:lnTo>
                      <a:pt x="48" y="72"/>
                    </a:lnTo>
                    <a:lnTo>
                      <a:pt x="45" y="68"/>
                    </a:lnTo>
                    <a:lnTo>
                      <a:pt x="42" y="64"/>
                    </a:lnTo>
                    <a:lnTo>
                      <a:pt x="42" y="64"/>
                    </a:lnTo>
                    <a:lnTo>
                      <a:pt x="36" y="53"/>
                    </a:lnTo>
                    <a:lnTo>
                      <a:pt x="29" y="40"/>
                    </a:lnTo>
                    <a:lnTo>
                      <a:pt x="24" y="30"/>
                    </a:lnTo>
                    <a:lnTo>
                      <a:pt x="22" y="23"/>
                    </a:lnTo>
                    <a:lnTo>
                      <a:pt x="21" y="20"/>
                    </a:lnTo>
                    <a:lnTo>
                      <a:pt x="21" y="17"/>
                    </a:lnTo>
                    <a:lnTo>
                      <a:pt x="21" y="17"/>
                    </a:lnTo>
                    <a:lnTo>
                      <a:pt x="21" y="15"/>
                    </a:lnTo>
                    <a:lnTo>
                      <a:pt x="22" y="12"/>
                    </a:lnTo>
                    <a:lnTo>
                      <a:pt x="23" y="10"/>
                    </a:lnTo>
                    <a:lnTo>
                      <a:pt x="27" y="8"/>
                    </a:lnTo>
                    <a:lnTo>
                      <a:pt x="28" y="8"/>
                    </a:lnTo>
                    <a:lnTo>
                      <a:pt x="24" y="11"/>
                    </a:lnTo>
                    <a:lnTo>
                      <a:pt x="24" y="11"/>
                    </a:lnTo>
                    <a:lnTo>
                      <a:pt x="23" y="12"/>
                    </a:lnTo>
                    <a:lnTo>
                      <a:pt x="23" y="12"/>
                    </a:lnTo>
                    <a:lnTo>
                      <a:pt x="22" y="15"/>
                    </a:lnTo>
                    <a:lnTo>
                      <a:pt x="22" y="15"/>
                    </a:lnTo>
                    <a:lnTo>
                      <a:pt x="22" y="17"/>
                    </a:lnTo>
                    <a:lnTo>
                      <a:pt x="22" y="20"/>
                    </a:lnTo>
                    <a:lnTo>
                      <a:pt x="22" y="20"/>
                    </a:lnTo>
                    <a:lnTo>
                      <a:pt x="23" y="23"/>
                    </a:lnTo>
                    <a:lnTo>
                      <a:pt x="23" y="22"/>
                    </a:lnTo>
                    <a:lnTo>
                      <a:pt x="25" y="30"/>
                    </a:lnTo>
                    <a:lnTo>
                      <a:pt x="25" y="30"/>
                    </a:lnTo>
                    <a:lnTo>
                      <a:pt x="29" y="39"/>
                    </a:lnTo>
                    <a:lnTo>
                      <a:pt x="29" y="39"/>
                    </a:lnTo>
                    <a:lnTo>
                      <a:pt x="36" y="52"/>
                    </a:lnTo>
                    <a:lnTo>
                      <a:pt x="36" y="52"/>
                    </a:lnTo>
                    <a:lnTo>
                      <a:pt x="43" y="64"/>
                    </a:lnTo>
                    <a:lnTo>
                      <a:pt x="45" y="68"/>
                    </a:lnTo>
                    <a:lnTo>
                      <a:pt x="45" y="68"/>
                    </a:lnTo>
                    <a:lnTo>
                      <a:pt x="49" y="72"/>
                    </a:lnTo>
                    <a:lnTo>
                      <a:pt x="51" y="76"/>
                    </a:lnTo>
                    <a:lnTo>
                      <a:pt x="52" y="81"/>
                    </a:lnTo>
                    <a:lnTo>
                      <a:pt x="51" y="83"/>
                    </a:lnTo>
                    <a:lnTo>
                      <a:pt x="48" y="84"/>
                    </a:lnTo>
                    <a:lnTo>
                      <a:pt x="43" y="83"/>
                    </a:lnTo>
                    <a:lnTo>
                      <a:pt x="38" y="78"/>
                    </a:lnTo>
                    <a:lnTo>
                      <a:pt x="38" y="78"/>
                    </a:lnTo>
                    <a:lnTo>
                      <a:pt x="32" y="74"/>
                    </a:lnTo>
                    <a:lnTo>
                      <a:pt x="26" y="67"/>
                    </a:lnTo>
                    <a:lnTo>
                      <a:pt x="21" y="61"/>
                    </a:lnTo>
                    <a:lnTo>
                      <a:pt x="16" y="54"/>
                    </a:lnTo>
                    <a:lnTo>
                      <a:pt x="16" y="54"/>
                    </a:lnTo>
                    <a:lnTo>
                      <a:pt x="9" y="46"/>
                    </a:lnTo>
                    <a:lnTo>
                      <a:pt x="9" y="46"/>
                    </a:lnTo>
                    <a:lnTo>
                      <a:pt x="3" y="40"/>
                    </a:lnTo>
                    <a:lnTo>
                      <a:pt x="3" y="40"/>
                    </a:lnTo>
                    <a:lnTo>
                      <a:pt x="1" y="39"/>
                    </a:lnTo>
                    <a:lnTo>
                      <a:pt x="2" y="39"/>
                    </a:lnTo>
                    <a:lnTo>
                      <a:pt x="3" y="44"/>
                    </a:lnTo>
                    <a:lnTo>
                      <a:pt x="3" y="44"/>
                    </a:lnTo>
                    <a:lnTo>
                      <a:pt x="7" y="50"/>
                    </a:lnTo>
                    <a:lnTo>
                      <a:pt x="7" y="50"/>
                    </a:lnTo>
                    <a:lnTo>
                      <a:pt x="17" y="64"/>
                    </a:lnTo>
                    <a:lnTo>
                      <a:pt x="17" y="64"/>
                    </a:lnTo>
                    <a:lnTo>
                      <a:pt x="29" y="75"/>
                    </a:lnTo>
                    <a:lnTo>
                      <a:pt x="29" y="75"/>
                    </a:lnTo>
                    <a:lnTo>
                      <a:pt x="40" y="86"/>
                    </a:lnTo>
                    <a:lnTo>
                      <a:pt x="47" y="94"/>
                    </a:lnTo>
                    <a:lnTo>
                      <a:pt x="47" y="94"/>
                    </a:lnTo>
                    <a:lnTo>
                      <a:pt x="59" y="106"/>
                    </a:lnTo>
                    <a:lnTo>
                      <a:pt x="59" y="106"/>
                    </a:lnTo>
                    <a:lnTo>
                      <a:pt x="76" y="117"/>
                    </a:lnTo>
                    <a:lnTo>
                      <a:pt x="88" y="127"/>
                    </a:lnTo>
                    <a:lnTo>
                      <a:pt x="93" y="132"/>
                    </a:lnTo>
                    <a:lnTo>
                      <a:pt x="108" y="147"/>
                    </a:lnTo>
                    <a:lnTo>
                      <a:pt x="129" y="169"/>
                    </a:lnTo>
                    <a:lnTo>
                      <a:pt x="129" y="169"/>
                    </a:lnTo>
                    <a:lnTo>
                      <a:pt x="143" y="182"/>
                    </a:lnTo>
                    <a:lnTo>
                      <a:pt x="143" y="182"/>
                    </a:lnTo>
                    <a:lnTo>
                      <a:pt x="150" y="187"/>
                    </a:lnTo>
                    <a:lnTo>
                      <a:pt x="158" y="193"/>
                    </a:lnTo>
                    <a:lnTo>
                      <a:pt x="158" y="193"/>
                    </a:lnTo>
                    <a:lnTo>
                      <a:pt x="166" y="200"/>
                    </a:lnTo>
                    <a:lnTo>
                      <a:pt x="178" y="213"/>
                    </a:lnTo>
                    <a:lnTo>
                      <a:pt x="180" y="221"/>
                    </a:lnTo>
                    <a:lnTo>
                      <a:pt x="176" y="233"/>
                    </a:lnTo>
                    <a:lnTo>
                      <a:pt x="176" y="233"/>
                    </a:lnTo>
                    <a:lnTo>
                      <a:pt x="173" y="254"/>
                    </a:lnTo>
                    <a:lnTo>
                      <a:pt x="169" y="273"/>
                    </a:lnTo>
                    <a:lnTo>
                      <a:pt x="169" y="273"/>
                    </a:lnTo>
                    <a:lnTo>
                      <a:pt x="168" y="289"/>
                    </a:lnTo>
                    <a:lnTo>
                      <a:pt x="168" y="289"/>
                    </a:lnTo>
                    <a:lnTo>
                      <a:pt x="168" y="295"/>
                    </a:lnTo>
                    <a:lnTo>
                      <a:pt x="168" y="295"/>
                    </a:lnTo>
                    <a:lnTo>
                      <a:pt x="169" y="297"/>
                    </a:lnTo>
                    <a:lnTo>
                      <a:pt x="168" y="296"/>
                    </a:lnTo>
                    <a:lnTo>
                      <a:pt x="169" y="297"/>
                    </a:lnTo>
                    <a:lnTo>
                      <a:pt x="169" y="297"/>
                    </a:lnTo>
                    <a:lnTo>
                      <a:pt x="170" y="297"/>
                    </a:lnTo>
                    <a:lnTo>
                      <a:pt x="171" y="297"/>
                    </a:lnTo>
                    <a:lnTo>
                      <a:pt x="171" y="297"/>
                    </a:lnTo>
                    <a:lnTo>
                      <a:pt x="172" y="297"/>
                    </a:lnTo>
                    <a:lnTo>
                      <a:pt x="172" y="297"/>
                    </a:lnTo>
                    <a:lnTo>
                      <a:pt x="177" y="297"/>
                    </a:lnTo>
                    <a:lnTo>
                      <a:pt x="176" y="297"/>
                    </a:lnTo>
                    <a:lnTo>
                      <a:pt x="181" y="296"/>
                    </a:lnTo>
                    <a:lnTo>
                      <a:pt x="181" y="296"/>
                    </a:lnTo>
                    <a:lnTo>
                      <a:pt x="187" y="295"/>
                    </a:lnTo>
                    <a:lnTo>
                      <a:pt x="192" y="294"/>
                    </a:lnTo>
                    <a:lnTo>
                      <a:pt x="196" y="293"/>
                    </a:lnTo>
                    <a:lnTo>
                      <a:pt x="196" y="293"/>
                    </a:lnTo>
                    <a:lnTo>
                      <a:pt x="200" y="292"/>
                    </a:lnTo>
                    <a:lnTo>
                      <a:pt x="200" y="292"/>
                    </a:lnTo>
                    <a:lnTo>
                      <a:pt x="204" y="290"/>
                    </a:lnTo>
                    <a:lnTo>
                      <a:pt x="204" y="290"/>
                    </a:lnTo>
                    <a:lnTo>
                      <a:pt x="207" y="288"/>
                    </a:lnTo>
                    <a:lnTo>
                      <a:pt x="208" y="289"/>
                    </a:lnTo>
                    <a:lnTo>
                      <a:pt x="204" y="291"/>
                    </a:lnTo>
                    <a:lnTo>
                      <a:pt x="203" y="291"/>
                    </a:lnTo>
                    <a:lnTo>
                      <a:pt x="209" y="287"/>
                    </a:lnTo>
                    <a:lnTo>
                      <a:pt x="209" y="287"/>
                    </a:lnTo>
                    <a:lnTo>
                      <a:pt x="211" y="285"/>
                    </a:lnTo>
                    <a:lnTo>
                      <a:pt x="213" y="284"/>
                    </a:lnTo>
                    <a:lnTo>
                      <a:pt x="213" y="284"/>
                    </a:lnTo>
                    <a:lnTo>
                      <a:pt x="214" y="283"/>
                    </a:lnTo>
                    <a:lnTo>
                      <a:pt x="218" y="280"/>
                    </a:lnTo>
                    <a:lnTo>
                      <a:pt x="218" y="280"/>
                    </a:lnTo>
                    <a:lnTo>
                      <a:pt x="221" y="276"/>
                    </a:lnTo>
                    <a:lnTo>
                      <a:pt x="221" y="276"/>
                    </a:lnTo>
                    <a:lnTo>
                      <a:pt x="223" y="272"/>
                    </a:lnTo>
                    <a:lnTo>
                      <a:pt x="223" y="273"/>
                    </a:lnTo>
                    <a:lnTo>
                      <a:pt x="224" y="269"/>
                    </a:lnTo>
                    <a:lnTo>
                      <a:pt x="224" y="269"/>
                    </a:lnTo>
                    <a:lnTo>
                      <a:pt x="224" y="264"/>
                    </a:lnTo>
                    <a:lnTo>
                      <a:pt x="224" y="264"/>
                    </a:lnTo>
                    <a:lnTo>
                      <a:pt x="222" y="258"/>
                    </a:lnTo>
                    <a:lnTo>
                      <a:pt x="222" y="258"/>
                    </a:lnTo>
                    <a:lnTo>
                      <a:pt x="212" y="240"/>
                    </a:lnTo>
                    <a:lnTo>
                      <a:pt x="204" y="224"/>
                    </a:lnTo>
                    <a:lnTo>
                      <a:pt x="202" y="221"/>
                    </a:lnTo>
                    <a:lnTo>
                      <a:pt x="203" y="218"/>
                    </a:lnTo>
                    <a:lnTo>
                      <a:pt x="208" y="221"/>
                    </a:lnTo>
                    <a:lnTo>
                      <a:pt x="224" y="229"/>
                    </a:lnTo>
                    <a:lnTo>
                      <a:pt x="224" y="229"/>
                    </a:lnTo>
                    <a:lnTo>
                      <a:pt x="259" y="248"/>
                    </a:lnTo>
                    <a:lnTo>
                      <a:pt x="259" y="248"/>
                    </a:lnTo>
                    <a:lnTo>
                      <a:pt x="290" y="263"/>
                    </a:lnTo>
                    <a:lnTo>
                      <a:pt x="290" y="263"/>
                    </a:lnTo>
                    <a:lnTo>
                      <a:pt x="328" y="279"/>
                    </a:lnTo>
                    <a:lnTo>
                      <a:pt x="328" y="279"/>
                    </a:lnTo>
                    <a:lnTo>
                      <a:pt x="387" y="303"/>
                    </a:lnTo>
                    <a:lnTo>
                      <a:pt x="387" y="303"/>
                    </a:lnTo>
                    <a:lnTo>
                      <a:pt x="442" y="324"/>
                    </a:lnTo>
                    <a:lnTo>
                      <a:pt x="472" y="336"/>
                    </a:lnTo>
                    <a:lnTo>
                      <a:pt x="498" y="348"/>
                    </a:lnTo>
                    <a:lnTo>
                      <a:pt x="507" y="353"/>
                    </a:lnTo>
                    <a:lnTo>
                      <a:pt x="507" y="353"/>
                    </a:lnTo>
                    <a:lnTo>
                      <a:pt x="532" y="360"/>
                    </a:lnTo>
                    <a:lnTo>
                      <a:pt x="532" y="360"/>
                    </a:lnTo>
                    <a:lnTo>
                      <a:pt x="553" y="364"/>
                    </a:lnTo>
                    <a:lnTo>
                      <a:pt x="553" y="364"/>
                    </a:lnTo>
                    <a:lnTo>
                      <a:pt x="581" y="369"/>
                    </a:lnTo>
                    <a:lnTo>
                      <a:pt x="581" y="369"/>
                    </a:lnTo>
                    <a:lnTo>
                      <a:pt x="605" y="372"/>
                    </a:lnTo>
                    <a:lnTo>
                      <a:pt x="628" y="377"/>
                    </a:lnTo>
                    <a:lnTo>
                      <a:pt x="685" y="398"/>
                    </a:lnTo>
                    <a:lnTo>
                      <a:pt x="698" y="402"/>
                    </a:lnTo>
                    <a:lnTo>
                      <a:pt x="708" y="406"/>
                    </a:lnTo>
                    <a:lnTo>
                      <a:pt x="718" y="412"/>
                    </a:lnTo>
                    <a:lnTo>
                      <a:pt x="718" y="412"/>
                    </a:lnTo>
                    <a:lnTo>
                      <a:pt x="725" y="415"/>
                    </a:lnTo>
                    <a:lnTo>
                      <a:pt x="730" y="418"/>
                    </a:lnTo>
                    <a:lnTo>
                      <a:pt x="730" y="418"/>
                    </a:lnTo>
                    <a:lnTo>
                      <a:pt x="736" y="420"/>
                    </a:lnTo>
                    <a:lnTo>
                      <a:pt x="736" y="420"/>
                    </a:lnTo>
                    <a:lnTo>
                      <a:pt x="741" y="421"/>
                    </a:lnTo>
                    <a:lnTo>
                      <a:pt x="741" y="421"/>
                    </a:lnTo>
                    <a:lnTo>
                      <a:pt x="744" y="421"/>
                    </a:lnTo>
                    <a:lnTo>
                      <a:pt x="744" y="421"/>
                    </a:lnTo>
                    <a:lnTo>
                      <a:pt x="751" y="419"/>
                    </a:lnTo>
                    <a:lnTo>
                      <a:pt x="751" y="419"/>
                    </a:lnTo>
                    <a:lnTo>
                      <a:pt x="756" y="416"/>
                    </a:lnTo>
                    <a:lnTo>
                      <a:pt x="756" y="416"/>
                    </a:lnTo>
                    <a:lnTo>
                      <a:pt x="759" y="413"/>
                    </a:lnTo>
                    <a:lnTo>
                      <a:pt x="759" y="413"/>
                    </a:lnTo>
                    <a:lnTo>
                      <a:pt x="763" y="410"/>
                    </a:lnTo>
                    <a:lnTo>
                      <a:pt x="763" y="410"/>
                    </a:lnTo>
                    <a:lnTo>
                      <a:pt x="764" y="407"/>
                    </a:lnTo>
                    <a:lnTo>
                      <a:pt x="764" y="407"/>
                    </a:lnTo>
                    <a:lnTo>
                      <a:pt x="764" y="405"/>
                    </a:lnTo>
                    <a:lnTo>
                      <a:pt x="764" y="406"/>
                    </a:lnTo>
                    <a:lnTo>
                      <a:pt x="764" y="401"/>
                    </a:lnTo>
                    <a:lnTo>
                      <a:pt x="764" y="401"/>
                    </a:lnTo>
                    <a:lnTo>
                      <a:pt x="764" y="397"/>
                    </a:lnTo>
                    <a:lnTo>
                      <a:pt x="764" y="397"/>
                    </a:lnTo>
                    <a:lnTo>
                      <a:pt x="761" y="392"/>
                    </a:lnTo>
                    <a:lnTo>
                      <a:pt x="761" y="392"/>
                    </a:lnTo>
                    <a:lnTo>
                      <a:pt x="760" y="390"/>
                    </a:lnTo>
                    <a:lnTo>
                      <a:pt x="761" y="390"/>
                    </a:lnTo>
                    <a:lnTo>
                      <a:pt x="758" y="387"/>
                    </a:lnTo>
                    <a:lnTo>
                      <a:pt x="758" y="387"/>
                    </a:lnTo>
                    <a:lnTo>
                      <a:pt x="753" y="380"/>
                    </a:lnTo>
                    <a:lnTo>
                      <a:pt x="753" y="380"/>
                    </a:lnTo>
                    <a:lnTo>
                      <a:pt x="747" y="375"/>
                    </a:lnTo>
                    <a:lnTo>
                      <a:pt x="747" y="375"/>
                    </a:lnTo>
                    <a:lnTo>
                      <a:pt x="738" y="369"/>
                    </a:lnTo>
                    <a:lnTo>
                      <a:pt x="738" y="369"/>
                    </a:lnTo>
                    <a:lnTo>
                      <a:pt x="725" y="359"/>
                    </a:lnTo>
                    <a:lnTo>
                      <a:pt x="699" y="339"/>
                    </a:lnTo>
                    <a:lnTo>
                      <a:pt x="686" y="329"/>
                    </a:lnTo>
                    <a:lnTo>
                      <a:pt x="686" y="329"/>
                    </a:lnTo>
                    <a:lnTo>
                      <a:pt x="669" y="315"/>
                    </a:lnTo>
                    <a:lnTo>
                      <a:pt x="669" y="315"/>
                    </a:lnTo>
                    <a:lnTo>
                      <a:pt x="663" y="311"/>
                    </a:lnTo>
                    <a:lnTo>
                      <a:pt x="643" y="292"/>
                    </a:lnTo>
                    <a:lnTo>
                      <a:pt x="625" y="273"/>
                    </a:lnTo>
                    <a:lnTo>
                      <a:pt x="625" y="273"/>
                    </a:lnTo>
                    <a:lnTo>
                      <a:pt x="597" y="248"/>
                    </a:lnTo>
                    <a:lnTo>
                      <a:pt x="576" y="229"/>
                    </a:lnTo>
                    <a:lnTo>
                      <a:pt x="576" y="229"/>
                    </a:lnTo>
                    <a:lnTo>
                      <a:pt x="564" y="219"/>
                    </a:lnTo>
                    <a:lnTo>
                      <a:pt x="564" y="219"/>
                    </a:lnTo>
                    <a:lnTo>
                      <a:pt x="551" y="210"/>
                    </a:lnTo>
                    <a:lnTo>
                      <a:pt x="511" y="183"/>
                    </a:lnTo>
                    <a:lnTo>
                      <a:pt x="476" y="158"/>
                    </a:lnTo>
                    <a:lnTo>
                      <a:pt x="476" y="158"/>
                    </a:lnTo>
                    <a:lnTo>
                      <a:pt x="455" y="145"/>
                    </a:lnTo>
                    <a:lnTo>
                      <a:pt x="455" y="145"/>
                    </a:lnTo>
                    <a:lnTo>
                      <a:pt x="429" y="129"/>
                    </a:lnTo>
                    <a:lnTo>
                      <a:pt x="429" y="129"/>
                    </a:lnTo>
                    <a:lnTo>
                      <a:pt x="403" y="114"/>
                    </a:lnTo>
                    <a:lnTo>
                      <a:pt x="375" y="96"/>
                    </a:lnTo>
                    <a:lnTo>
                      <a:pt x="334" y="70"/>
                    </a:lnTo>
                    <a:lnTo>
                      <a:pt x="334" y="70"/>
                    </a:lnTo>
                    <a:lnTo>
                      <a:pt x="319" y="62"/>
                    </a:lnTo>
                    <a:lnTo>
                      <a:pt x="311" y="56"/>
                    </a:lnTo>
                    <a:lnTo>
                      <a:pt x="311" y="56"/>
                    </a:lnTo>
                    <a:lnTo>
                      <a:pt x="299" y="52"/>
                    </a:lnTo>
                    <a:lnTo>
                      <a:pt x="288" y="47"/>
                    </a:lnTo>
                    <a:lnTo>
                      <a:pt x="288" y="47"/>
                    </a:lnTo>
                    <a:lnTo>
                      <a:pt x="280" y="44"/>
                    </a:lnTo>
                    <a:lnTo>
                      <a:pt x="280" y="44"/>
                    </a:lnTo>
                    <a:lnTo>
                      <a:pt x="274" y="42"/>
                    </a:lnTo>
                    <a:lnTo>
                      <a:pt x="274" y="42"/>
                    </a:lnTo>
                    <a:lnTo>
                      <a:pt x="266" y="39"/>
                    </a:lnTo>
                    <a:lnTo>
                      <a:pt x="266" y="39"/>
                    </a:lnTo>
                    <a:lnTo>
                      <a:pt x="249" y="34"/>
                    </a:lnTo>
                    <a:lnTo>
                      <a:pt x="249" y="34"/>
                    </a:lnTo>
                    <a:lnTo>
                      <a:pt x="237" y="30"/>
                    </a:lnTo>
                    <a:lnTo>
                      <a:pt x="237" y="30"/>
                    </a:lnTo>
                    <a:lnTo>
                      <a:pt x="220" y="26"/>
                    </a:lnTo>
                    <a:lnTo>
                      <a:pt x="202" y="22"/>
                    </a:lnTo>
                    <a:lnTo>
                      <a:pt x="202" y="22"/>
                    </a:lnTo>
                    <a:lnTo>
                      <a:pt x="184" y="19"/>
                    </a:lnTo>
                    <a:lnTo>
                      <a:pt x="184" y="19"/>
                    </a:lnTo>
                    <a:lnTo>
                      <a:pt x="165" y="16"/>
                    </a:lnTo>
                    <a:lnTo>
                      <a:pt x="140" y="12"/>
                    </a:lnTo>
                    <a:lnTo>
                      <a:pt x="106" y="3"/>
                    </a:lnTo>
                    <a:lnTo>
                      <a:pt x="106" y="3"/>
                    </a:lnTo>
                    <a:lnTo>
                      <a:pt x="79" y="1"/>
                    </a:lnTo>
                    <a:lnTo>
                      <a:pt x="79" y="1"/>
                    </a:lnTo>
                    <a:lnTo>
                      <a:pt x="60" y="3"/>
                    </a:lnTo>
                    <a:lnTo>
                      <a:pt x="60" y="3"/>
                    </a:lnTo>
                    <a:lnTo>
                      <a:pt x="44" y="3"/>
                    </a:lnTo>
                    <a:lnTo>
                      <a:pt x="44" y="3"/>
                    </a:lnTo>
                    <a:lnTo>
                      <a:pt x="34" y="6"/>
                    </a:lnTo>
                    <a:lnTo>
                      <a:pt x="35" y="6"/>
                    </a:lnTo>
                    <a:lnTo>
                      <a:pt x="27" y="9"/>
                    </a:lnTo>
                    <a:lnTo>
                      <a:pt x="26" y="8"/>
                    </a:lnTo>
                    <a:close/>
                    <a:moveTo>
                      <a:pt x="28" y="8"/>
                    </a:moveTo>
                    <a:lnTo>
                      <a:pt x="24" y="9"/>
                    </a:lnTo>
                    <a:lnTo>
                      <a:pt x="24" y="9"/>
                    </a:lnTo>
                    <a:lnTo>
                      <a:pt x="20" y="10"/>
                    </a:lnTo>
                    <a:lnTo>
                      <a:pt x="20" y="10"/>
                    </a:lnTo>
                    <a:lnTo>
                      <a:pt x="18" y="10"/>
                    </a:lnTo>
                    <a:lnTo>
                      <a:pt x="18" y="10"/>
                    </a:lnTo>
                    <a:lnTo>
                      <a:pt x="15" y="12"/>
                    </a:lnTo>
                    <a:lnTo>
                      <a:pt x="15" y="12"/>
                    </a:lnTo>
                    <a:lnTo>
                      <a:pt x="12" y="14"/>
                    </a:lnTo>
                    <a:lnTo>
                      <a:pt x="13" y="14"/>
                    </a:lnTo>
                    <a:lnTo>
                      <a:pt x="9" y="19"/>
                    </a:lnTo>
                    <a:lnTo>
                      <a:pt x="9" y="18"/>
                    </a:lnTo>
                    <a:lnTo>
                      <a:pt x="9" y="23"/>
                    </a:lnTo>
                    <a:lnTo>
                      <a:pt x="9" y="23"/>
                    </a:lnTo>
                    <a:lnTo>
                      <a:pt x="10" y="26"/>
                    </a:lnTo>
                    <a:lnTo>
                      <a:pt x="10" y="26"/>
                    </a:lnTo>
                    <a:lnTo>
                      <a:pt x="11" y="28"/>
                    </a:lnTo>
                    <a:lnTo>
                      <a:pt x="11" y="28"/>
                    </a:lnTo>
                    <a:lnTo>
                      <a:pt x="13" y="30"/>
                    </a:lnTo>
                    <a:lnTo>
                      <a:pt x="20" y="42"/>
                    </a:lnTo>
                    <a:lnTo>
                      <a:pt x="20" y="42"/>
                    </a:lnTo>
                    <a:lnTo>
                      <a:pt x="27" y="55"/>
                    </a:lnTo>
                    <a:lnTo>
                      <a:pt x="26" y="55"/>
                    </a:lnTo>
                    <a:lnTo>
                      <a:pt x="32" y="64"/>
                    </a:lnTo>
                    <a:lnTo>
                      <a:pt x="33" y="66"/>
                    </a:lnTo>
                    <a:lnTo>
                      <a:pt x="33" y="66"/>
                    </a:lnTo>
                    <a:lnTo>
                      <a:pt x="37" y="71"/>
                    </a:lnTo>
                    <a:lnTo>
                      <a:pt x="37" y="71"/>
                    </a:lnTo>
                    <a:lnTo>
                      <a:pt x="39" y="74"/>
                    </a:lnTo>
                    <a:lnTo>
                      <a:pt x="39" y="75"/>
                    </a:lnTo>
                    <a:lnTo>
                      <a:pt x="36" y="71"/>
                    </a:lnTo>
                    <a:lnTo>
                      <a:pt x="32" y="67"/>
                    </a:lnTo>
                    <a:lnTo>
                      <a:pt x="31" y="64"/>
                    </a:lnTo>
                    <a:lnTo>
                      <a:pt x="31" y="64"/>
                    </a:lnTo>
                    <a:lnTo>
                      <a:pt x="26" y="55"/>
                    </a:lnTo>
                    <a:lnTo>
                      <a:pt x="19" y="43"/>
                    </a:lnTo>
                    <a:lnTo>
                      <a:pt x="13" y="31"/>
                    </a:lnTo>
                    <a:lnTo>
                      <a:pt x="13" y="31"/>
                    </a:lnTo>
                    <a:lnTo>
                      <a:pt x="11" y="28"/>
                    </a:lnTo>
                    <a:lnTo>
                      <a:pt x="10" y="26"/>
                    </a:lnTo>
                    <a:lnTo>
                      <a:pt x="8" y="23"/>
                    </a:lnTo>
                    <a:lnTo>
                      <a:pt x="8" y="18"/>
                    </a:lnTo>
                    <a:lnTo>
                      <a:pt x="12" y="13"/>
                    </a:lnTo>
                    <a:lnTo>
                      <a:pt x="15" y="11"/>
                    </a:lnTo>
                    <a:lnTo>
                      <a:pt x="18" y="10"/>
                    </a:lnTo>
                    <a:lnTo>
                      <a:pt x="20" y="9"/>
                    </a:lnTo>
                    <a:lnTo>
                      <a:pt x="23" y="8"/>
                    </a:lnTo>
                    <a:lnTo>
                      <a:pt x="28" y="7"/>
                    </a:lnTo>
                    <a:lnTo>
                      <a:pt x="28" y="8"/>
                    </a:lnTo>
                    <a:close/>
                    <a:moveTo>
                      <a:pt x="12" y="28"/>
                    </a:moveTo>
                    <a:lnTo>
                      <a:pt x="9" y="28"/>
                    </a:lnTo>
                    <a:lnTo>
                      <a:pt x="9" y="28"/>
                    </a:lnTo>
                    <a:lnTo>
                      <a:pt x="6" y="28"/>
                    </a:lnTo>
                    <a:lnTo>
                      <a:pt x="6" y="28"/>
                    </a:lnTo>
                    <a:lnTo>
                      <a:pt x="5" y="29"/>
                    </a:lnTo>
                    <a:lnTo>
                      <a:pt x="2" y="31"/>
                    </a:lnTo>
                    <a:lnTo>
                      <a:pt x="2" y="31"/>
                    </a:lnTo>
                    <a:lnTo>
                      <a:pt x="1" y="34"/>
                    </a:lnTo>
                    <a:lnTo>
                      <a:pt x="1" y="34"/>
                    </a:lnTo>
                    <a:lnTo>
                      <a:pt x="2" y="35"/>
                    </a:lnTo>
                    <a:lnTo>
                      <a:pt x="2" y="37"/>
                    </a:lnTo>
                    <a:lnTo>
                      <a:pt x="2" y="37"/>
                    </a:lnTo>
                    <a:lnTo>
                      <a:pt x="3" y="39"/>
                    </a:lnTo>
                    <a:lnTo>
                      <a:pt x="2" y="39"/>
                    </a:lnTo>
                    <a:lnTo>
                      <a:pt x="1" y="37"/>
                    </a:lnTo>
                    <a:lnTo>
                      <a:pt x="1" y="35"/>
                    </a:lnTo>
                    <a:lnTo>
                      <a:pt x="1" y="35"/>
                    </a:lnTo>
                    <a:lnTo>
                      <a:pt x="0" y="34"/>
                    </a:lnTo>
                    <a:lnTo>
                      <a:pt x="1" y="31"/>
                    </a:lnTo>
                    <a:lnTo>
                      <a:pt x="4" y="28"/>
                    </a:lnTo>
                    <a:lnTo>
                      <a:pt x="4" y="28"/>
                    </a:lnTo>
                    <a:lnTo>
                      <a:pt x="6" y="27"/>
                    </a:lnTo>
                    <a:lnTo>
                      <a:pt x="9" y="27"/>
                    </a:lnTo>
                    <a:lnTo>
                      <a:pt x="12" y="27"/>
                    </a:lnTo>
                    <a:lnTo>
                      <a:pt x="12" y="28"/>
                    </a:lnTo>
                    <a:close/>
                    <a:moveTo>
                      <a:pt x="96" y="19"/>
                    </a:moveTo>
                    <a:lnTo>
                      <a:pt x="92" y="20"/>
                    </a:lnTo>
                    <a:lnTo>
                      <a:pt x="92" y="20"/>
                    </a:lnTo>
                    <a:lnTo>
                      <a:pt x="88" y="21"/>
                    </a:lnTo>
                    <a:lnTo>
                      <a:pt x="88" y="21"/>
                    </a:lnTo>
                    <a:lnTo>
                      <a:pt x="84" y="22"/>
                    </a:lnTo>
                    <a:lnTo>
                      <a:pt x="85" y="22"/>
                    </a:lnTo>
                    <a:lnTo>
                      <a:pt x="81" y="24"/>
                    </a:lnTo>
                    <a:lnTo>
                      <a:pt x="81" y="24"/>
                    </a:lnTo>
                    <a:lnTo>
                      <a:pt x="78" y="26"/>
                    </a:lnTo>
                    <a:lnTo>
                      <a:pt x="78" y="26"/>
                    </a:lnTo>
                    <a:lnTo>
                      <a:pt x="77" y="28"/>
                    </a:lnTo>
                    <a:lnTo>
                      <a:pt x="77" y="28"/>
                    </a:lnTo>
                    <a:lnTo>
                      <a:pt x="76" y="31"/>
                    </a:lnTo>
                    <a:lnTo>
                      <a:pt x="76" y="31"/>
                    </a:lnTo>
                    <a:lnTo>
                      <a:pt x="76" y="34"/>
                    </a:lnTo>
                    <a:lnTo>
                      <a:pt x="76" y="34"/>
                    </a:lnTo>
                    <a:lnTo>
                      <a:pt x="77" y="36"/>
                    </a:lnTo>
                    <a:lnTo>
                      <a:pt x="77" y="36"/>
                    </a:lnTo>
                    <a:lnTo>
                      <a:pt x="79" y="39"/>
                    </a:lnTo>
                    <a:lnTo>
                      <a:pt x="79" y="38"/>
                    </a:lnTo>
                    <a:lnTo>
                      <a:pt x="81" y="39"/>
                    </a:lnTo>
                    <a:lnTo>
                      <a:pt x="81" y="39"/>
                    </a:lnTo>
                    <a:lnTo>
                      <a:pt x="84" y="41"/>
                    </a:lnTo>
                    <a:lnTo>
                      <a:pt x="84" y="41"/>
                    </a:lnTo>
                    <a:lnTo>
                      <a:pt x="89" y="41"/>
                    </a:lnTo>
                    <a:lnTo>
                      <a:pt x="89" y="41"/>
                    </a:lnTo>
                    <a:lnTo>
                      <a:pt x="92" y="41"/>
                    </a:lnTo>
                    <a:lnTo>
                      <a:pt x="92" y="41"/>
                    </a:lnTo>
                    <a:lnTo>
                      <a:pt x="94" y="40"/>
                    </a:lnTo>
                    <a:lnTo>
                      <a:pt x="96" y="40"/>
                    </a:lnTo>
                    <a:lnTo>
                      <a:pt x="96" y="40"/>
                    </a:lnTo>
                    <a:lnTo>
                      <a:pt x="100" y="38"/>
                    </a:lnTo>
                    <a:lnTo>
                      <a:pt x="99" y="39"/>
                    </a:lnTo>
                    <a:lnTo>
                      <a:pt x="102" y="37"/>
                    </a:lnTo>
                    <a:lnTo>
                      <a:pt x="102" y="37"/>
                    </a:lnTo>
                    <a:lnTo>
                      <a:pt x="104" y="35"/>
                    </a:lnTo>
                    <a:lnTo>
                      <a:pt x="104" y="35"/>
                    </a:lnTo>
                    <a:lnTo>
                      <a:pt x="106" y="33"/>
                    </a:lnTo>
                    <a:lnTo>
                      <a:pt x="106" y="33"/>
                    </a:lnTo>
                    <a:lnTo>
                      <a:pt x="107" y="30"/>
                    </a:lnTo>
                    <a:lnTo>
                      <a:pt x="107" y="30"/>
                    </a:lnTo>
                    <a:lnTo>
                      <a:pt x="107" y="28"/>
                    </a:lnTo>
                    <a:lnTo>
                      <a:pt x="107" y="28"/>
                    </a:lnTo>
                    <a:lnTo>
                      <a:pt x="106" y="26"/>
                    </a:lnTo>
                    <a:lnTo>
                      <a:pt x="106" y="26"/>
                    </a:lnTo>
                    <a:lnTo>
                      <a:pt x="104" y="23"/>
                    </a:lnTo>
                    <a:lnTo>
                      <a:pt x="104" y="23"/>
                    </a:lnTo>
                    <a:lnTo>
                      <a:pt x="102" y="21"/>
                    </a:lnTo>
                    <a:lnTo>
                      <a:pt x="102" y="21"/>
                    </a:lnTo>
                    <a:lnTo>
                      <a:pt x="99" y="20"/>
                    </a:lnTo>
                    <a:lnTo>
                      <a:pt x="100" y="20"/>
                    </a:lnTo>
                    <a:lnTo>
                      <a:pt x="95" y="19"/>
                    </a:lnTo>
                    <a:lnTo>
                      <a:pt x="95" y="18"/>
                    </a:lnTo>
                    <a:lnTo>
                      <a:pt x="100" y="19"/>
                    </a:lnTo>
                    <a:lnTo>
                      <a:pt x="102" y="20"/>
                    </a:lnTo>
                    <a:lnTo>
                      <a:pt x="105" y="22"/>
                    </a:lnTo>
                    <a:lnTo>
                      <a:pt x="107" y="26"/>
                    </a:lnTo>
                    <a:lnTo>
                      <a:pt x="108" y="28"/>
                    </a:lnTo>
                    <a:lnTo>
                      <a:pt x="108" y="31"/>
                    </a:lnTo>
                    <a:lnTo>
                      <a:pt x="107" y="33"/>
                    </a:lnTo>
                    <a:lnTo>
                      <a:pt x="105" y="36"/>
                    </a:lnTo>
                    <a:lnTo>
                      <a:pt x="103" y="37"/>
                    </a:lnTo>
                    <a:lnTo>
                      <a:pt x="100" y="39"/>
                    </a:lnTo>
                    <a:lnTo>
                      <a:pt x="96" y="41"/>
                    </a:lnTo>
                    <a:lnTo>
                      <a:pt x="94" y="41"/>
                    </a:lnTo>
                    <a:lnTo>
                      <a:pt x="94" y="41"/>
                    </a:lnTo>
                    <a:lnTo>
                      <a:pt x="93" y="42"/>
                    </a:lnTo>
                    <a:lnTo>
                      <a:pt x="89" y="42"/>
                    </a:lnTo>
                    <a:lnTo>
                      <a:pt x="84" y="42"/>
                    </a:lnTo>
                    <a:lnTo>
                      <a:pt x="80" y="40"/>
                    </a:lnTo>
                    <a:lnTo>
                      <a:pt x="78" y="39"/>
                    </a:lnTo>
                    <a:lnTo>
                      <a:pt x="76" y="36"/>
                    </a:lnTo>
                    <a:lnTo>
                      <a:pt x="75" y="34"/>
                    </a:lnTo>
                    <a:lnTo>
                      <a:pt x="75" y="31"/>
                    </a:lnTo>
                    <a:lnTo>
                      <a:pt x="76" y="28"/>
                    </a:lnTo>
                    <a:lnTo>
                      <a:pt x="78" y="25"/>
                    </a:lnTo>
                    <a:lnTo>
                      <a:pt x="80" y="23"/>
                    </a:lnTo>
                    <a:lnTo>
                      <a:pt x="84" y="21"/>
                    </a:lnTo>
                    <a:lnTo>
                      <a:pt x="88" y="20"/>
                    </a:lnTo>
                    <a:lnTo>
                      <a:pt x="92" y="19"/>
                    </a:lnTo>
                    <a:lnTo>
                      <a:pt x="96" y="18"/>
                    </a:lnTo>
                    <a:lnTo>
                      <a:pt x="96" y="19"/>
                    </a:lnTo>
                    <a:close/>
                    <a:moveTo>
                      <a:pt x="732" y="363"/>
                    </a:moveTo>
                    <a:lnTo>
                      <a:pt x="743" y="363"/>
                    </a:lnTo>
                    <a:lnTo>
                      <a:pt x="743" y="363"/>
                    </a:lnTo>
                    <a:lnTo>
                      <a:pt x="753" y="362"/>
                    </a:lnTo>
                    <a:lnTo>
                      <a:pt x="753" y="362"/>
                    </a:lnTo>
                    <a:lnTo>
                      <a:pt x="761" y="360"/>
                    </a:lnTo>
                    <a:lnTo>
                      <a:pt x="761" y="360"/>
                    </a:lnTo>
                    <a:lnTo>
                      <a:pt x="769" y="356"/>
                    </a:lnTo>
                    <a:lnTo>
                      <a:pt x="787" y="348"/>
                    </a:lnTo>
                    <a:lnTo>
                      <a:pt x="805" y="341"/>
                    </a:lnTo>
                    <a:lnTo>
                      <a:pt x="823" y="336"/>
                    </a:lnTo>
                    <a:lnTo>
                      <a:pt x="839" y="331"/>
                    </a:lnTo>
                    <a:lnTo>
                      <a:pt x="858" y="329"/>
                    </a:lnTo>
                    <a:lnTo>
                      <a:pt x="872" y="330"/>
                    </a:lnTo>
                    <a:lnTo>
                      <a:pt x="888" y="330"/>
                    </a:lnTo>
                    <a:lnTo>
                      <a:pt x="892" y="332"/>
                    </a:lnTo>
                    <a:lnTo>
                      <a:pt x="897" y="335"/>
                    </a:lnTo>
                    <a:lnTo>
                      <a:pt x="899" y="340"/>
                    </a:lnTo>
                    <a:lnTo>
                      <a:pt x="898" y="345"/>
                    </a:lnTo>
                    <a:lnTo>
                      <a:pt x="895" y="350"/>
                    </a:lnTo>
                    <a:lnTo>
                      <a:pt x="891" y="356"/>
                    </a:lnTo>
                    <a:lnTo>
                      <a:pt x="888" y="360"/>
                    </a:lnTo>
                    <a:lnTo>
                      <a:pt x="884" y="366"/>
                    </a:lnTo>
                    <a:lnTo>
                      <a:pt x="876" y="375"/>
                    </a:lnTo>
                    <a:lnTo>
                      <a:pt x="866" y="386"/>
                    </a:lnTo>
                    <a:lnTo>
                      <a:pt x="855" y="398"/>
                    </a:lnTo>
                    <a:lnTo>
                      <a:pt x="845" y="408"/>
                    </a:lnTo>
                    <a:lnTo>
                      <a:pt x="845" y="408"/>
                    </a:lnTo>
                    <a:lnTo>
                      <a:pt x="832" y="423"/>
                    </a:lnTo>
                    <a:lnTo>
                      <a:pt x="832" y="423"/>
                    </a:lnTo>
                    <a:lnTo>
                      <a:pt x="825" y="431"/>
                    </a:lnTo>
                    <a:lnTo>
                      <a:pt x="825" y="431"/>
                    </a:lnTo>
                    <a:lnTo>
                      <a:pt x="819" y="440"/>
                    </a:lnTo>
                    <a:lnTo>
                      <a:pt x="819" y="440"/>
                    </a:lnTo>
                    <a:lnTo>
                      <a:pt x="816" y="448"/>
                    </a:lnTo>
                    <a:lnTo>
                      <a:pt x="816" y="448"/>
                    </a:lnTo>
                    <a:lnTo>
                      <a:pt x="814" y="461"/>
                    </a:lnTo>
                    <a:lnTo>
                      <a:pt x="811" y="478"/>
                    </a:lnTo>
                    <a:lnTo>
                      <a:pt x="808" y="494"/>
                    </a:lnTo>
                    <a:lnTo>
                      <a:pt x="803" y="510"/>
                    </a:lnTo>
                    <a:lnTo>
                      <a:pt x="803" y="510"/>
                    </a:lnTo>
                    <a:lnTo>
                      <a:pt x="799" y="526"/>
                    </a:lnTo>
                    <a:lnTo>
                      <a:pt x="795" y="540"/>
                    </a:lnTo>
                    <a:lnTo>
                      <a:pt x="793" y="551"/>
                    </a:lnTo>
                    <a:lnTo>
                      <a:pt x="789" y="556"/>
                    </a:lnTo>
                    <a:lnTo>
                      <a:pt x="786" y="559"/>
                    </a:lnTo>
                    <a:lnTo>
                      <a:pt x="784" y="560"/>
                    </a:lnTo>
                    <a:lnTo>
                      <a:pt x="781" y="561"/>
                    </a:lnTo>
                    <a:lnTo>
                      <a:pt x="777" y="561"/>
                    </a:lnTo>
                    <a:lnTo>
                      <a:pt x="770" y="557"/>
                    </a:lnTo>
                    <a:lnTo>
                      <a:pt x="766" y="551"/>
                    </a:lnTo>
                    <a:lnTo>
                      <a:pt x="759" y="538"/>
                    </a:lnTo>
                    <a:lnTo>
                      <a:pt x="752" y="525"/>
                    </a:lnTo>
                    <a:lnTo>
                      <a:pt x="743" y="502"/>
                    </a:lnTo>
                    <a:lnTo>
                      <a:pt x="737" y="486"/>
                    </a:lnTo>
                    <a:lnTo>
                      <a:pt x="730" y="456"/>
                    </a:lnTo>
                    <a:lnTo>
                      <a:pt x="730" y="456"/>
                    </a:lnTo>
                    <a:lnTo>
                      <a:pt x="726" y="441"/>
                    </a:lnTo>
                    <a:lnTo>
                      <a:pt x="726" y="441"/>
                    </a:lnTo>
                    <a:lnTo>
                      <a:pt x="721" y="426"/>
                    </a:lnTo>
                    <a:lnTo>
                      <a:pt x="721" y="426"/>
                    </a:lnTo>
                    <a:lnTo>
                      <a:pt x="717" y="418"/>
                    </a:lnTo>
                    <a:lnTo>
                      <a:pt x="717" y="418"/>
                    </a:lnTo>
                    <a:lnTo>
                      <a:pt x="713" y="413"/>
                    </a:lnTo>
                    <a:lnTo>
                      <a:pt x="714" y="413"/>
                    </a:lnTo>
                    <a:lnTo>
                      <a:pt x="708" y="407"/>
                    </a:lnTo>
                    <a:lnTo>
                      <a:pt x="709" y="406"/>
                    </a:lnTo>
                    <a:lnTo>
                      <a:pt x="714" y="412"/>
                    </a:lnTo>
                    <a:lnTo>
                      <a:pt x="718" y="417"/>
                    </a:lnTo>
                    <a:lnTo>
                      <a:pt x="722" y="425"/>
                    </a:lnTo>
                    <a:lnTo>
                      <a:pt x="727" y="440"/>
                    </a:lnTo>
                    <a:lnTo>
                      <a:pt x="731" y="456"/>
                    </a:lnTo>
                    <a:lnTo>
                      <a:pt x="738" y="486"/>
                    </a:lnTo>
                    <a:lnTo>
                      <a:pt x="738" y="486"/>
                    </a:lnTo>
                    <a:lnTo>
                      <a:pt x="744" y="502"/>
                    </a:lnTo>
                    <a:lnTo>
                      <a:pt x="744" y="502"/>
                    </a:lnTo>
                    <a:lnTo>
                      <a:pt x="753" y="525"/>
                    </a:lnTo>
                    <a:lnTo>
                      <a:pt x="753" y="525"/>
                    </a:lnTo>
                    <a:lnTo>
                      <a:pt x="760" y="538"/>
                    </a:lnTo>
                    <a:lnTo>
                      <a:pt x="760" y="538"/>
                    </a:lnTo>
                    <a:lnTo>
                      <a:pt x="767" y="551"/>
                    </a:lnTo>
                    <a:lnTo>
                      <a:pt x="767" y="551"/>
                    </a:lnTo>
                    <a:lnTo>
                      <a:pt x="771" y="557"/>
                    </a:lnTo>
                    <a:lnTo>
                      <a:pt x="771" y="557"/>
                    </a:lnTo>
                    <a:lnTo>
                      <a:pt x="777" y="560"/>
                    </a:lnTo>
                    <a:lnTo>
                      <a:pt x="777" y="560"/>
                    </a:lnTo>
                    <a:lnTo>
                      <a:pt x="781" y="560"/>
                    </a:lnTo>
                    <a:lnTo>
                      <a:pt x="781" y="560"/>
                    </a:lnTo>
                    <a:lnTo>
                      <a:pt x="784" y="559"/>
                    </a:lnTo>
                    <a:lnTo>
                      <a:pt x="784" y="559"/>
                    </a:lnTo>
                    <a:lnTo>
                      <a:pt x="786" y="558"/>
                    </a:lnTo>
                    <a:lnTo>
                      <a:pt x="786" y="558"/>
                    </a:lnTo>
                    <a:lnTo>
                      <a:pt x="789" y="556"/>
                    </a:lnTo>
                    <a:lnTo>
                      <a:pt x="788" y="556"/>
                    </a:lnTo>
                    <a:lnTo>
                      <a:pt x="792" y="550"/>
                    </a:lnTo>
                    <a:lnTo>
                      <a:pt x="792" y="550"/>
                    </a:lnTo>
                    <a:lnTo>
                      <a:pt x="794" y="540"/>
                    </a:lnTo>
                    <a:lnTo>
                      <a:pt x="794" y="540"/>
                    </a:lnTo>
                    <a:lnTo>
                      <a:pt x="798" y="526"/>
                    </a:lnTo>
                    <a:lnTo>
                      <a:pt x="798" y="526"/>
                    </a:lnTo>
                    <a:lnTo>
                      <a:pt x="802" y="509"/>
                    </a:lnTo>
                    <a:lnTo>
                      <a:pt x="807" y="494"/>
                    </a:lnTo>
                    <a:lnTo>
                      <a:pt x="807" y="494"/>
                    </a:lnTo>
                    <a:lnTo>
                      <a:pt x="810" y="478"/>
                    </a:lnTo>
                    <a:lnTo>
                      <a:pt x="810" y="478"/>
                    </a:lnTo>
                    <a:lnTo>
                      <a:pt x="813" y="461"/>
                    </a:lnTo>
                    <a:lnTo>
                      <a:pt x="813" y="461"/>
                    </a:lnTo>
                    <a:lnTo>
                      <a:pt x="815" y="448"/>
                    </a:lnTo>
                    <a:lnTo>
                      <a:pt x="818" y="439"/>
                    </a:lnTo>
                    <a:lnTo>
                      <a:pt x="824" y="431"/>
                    </a:lnTo>
                    <a:lnTo>
                      <a:pt x="831" y="422"/>
                    </a:lnTo>
                    <a:lnTo>
                      <a:pt x="844" y="407"/>
                    </a:lnTo>
                    <a:lnTo>
                      <a:pt x="854" y="397"/>
                    </a:lnTo>
                    <a:lnTo>
                      <a:pt x="854" y="397"/>
                    </a:lnTo>
                    <a:lnTo>
                      <a:pt x="865" y="386"/>
                    </a:lnTo>
                    <a:lnTo>
                      <a:pt x="865" y="386"/>
                    </a:lnTo>
                    <a:lnTo>
                      <a:pt x="875" y="374"/>
                    </a:lnTo>
                    <a:lnTo>
                      <a:pt x="875" y="374"/>
                    </a:lnTo>
                    <a:lnTo>
                      <a:pt x="883" y="366"/>
                    </a:lnTo>
                    <a:lnTo>
                      <a:pt x="883" y="366"/>
                    </a:lnTo>
                    <a:lnTo>
                      <a:pt x="887" y="360"/>
                    </a:lnTo>
                    <a:lnTo>
                      <a:pt x="887" y="360"/>
                    </a:lnTo>
                    <a:lnTo>
                      <a:pt x="891" y="355"/>
                    </a:lnTo>
                    <a:lnTo>
                      <a:pt x="891" y="355"/>
                    </a:lnTo>
                    <a:lnTo>
                      <a:pt x="894" y="350"/>
                    </a:lnTo>
                    <a:lnTo>
                      <a:pt x="894" y="350"/>
                    </a:lnTo>
                    <a:lnTo>
                      <a:pt x="897" y="344"/>
                    </a:lnTo>
                    <a:lnTo>
                      <a:pt x="897" y="344"/>
                    </a:lnTo>
                    <a:lnTo>
                      <a:pt x="898" y="340"/>
                    </a:lnTo>
                    <a:lnTo>
                      <a:pt x="898" y="340"/>
                    </a:lnTo>
                    <a:lnTo>
                      <a:pt x="896" y="336"/>
                    </a:lnTo>
                    <a:lnTo>
                      <a:pt x="896" y="336"/>
                    </a:lnTo>
                    <a:lnTo>
                      <a:pt x="892" y="333"/>
                    </a:lnTo>
                    <a:lnTo>
                      <a:pt x="892" y="333"/>
                    </a:lnTo>
                    <a:lnTo>
                      <a:pt x="888" y="331"/>
                    </a:lnTo>
                    <a:lnTo>
                      <a:pt x="888" y="331"/>
                    </a:lnTo>
                    <a:lnTo>
                      <a:pt x="872" y="331"/>
                    </a:lnTo>
                    <a:lnTo>
                      <a:pt x="872" y="331"/>
                    </a:lnTo>
                    <a:lnTo>
                      <a:pt x="858" y="330"/>
                    </a:lnTo>
                    <a:lnTo>
                      <a:pt x="858" y="330"/>
                    </a:lnTo>
                    <a:lnTo>
                      <a:pt x="839" y="332"/>
                    </a:lnTo>
                    <a:lnTo>
                      <a:pt x="839" y="332"/>
                    </a:lnTo>
                    <a:lnTo>
                      <a:pt x="823" y="337"/>
                    </a:lnTo>
                    <a:lnTo>
                      <a:pt x="823" y="337"/>
                    </a:lnTo>
                    <a:lnTo>
                      <a:pt x="805" y="342"/>
                    </a:lnTo>
                    <a:lnTo>
                      <a:pt x="806" y="342"/>
                    </a:lnTo>
                    <a:lnTo>
                      <a:pt x="787" y="349"/>
                    </a:lnTo>
                    <a:lnTo>
                      <a:pt x="787" y="349"/>
                    </a:lnTo>
                    <a:lnTo>
                      <a:pt x="770" y="357"/>
                    </a:lnTo>
                    <a:lnTo>
                      <a:pt x="770" y="357"/>
                    </a:lnTo>
                    <a:lnTo>
                      <a:pt x="761" y="361"/>
                    </a:lnTo>
                    <a:lnTo>
                      <a:pt x="753" y="363"/>
                    </a:lnTo>
                    <a:lnTo>
                      <a:pt x="743" y="364"/>
                    </a:lnTo>
                    <a:lnTo>
                      <a:pt x="732" y="364"/>
                    </a:lnTo>
                    <a:lnTo>
                      <a:pt x="732" y="363"/>
                    </a:lnTo>
                    <a:close/>
                    <a:moveTo>
                      <a:pt x="210" y="64"/>
                    </a:moveTo>
                    <a:lnTo>
                      <a:pt x="212" y="70"/>
                    </a:lnTo>
                    <a:lnTo>
                      <a:pt x="213" y="76"/>
                    </a:lnTo>
                    <a:lnTo>
                      <a:pt x="214" y="86"/>
                    </a:lnTo>
                    <a:lnTo>
                      <a:pt x="215" y="95"/>
                    </a:lnTo>
                    <a:lnTo>
                      <a:pt x="215" y="95"/>
                    </a:lnTo>
                    <a:lnTo>
                      <a:pt x="216" y="101"/>
                    </a:lnTo>
                    <a:lnTo>
                      <a:pt x="216" y="101"/>
                    </a:lnTo>
                    <a:lnTo>
                      <a:pt x="217" y="105"/>
                    </a:lnTo>
                    <a:lnTo>
                      <a:pt x="217" y="105"/>
                    </a:lnTo>
                    <a:lnTo>
                      <a:pt x="218" y="107"/>
                    </a:lnTo>
                    <a:lnTo>
                      <a:pt x="218" y="107"/>
                    </a:lnTo>
                    <a:lnTo>
                      <a:pt x="220" y="109"/>
                    </a:lnTo>
                    <a:lnTo>
                      <a:pt x="221" y="112"/>
                    </a:lnTo>
                    <a:lnTo>
                      <a:pt x="221" y="112"/>
                    </a:lnTo>
                    <a:lnTo>
                      <a:pt x="223" y="113"/>
                    </a:lnTo>
                    <a:lnTo>
                      <a:pt x="222" y="114"/>
                    </a:lnTo>
                    <a:lnTo>
                      <a:pt x="221" y="115"/>
                    </a:lnTo>
                    <a:lnTo>
                      <a:pt x="218" y="115"/>
                    </a:lnTo>
                    <a:lnTo>
                      <a:pt x="218" y="115"/>
                    </a:lnTo>
                    <a:lnTo>
                      <a:pt x="215" y="116"/>
                    </a:lnTo>
                    <a:lnTo>
                      <a:pt x="215" y="116"/>
                    </a:lnTo>
                    <a:lnTo>
                      <a:pt x="212" y="117"/>
                    </a:lnTo>
                    <a:lnTo>
                      <a:pt x="212" y="117"/>
                    </a:lnTo>
                    <a:lnTo>
                      <a:pt x="206" y="120"/>
                    </a:lnTo>
                    <a:lnTo>
                      <a:pt x="207" y="120"/>
                    </a:lnTo>
                    <a:lnTo>
                      <a:pt x="199" y="127"/>
                    </a:lnTo>
                    <a:lnTo>
                      <a:pt x="199" y="127"/>
                    </a:lnTo>
                    <a:lnTo>
                      <a:pt x="192" y="135"/>
                    </a:lnTo>
                    <a:lnTo>
                      <a:pt x="192" y="135"/>
                    </a:lnTo>
                    <a:lnTo>
                      <a:pt x="185" y="145"/>
                    </a:lnTo>
                    <a:lnTo>
                      <a:pt x="185" y="145"/>
                    </a:lnTo>
                    <a:lnTo>
                      <a:pt x="179" y="152"/>
                    </a:lnTo>
                    <a:lnTo>
                      <a:pt x="173" y="160"/>
                    </a:lnTo>
                    <a:lnTo>
                      <a:pt x="167" y="163"/>
                    </a:lnTo>
                    <a:lnTo>
                      <a:pt x="159" y="167"/>
                    </a:lnTo>
                    <a:lnTo>
                      <a:pt x="154" y="167"/>
                    </a:lnTo>
                    <a:lnTo>
                      <a:pt x="147" y="165"/>
                    </a:lnTo>
                    <a:lnTo>
                      <a:pt x="138" y="162"/>
                    </a:lnTo>
                    <a:lnTo>
                      <a:pt x="132" y="159"/>
                    </a:lnTo>
                    <a:lnTo>
                      <a:pt x="132" y="159"/>
                    </a:lnTo>
                    <a:lnTo>
                      <a:pt x="127" y="157"/>
                    </a:lnTo>
                    <a:lnTo>
                      <a:pt x="121" y="152"/>
                    </a:lnTo>
                    <a:lnTo>
                      <a:pt x="121" y="151"/>
                    </a:lnTo>
                    <a:lnTo>
                      <a:pt x="127" y="156"/>
                    </a:lnTo>
                    <a:lnTo>
                      <a:pt x="127" y="156"/>
                    </a:lnTo>
                    <a:lnTo>
                      <a:pt x="132" y="158"/>
                    </a:lnTo>
                    <a:lnTo>
                      <a:pt x="139" y="162"/>
                    </a:lnTo>
                    <a:lnTo>
                      <a:pt x="139" y="162"/>
                    </a:lnTo>
                    <a:lnTo>
                      <a:pt x="147" y="164"/>
                    </a:lnTo>
                    <a:lnTo>
                      <a:pt x="147" y="164"/>
                    </a:lnTo>
                    <a:lnTo>
                      <a:pt x="155" y="166"/>
                    </a:lnTo>
                    <a:lnTo>
                      <a:pt x="154" y="166"/>
                    </a:lnTo>
                    <a:lnTo>
                      <a:pt x="159" y="166"/>
                    </a:lnTo>
                    <a:lnTo>
                      <a:pt x="159" y="166"/>
                    </a:lnTo>
                    <a:lnTo>
                      <a:pt x="167" y="162"/>
                    </a:lnTo>
                    <a:lnTo>
                      <a:pt x="167" y="162"/>
                    </a:lnTo>
                    <a:lnTo>
                      <a:pt x="173" y="159"/>
                    </a:lnTo>
                    <a:lnTo>
                      <a:pt x="173" y="159"/>
                    </a:lnTo>
                    <a:lnTo>
                      <a:pt x="179" y="151"/>
                    </a:lnTo>
                    <a:lnTo>
                      <a:pt x="179" y="151"/>
                    </a:lnTo>
                    <a:lnTo>
                      <a:pt x="184" y="144"/>
                    </a:lnTo>
                    <a:lnTo>
                      <a:pt x="191" y="134"/>
                    </a:lnTo>
                    <a:lnTo>
                      <a:pt x="199" y="127"/>
                    </a:lnTo>
                    <a:lnTo>
                      <a:pt x="206" y="120"/>
                    </a:lnTo>
                    <a:lnTo>
                      <a:pt x="212" y="116"/>
                    </a:lnTo>
                    <a:lnTo>
                      <a:pt x="215" y="115"/>
                    </a:lnTo>
                    <a:lnTo>
                      <a:pt x="218" y="114"/>
                    </a:lnTo>
                    <a:lnTo>
                      <a:pt x="221" y="114"/>
                    </a:lnTo>
                    <a:lnTo>
                      <a:pt x="220" y="114"/>
                    </a:lnTo>
                    <a:lnTo>
                      <a:pt x="222" y="113"/>
                    </a:lnTo>
                    <a:lnTo>
                      <a:pt x="222" y="114"/>
                    </a:lnTo>
                    <a:lnTo>
                      <a:pt x="222" y="113"/>
                    </a:lnTo>
                    <a:lnTo>
                      <a:pt x="222" y="113"/>
                    </a:lnTo>
                    <a:lnTo>
                      <a:pt x="220" y="113"/>
                    </a:lnTo>
                    <a:lnTo>
                      <a:pt x="219" y="109"/>
                    </a:lnTo>
                    <a:lnTo>
                      <a:pt x="219" y="109"/>
                    </a:lnTo>
                    <a:lnTo>
                      <a:pt x="218" y="108"/>
                    </a:lnTo>
                    <a:lnTo>
                      <a:pt x="216" y="105"/>
                    </a:lnTo>
                    <a:lnTo>
                      <a:pt x="215" y="101"/>
                    </a:lnTo>
                    <a:lnTo>
                      <a:pt x="214" y="95"/>
                    </a:lnTo>
                    <a:lnTo>
                      <a:pt x="213" y="86"/>
                    </a:lnTo>
                    <a:lnTo>
                      <a:pt x="212" y="76"/>
                    </a:lnTo>
                    <a:lnTo>
                      <a:pt x="212" y="76"/>
                    </a:lnTo>
                    <a:lnTo>
                      <a:pt x="211" y="70"/>
                    </a:lnTo>
                    <a:lnTo>
                      <a:pt x="211" y="70"/>
                    </a:lnTo>
                    <a:lnTo>
                      <a:pt x="209" y="64"/>
                    </a:lnTo>
                    <a:lnTo>
                      <a:pt x="210" y="64"/>
                    </a:lnTo>
                    <a:close/>
                    <a:moveTo>
                      <a:pt x="563" y="216"/>
                    </a:moveTo>
                    <a:lnTo>
                      <a:pt x="565" y="218"/>
                    </a:lnTo>
                    <a:lnTo>
                      <a:pt x="565" y="218"/>
                    </a:lnTo>
                    <a:lnTo>
                      <a:pt x="571" y="217"/>
                    </a:lnTo>
                    <a:lnTo>
                      <a:pt x="571" y="217"/>
                    </a:lnTo>
                    <a:lnTo>
                      <a:pt x="580" y="213"/>
                    </a:lnTo>
                    <a:lnTo>
                      <a:pt x="580" y="213"/>
                    </a:lnTo>
                    <a:lnTo>
                      <a:pt x="594" y="207"/>
                    </a:lnTo>
                    <a:lnTo>
                      <a:pt x="594" y="207"/>
                    </a:lnTo>
                    <a:lnTo>
                      <a:pt x="608" y="200"/>
                    </a:lnTo>
                    <a:lnTo>
                      <a:pt x="608" y="200"/>
                    </a:lnTo>
                    <a:lnTo>
                      <a:pt x="621" y="194"/>
                    </a:lnTo>
                    <a:lnTo>
                      <a:pt x="629" y="191"/>
                    </a:lnTo>
                    <a:lnTo>
                      <a:pt x="643" y="187"/>
                    </a:lnTo>
                    <a:lnTo>
                      <a:pt x="651" y="186"/>
                    </a:lnTo>
                    <a:lnTo>
                      <a:pt x="656" y="186"/>
                    </a:lnTo>
                    <a:lnTo>
                      <a:pt x="659" y="186"/>
                    </a:lnTo>
                    <a:lnTo>
                      <a:pt x="662" y="187"/>
                    </a:lnTo>
                    <a:lnTo>
                      <a:pt x="662" y="192"/>
                    </a:lnTo>
                    <a:lnTo>
                      <a:pt x="661" y="201"/>
                    </a:lnTo>
                    <a:lnTo>
                      <a:pt x="661" y="201"/>
                    </a:lnTo>
                    <a:lnTo>
                      <a:pt x="660" y="206"/>
                    </a:lnTo>
                    <a:lnTo>
                      <a:pt x="660" y="206"/>
                    </a:lnTo>
                    <a:lnTo>
                      <a:pt x="660" y="210"/>
                    </a:lnTo>
                    <a:lnTo>
                      <a:pt x="660" y="215"/>
                    </a:lnTo>
                    <a:lnTo>
                      <a:pt x="660" y="215"/>
                    </a:lnTo>
                    <a:lnTo>
                      <a:pt x="660" y="219"/>
                    </a:lnTo>
                    <a:lnTo>
                      <a:pt x="660" y="224"/>
                    </a:lnTo>
                    <a:lnTo>
                      <a:pt x="660" y="234"/>
                    </a:lnTo>
                    <a:lnTo>
                      <a:pt x="660" y="234"/>
                    </a:lnTo>
                    <a:lnTo>
                      <a:pt x="660" y="240"/>
                    </a:lnTo>
                    <a:lnTo>
                      <a:pt x="660" y="247"/>
                    </a:lnTo>
                    <a:lnTo>
                      <a:pt x="660" y="253"/>
                    </a:lnTo>
                    <a:lnTo>
                      <a:pt x="660" y="253"/>
                    </a:lnTo>
                    <a:lnTo>
                      <a:pt x="662" y="260"/>
                    </a:lnTo>
                    <a:lnTo>
                      <a:pt x="663" y="270"/>
                    </a:lnTo>
                    <a:lnTo>
                      <a:pt x="664" y="277"/>
                    </a:lnTo>
                    <a:lnTo>
                      <a:pt x="664" y="277"/>
                    </a:lnTo>
                    <a:lnTo>
                      <a:pt x="666" y="283"/>
                    </a:lnTo>
                    <a:lnTo>
                      <a:pt x="666" y="283"/>
                    </a:lnTo>
                    <a:lnTo>
                      <a:pt x="666" y="284"/>
                    </a:lnTo>
                    <a:lnTo>
                      <a:pt x="667" y="290"/>
                    </a:lnTo>
                    <a:lnTo>
                      <a:pt x="667" y="290"/>
                    </a:lnTo>
                    <a:lnTo>
                      <a:pt x="668" y="296"/>
                    </a:lnTo>
                    <a:lnTo>
                      <a:pt x="669" y="302"/>
                    </a:lnTo>
                    <a:lnTo>
                      <a:pt x="668" y="302"/>
                    </a:lnTo>
                    <a:lnTo>
                      <a:pt x="669" y="312"/>
                    </a:lnTo>
                    <a:lnTo>
                      <a:pt x="668" y="314"/>
                    </a:lnTo>
                    <a:lnTo>
                      <a:pt x="667" y="313"/>
                    </a:lnTo>
                    <a:lnTo>
                      <a:pt x="669" y="312"/>
                    </a:lnTo>
                    <a:lnTo>
                      <a:pt x="669" y="312"/>
                    </a:lnTo>
                    <a:lnTo>
                      <a:pt x="668" y="302"/>
                    </a:lnTo>
                    <a:lnTo>
                      <a:pt x="667" y="296"/>
                    </a:lnTo>
                    <a:lnTo>
                      <a:pt x="667" y="296"/>
                    </a:lnTo>
                    <a:lnTo>
                      <a:pt x="666" y="290"/>
                    </a:lnTo>
                    <a:lnTo>
                      <a:pt x="665" y="284"/>
                    </a:lnTo>
                    <a:lnTo>
                      <a:pt x="665" y="284"/>
                    </a:lnTo>
                    <a:lnTo>
                      <a:pt x="665" y="283"/>
                    </a:lnTo>
                    <a:lnTo>
                      <a:pt x="663" y="278"/>
                    </a:lnTo>
                    <a:lnTo>
                      <a:pt x="662" y="271"/>
                    </a:lnTo>
                    <a:lnTo>
                      <a:pt x="661" y="260"/>
                    </a:lnTo>
                    <a:lnTo>
                      <a:pt x="661" y="260"/>
                    </a:lnTo>
                    <a:lnTo>
                      <a:pt x="659" y="254"/>
                    </a:lnTo>
                    <a:lnTo>
                      <a:pt x="659" y="247"/>
                    </a:lnTo>
                    <a:lnTo>
                      <a:pt x="659" y="247"/>
                    </a:lnTo>
                    <a:lnTo>
                      <a:pt x="659" y="240"/>
                    </a:lnTo>
                    <a:lnTo>
                      <a:pt x="659" y="240"/>
                    </a:lnTo>
                    <a:lnTo>
                      <a:pt x="659" y="234"/>
                    </a:lnTo>
                    <a:lnTo>
                      <a:pt x="659" y="224"/>
                    </a:lnTo>
                    <a:lnTo>
                      <a:pt x="659" y="224"/>
                    </a:lnTo>
                    <a:lnTo>
                      <a:pt x="659" y="219"/>
                    </a:lnTo>
                    <a:lnTo>
                      <a:pt x="659" y="219"/>
                    </a:lnTo>
                    <a:lnTo>
                      <a:pt x="659" y="215"/>
                    </a:lnTo>
                    <a:lnTo>
                      <a:pt x="659" y="210"/>
                    </a:lnTo>
                    <a:lnTo>
                      <a:pt x="659" y="210"/>
                    </a:lnTo>
                    <a:lnTo>
                      <a:pt x="659" y="206"/>
                    </a:lnTo>
                    <a:lnTo>
                      <a:pt x="660" y="201"/>
                    </a:lnTo>
                    <a:lnTo>
                      <a:pt x="662" y="192"/>
                    </a:lnTo>
                    <a:lnTo>
                      <a:pt x="662" y="192"/>
                    </a:lnTo>
                    <a:lnTo>
                      <a:pt x="662" y="188"/>
                    </a:lnTo>
                    <a:lnTo>
                      <a:pt x="662" y="188"/>
                    </a:lnTo>
                    <a:lnTo>
                      <a:pt x="659" y="187"/>
                    </a:lnTo>
                    <a:lnTo>
                      <a:pt x="659" y="187"/>
                    </a:lnTo>
                    <a:lnTo>
                      <a:pt x="656" y="187"/>
                    </a:lnTo>
                    <a:lnTo>
                      <a:pt x="656" y="187"/>
                    </a:lnTo>
                    <a:lnTo>
                      <a:pt x="651" y="187"/>
                    </a:lnTo>
                    <a:lnTo>
                      <a:pt x="651" y="187"/>
                    </a:lnTo>
                    <a:lnTo>
                      <a:pt x="643" y="188"/>
                    </a:lnTo>
                    <a:lnTo>
                      <a:pt x="643" y="188"/>
                    </a:lnTo>
                    <a:lnTo>
                      <a:pt x="629" y="192"/>
                    </a:lnTo>
                    <a:lnTo>
                      <a:pt x="629" y="192"/>
                    </a:lnTo>
                    <a:lnTo>
                      <a:pt x="621" y="194"/>
                    </a:lnTo>
                    <a:lnTo>
                      <a:pt x="621" y="194"/>
                    </a:lnTo>
                    <a:lnTo>
                      <a:pt x="609" y="201"/>
                    </a:lnTo>
                    <a:lnTo>
                      <a:pt x="595" y="208"/>
                    </a:lnTo>
                    <a:lnTo>
                      <a:pt x="581" y="214"/>
                    </a:lnTo>
                    <a:lnTo>
                      <a:pt x="571" y="218"/>
                    </a:lnTo>
                    <a:lnTo>
                      <a:pt x="565" y="219"/>
                    </a:lnTo>
                    <a:lnTo>
                      <a:pt x="562" y="217"/>
                    </a:lnTo>
                    <a:lnTo>
                      <a:pt x="563" y="216"/>
                    </a:lnTo>
                    <a:close/>
                    <a:moveTo>
                      <a:pt x="504" y="354"/>
                    </a:moveTo>
                    <a:lnTo>
                      <a:pt x="503" y="351"/>
                    </a:lnTo>
                    <a:lnTo>
                      <a:pt x="504" y="351"/>
                    </a:lnTo>
                    <a:lnTo>
                      <a:pt x="505" y="356"/>
                    </a:lnTo>
                    <a:lnTo>
                      <a:pt x="505" y="363"/>
                    </a:lnTo>
                    <a:lnTo>
                      <a:pt x="505" y="368"/>
                    </a:lnTo>
                    <a:lnTo>
                      <a:pt x="504" y="378"/>
                    </a:lnTo>
                    <a:lnTo>
                      <a:pt x="504" y="378"/>
                    </a:lnTo>
                    <a:lnTo>
                      <a:pt x="503" y="394"/>
                    </a:lnTo>
                    <a:lnTo>
                      <a:pt x="502" y="409"/>
                    </a:lnTo>
                    <a:lnTo>
                      <a:pt x="501" y="417"/>
                    </a:lnTo>
                    <a:lnTo>
                      <a:pt x="501" y="417"/>
                    </a:lnTo>
                    <a:lnTo>
                      <a:pt x="501" y="419"/>
                    </a:lnTo>
                    <a:lnTo>
                      <a:pt x="501" y="419"/>
                    </a:lnTo>
                    <a:lnTo>
                      <a:pt x="503" y="421"/>
                    </a:lnTo>
                    <a:lnTo>
                      <a:pt x="502" y="421"/>
                    </a:lnTo>
                    <a:lnTo>
                      <a:pt x="505" y="419"/>
                    </a:lnTo>
                    <a:lnTo>
                      <a:pt x="505" y="419"/>
                    </a:lnTo>
                    <a:lnTo>
                      <a:pt x="510" y="415"/>
                    </a:lnTo>
                    <a:lnTo>
                      <a:pt x="524" y="407"/>
                    </a:lnTo>
                    <a:lnTo>
                      <a:pt x="538" y="399"/>
                    </a:lnTo>
                    <a:lnTo>
                      <a:pt x="552" y="394"/>
                    </a:lnTo>
                    <a:lnTo>
                      <a:pt x="570" y="389"/>
                    </a:lnTo>
                    <a:lnTo>
                      <a:pt x="591" y="385"/>
                    </a:lnTo>
                    <a:lnTo>
                      <a:pt x="613" y="382"/>
                    </a:lnTo>
                    <a:lnTo>
                      <a:pt x="626" y="381"/>
                    </a:lnTo>
                    <a:lnTo>
                      <a:pt x="633" y="380"/>
                    </a:lnTo>
                    <a:lnTo>
                      <a:pt x="633" y="381"/>
                    </a:lnTo>
                    <a:lnTo>
                      <a:pt x="635" y="380"/>
                    </a:lnTo>
                    <a:lnTo>
                      <a:pt x="636" y="381"/>
                    </a:lnTo>
                    <a:lnTo>
                      <a:pt x="633" y="381"/>
                    </a:lnTo>
                    <a:lnTo>
                      <a:pt x="626" y="382"/>
                    </a:lnTo>
                    <a:lnTo>
                      <a:pt x="626" y="382"/>
                    </a:lnTo>
                    <a:lnTo>
                      <a:pt x="613" y="383"/>
                    </a:lnTo>
                    <a:lnTo>
                      <a:pt x="613" y="383"/>
                    </a:lnTo>
                    <a:lnTo>
                      <a:pt x="591" y="386"/>
                    </a:lnTo>
                    <a:lnTo>
                      <a:pt x="591" y="386"/>
                    </a:lnTo>
                    <a:lnTo>
                      <a:pt x="570" y="390"/>
                    </a:lnTo>
                    <a:lnTo>
                      <a:pt x="570" y="390"/>
                    </a:lnTo>
                    <a:lnTo>
                      <a:pt x="552" y="395"/>
                    </a:lnTo>
                    <a:lnTo>
                      <a:pt x="552" y="395"/>
                    </a:lnTo>
                    <a:lnTo>
                      <a:pt x="538" y="400"/>
                    </a:lnTo>
                    <a:lnTo>
                      <a:pt x="538" y="400"/>
                    </a:lnTo>
                    <a:lnTo>
                      <a:pt x="525" y="408"/>
                    </a:lnTo>
                    <a:lnTo>
                      <a:pt x="525" y="408"/>
                    </a:lnTo>
                    <a:lnTo>
                      <a:pt x="511" y="416"/>
                    </a:lnTo>
                    <a:lnTo>
                      <a:pt x="511" y="416"/>
                    </a:lnTo>
                    <a:lnTo>
                      <a:pt x="505" y="420"/>
                    </a:lnTo>
                    <a:lnTo>
                      <a:pt x="502" y="422"/>
                    </a:lnTo>
                    <a:lnTo>
                      <a:pt x="500" y="420"/>
                    </a:lnTo>
                    <a:lnTo>
                      <a:pt x="500" y="417"/>
                    </a:lnTo>
                    <a:lnTo>
                      <a:pt x="501" y="409"/>
                    </a:lnTo>
                    <a:lnTo>
                      <a:pt x="501" y="409"/>
                    </a:lnTo>
                    <a:lnTo>
                      <a:pt x="502" y="394"/>
                    </a:lnTo>
                    <a:lnTo>
                      <a:pt x="502" y="394"/>
                    </a:lnTo>
                    <a:lnTo>
                      <a:pt x="503" y="378"/>
                    </a:lnTo>
                    <a:lnTo>
                      <a:pt x="504" y="368"/>
                    </a:lnTo>
                    <a:lnTo>
                      <a:pt x="504" y="368"/>
                    </a:lnTo>
                    <a:lnTo>
                      <a:pt x="504" y="363"/>
                    </a:lnTo>
                    <a:lnTo>
                      <a:pt x="504" y="356"/>
                    </a:lnTo>
                    <a:lnTo>
                      <a:pt x="504" y="356"/>
                    </a:lnTo>
                    <a:lnTo>
                      <a:pt x="502" y="348"/>
                    </a:lnTo>
                    <a:lnTo>
                      <a:pt x="503" y="348"/>
                    </a:lnTo>
                    <a:lnTo>
                      <a:pt x="505" y="354"/>
                    </a:lnTo>
                    <a:lnTo>
                      <a:pt x="504" y="354"/>
                    </a:lnTo>
                    <a:close/>
                    <a:moveTo>
                      <a:pt x="216" y="133"/>
                    </a:moveTo>
                    <a:lnTo>
                      <a:pt x="216" y="137"/>
                    </a:lnTo>
                    <a:lnTo>
                      <a:pt x="216" y="137"/>
                    </a:lnTo>
                    <a:lnTo>
                      <a:pt x="216" y="139"/>
                    </a:lnTo>
                    <a:lnTo>
                      <a:pt x="216" y="139"/>
                    </a:lnTo>
                    <a:lnTo>
                      <a:pt x="218" y="141"/>
                    </a:lnTo>
                    <a:lnTo>
                      <a:pt x="218" y="141"/>
                    </a:lnTo>
                    <a:lnTo>
                      <a:pt x="222" y="143"/>
                    </a:lnTo>
                    <a:lnTo>
                      <a:pt x="226" y="145"/>
                    </a:lnTo>
                    <a:lnTo>
                      <a:pt x="233" y="149"/>
                    </a:lnTo>
                    <a:lnTo>
                      <a:pt x="254" y="164"/>
                    </a:lnTo>
                    <a:lnTo>
                      <a:pt x="273" y="180"/>
                    </a:lnTo>
                    <a:lnTo>
                      <a:pt x="295" y="200"/>
                    </a:lnTo>
                    <a:lnTo>
                      <a:pt x="310" y="216"/>
                    </a:lnTo>
                    <a:lnTo>
                      <a:pt x="325" y="233"/>
                    </a:lnTo>
                    <a:lnTo>
                      <a:pt x="337" y="249"/>
                    </a:lnTo>
                    <a:lnTo>
                      <a:pt x="338" y="256"/>
                    </a:lnTo>
                    <a:lnTo>
                      <a:pt x="335" y="259"/>
                    </a:lnTo>
                    <a:lnTo>
                      <a:pt x="329" y="260"/>
                    </a:lnTo>
                    <a:lnTo>
                      <a:pt x="323" y="259"/>
                    </a:lnTo>
                    <a:lnTo>
                      <a:pt x="323" y="259"/>
                    </a:lnTo>
                    <a:lnTo>
                      <a:pt x="313" y="257"/>
                    </a:lnTo>
                    <a:lnTo>
                      <a:pt x="299" y="254"/>
                    </a:lnTo>
                    <a:lnTo>
                      <a:pt x="299" y="254"/>
                    </a:lnTo>
                    <a:lnTo>
                      <a:pt x="289" y="252"/>
                    </a:lnTo>
                    <a:lnTo>
                      <a:pt x="289" y="252"/>
                    </a:lnTo>
                    <a:lnTo>
                      <a:pt x="282" y="252"/>
                    </a:lnTo>
                    <a:lnTo>
                      <a:pt x="276" y="250"/>
                    </a:lnTo>
                    <a:lnTo>
                      <a:pt x="269" y="248"/>
                    </a:lnTo>
                    <a:lnTo>
                      <a:pt x="258" y="244"/>
                    </a:lnTo>
                    <a:lnTo>
                      <a:pt x="250" y="238"/>
                    </a:lnTo>
                    <a:lnTo>
                      <a:pt x="239" y="230"/>
                    </a:lnTo>
                    <a:lnTo>
                      <a:pt x="239" y="230"/>
                    </a:lnTo>
                    <a:lnTo>
                      <a:pt x="230" y="224"/>
                    </a:lnTo>
                    <a:lnTo>
                      <a:pt x="221" y="215"/>
                    </a:lnTo>
                    <a:lnTo>
                      <a:pt x="211" y="204"/>
                    </a:lnTo>
                    <a:lnTo>
                      <a:pt x="204" y="192"/>
                    </a:lnTo>
                    <a:lnTo>
                      <a:pt x="202" y="188"/>
                    </a:lnTo>
                    <a:lnTo>
                      <a:pt x="202" y="188"/>
                    </a:lnTo>
                    <a:lnTo>
                      <a:pt x="199" y="183"/>
                    </a:lnTo>
                    <a:lnTo>
                      <a:pt x="199" y="183"/>
                    </a:lnTo>
                    <a:lnTo>
                      <a:pt x="196" y="180"/>
                    </a:lnTo>
                    <a:lnTo>
                      <a:pt x="196" y="180"/>
                    </a:lnTo>
                    <a:lnTo>
                      <a:pt x="194" y="179"/>
                    </a:lnTo>
                    <a:lnTo>
                      <a:pt x="195" y="179"/>
                    </a:lnTo>
                    <a:lnTo>
                      <a:pt x="191" y="180"/>
                    </a:lnTo>
                    <a:lnTo>
                      <a:pt x="191" y="179"/>
                    </a:lnTo>
                    <a:lnTo>
                      <a:pt x="195" y="178"/>
                    </a:lnTo>
                    <a:lnTo>
                      <a:pt x="196" y="179"/>
                    </a:lnTo>
                    <a:lnTo>
                      <a:pt x="200" y="182"/>
                    </a:lnTo>
                    <a:lnTo>
                      <a:pt x="203" y="187"/>
                    </a:lnTo>
                    <a:lnTo>
                      <a:pt x="205" y="192"/>
                    </a:lnTo>
                    <a:lnTo>
                      <a:pt x="205" y="192"/>
                    </a:lnTo>
                    <a:lnTo>
                      <a:pt x="212" y="203"/>
                    </a:lnTo>
                    <a:lnTo>
                      <a:pt x="211" y="203"/>
                    </a:lnTo>
                    <a:lnTo>
                      <a:pt x="222" y="214"/>
                    </a:lnTo>
                    <a:lnTo>
                      <a:pt x="222" y="214"/>
                    </a:lnTo>
                    <a:lnTo>
                      <a:pt x="230" y="223"/>
                    </a:lnTo>
                    <a:lnTo>
                      <a:pt x="230" y="223"/>
                    </a:lnTo>
                    <a:lnTo>
                      <a:pt x="239" y="229"/>
                    </a:lnTo>
                    <a:lnTo>
                      <a:pt x="250" y="238"/>
                    </a:lnTo>
                    <a:lnTo>
                      <a:pt x="250" y="238"/>
                    </a:lnTo>
                    <a:lnTo>
                      <a:pt x="259" y="243"/>
                    </a:lnTo>
                    <a:lnTo>
                      <a:pt x="259" y="243"/>
                    </a:lnTo>
                    <a:lnTo>
                      <a:pt x="270" y="247"/>
                    </a:lnTo>
                    <a:lnTo>
                      <a:pt x="270" y="247"/>
                    </a:lnTo>
                    <a:lnTo>
                      <a:pt x="276" y="249"/>
                    </a:lnTo>
                    <a:lnTo>
                      <a:pt x="282" y="251"/>
                    </a:lnTo>
                    <a:lnTo>
                      <a:pt x="282" y="251"/>
                    </a:lnTo>
                    <a:lnTo>
                      <a:pt x="289" y="251"/>
                    </a:lnTo>
                    <a:lnTo>
                      <a:pt x="299" y="253"/>
                    </a:lnTo>
                    <a:lnTo>
                      <a:pt x="314" y="256"/>
                    </a:lnTo>
                    <a:lnTo>
                      <a:pt x="314" y="256"/>
                    </a:lnTo>
                    <a:lnTo>
                      <a:pt x="323" y="258"/>
                    </a:lnTo>
                    <a:lnTo>
                      <a:pt x="329" y="259"/>
                    </a:lnTo>
                    <a:lnTo>
                      <a:pt x="328" y="259"/>
                    </a:lnTo>
                    <a:lnTo>
                      <a:pt x="335" y="258"/>
                    </a:lnTo>
                    <a:lnTo>
                      <a:pt x="334" y="258"/>
                    </a:lnTo>
                    <a:lnTo>
                      <a:pt x="337" y="256"/>
                    </a:lnTo>
                    <a:lnTo>
                      <a:pt x="337" y="256"/>
                    </a:lnTo>
                    <a:lnTo>
                      <a:pt x="336" y="249"/>
                    </a:lnTo>
                    <a:lnTo>
                      <a:pt x="336" y="250"/>
                    </a:lnTo>
                    <a:lnTo>
                      <a:pt x="324" y="234"/>
                    </a:lnTo>
                    <a:lnTo>
                      <a:pt x="324" y="234"/>
                    </a:lnTo>
                    <a:lnTo>
                      <a:pt x="309" y="216"/>
                    </a:lnTo>
                    <a:lnTo>
                      <a:pt x="309" y="216"/>
                    </a:lnTo>
                    <a:lnTo>
                      <a:pt x="295" y="201"/>
                    </a:lnTo>
                    <a:lnTo>
                      <a:pt x="295" y="201"/>
                    </a:lnTo>
                    <a:lnTo>
                      <a:pt x="272" y="180"/>
                    </a:lnTo>
                    <a:lnTo>
                      <a:pt x="272" y="180"/>
                    </a:lnTo>
                    <a:lnTo>
                      <a:pt x="254" y="165"/>
                    </a:lnTo>
                    <a:lnTo>
                      <a:pt x="254" y="165"/>
                    </a:lnTo>
                    <a:lnTo>
                      <a:pt x="232" y="150"/>
                    </a:lnTo>
                    <a:lnTo>
                      <a:pt x="232" y="150"/>
                    </a:lnTo>
                    <a:lnTo>
                      <a:pt x="226" y="146"/>
                    </a:lnTo>
                    <a:lnTo>
                      <a:pt x="226" y="146"/>
                    </a:lnTo>
                    <a:lnTo>
                      <a:pt x="222" y="143"/>
                    </a:lnTo>
                    <a:lnTo>
                      <a:pt x="222" y="143"/>
                    </a:lnTo>
                    <a:lnTo>
                      <a:pt x="218" y="142"/>
                    </a:lnTo>
                    <a:lnTo>
                      <a:pt x="215" y="140"/>
                    </a:lnTo>
                    <a:lnTo>
                      <a:pt x="215" y="137"/>
                    </a:lnTo>
                    <a:lnTo>
                      <a:pt x="215" y="133"/>
                    </a:lnTo>
                    <a:lnTo>
                      <a:pt x="216" y="133"/>
                    </a:lnTo>
                    <a:close/>
                    <a:moveTo>
                      <a:pt x="307" y="55"/>
                    </a:moveTo>
                    <a:lnTo>
                      <a:pt x="312" y="55"/>
                    </a:lnTo>
                    <a:lnTo>
                      <a:pt x="312" y="55"/>
                    </a:lnTo>
                    <a:lnTo>
                      <a:pt x="322" y="53"/>
                    </a:lnTo>
                    <a:lnTo>
                      <a:pt x="322" y="53"/>
                    </a:lnTo>
                    <a:lnTo>
                      <a:pt x="335" y="51"/>
                    </a:lnTo>
                    <a:lnTo>
                      <a:pt x="335" y="51"/>
                    </a:lnTo>
                    <a:lnTo>
                      <a:pt x="355" y="44"/>
                    </a:lnTo>
                    <a:lnTo>
                      <a:pt x="355" y="44"/>
                    </a:lnTo>
                    <a:lnTo>
                      <a:pt x="379" y="35"/>
                    </a:lnTo>
                    <a:lnTo>
                      <a:pt x="402" y="29"/>
                    </a:lnTo>
                    <a:lnTo>
                      <a:pt x="402" y="29"/>
                    </a:lnTo>
                    <a:lnTo>
                      <a:pt x="418" y="24"/>
                    </a:lnTo>
                    <a:lnTo>
                      <a:pt x="424" y="23"/>
                    </a:lnTo>
                    <a:lnTo>
                      <a:pt x="424" y="23"/>
                    </a:lnTo>
                    <a:lnTo>
                      <a:pt x="427" y="21"/>
                    </a:lnTo>
                    <a:lnTo>
                      <a:pt x="431" y="20"/>
                    </a:lnTo>
                    <a:lnTo>
                      <a:pt x="428" y="24"/>
                    </a:lnTo>
                    <a:lnTo>
                      <a:pt x="428" y="24"/>
                    </a:lnTo>
                    <a:lnTo>
                      <a:pt x="427" y="26"/>
                    </a:lnTo>
                    <a:lnTo>
                      <a:pt x="427" y="26"/>
                    </a:lnTo>
                    <a:lnTo>
                      <a:pt x="428" y="27"/>
                    </a:lnTo>
                    <a:lnTo>
                      <a:pt x="428" y="27"/>
                    </a:lnTo>
                    <a:lnTo>
                      <a:pt x="431" y="30"/>
                    </a:lnTo>
                    <a:lnTo>
                      <a:pt x="430" y="33"/>
                    </a:lnTo>
                    <a:lnTo>
                      <a:pt x="430" y="33"/>
                    </a:lnTo>
                    <a:lnTo>
                      <a:pt x="430" y="35"/>
                    </a:lnTo>
                    <a:lnTo>
                      <a:pt x="430" y="35"/>
                    </a:lnTo>
                    <a:lnTo>
                      <a:pt x="431" y="37"/>
                    </a:lnTo>
                    <a:lnTo>
                      <a:pt x="431" y="36"/>
                    </a:lnTo>
                    <a:lnTo>
                      <a:pt x="434" y="39"/>
                    </a:lnTo>
                    <a:lnTo>
                      <a:pt x="433" y="41"/>
                    </a:lnTo>
                    <a:lnTo>
                      <a:pt x="433" y="41"/>
                    </a:lnTo>
                    <a:lnTo>
                      <a:pt x="434" y="44"/>
                    </a:lnTo>
                    <a:lnTo>
                      <a:pt x="434" y="44"/>
                    </a:lnTo>
                    <a:lnTo>
                      <a:pt x="434" y="46"/>
                    </a:lnTo>
                    <a:lnTo>
                      <a:pt x="434" y="46"/>
                    </a:lnTo>
                    <a:lnTo>
                      <a:pt x="437" y="49"/>
                    </a:lnTo>
                    <a:lnTo>
                      <a:pt x="436" y="48"/>
                    </a:lnTo>
                    <a:lnTo>
                      <a:pt x="438" y="50"/>
                    </a:lnTo>
                    <a:lnTo>
                      <a:pt x="437" y="53"/>
                    </a:lnTo>
                    <a:lnTo>
                      <a:pt x="437" y="52"/>
                    </a:lnTo>
                    <a:lnTo>
                      <a:pt x="438" y="55"/>
                    </a:lnTo>
                    <a:lnTo>
                      <a:pt x="438" y="55"/>
                    </a:lnTo>
                    <a:lnTo>
                      <a:pt x="439" y="57"/>
                    </a:lnTo>
                    <a:lnTo>
                      <a:pt x="439" y="57"/>
                    </a:lnTo>
                    <a:lnTo>
                      <a:pt x="440" y="57"/>
                    </a:lnTo>
                    <a:lnTo>
                      <a:pt x="440" y="57"/>
                    </a:lnTo>
                    <a:lnTo>
                      <a:pt x="441" y="58"/>
                    </a:lnTo>
                    <a:lnTo>
                      <a:pt x="440" y="62"/>
                    </a:lnTo>
                    <a:lnTo>
                      <a:pt x="440" y="62"/>
                    </a:lnTo>
                    <a:lnTo>
                      <a:pt x="440" y="64"/>
                    </a:lnTo>
                    <a:lnTo>
                      <a:pt x="440" y="64"/>
                    </a:lnTo>
                    <a:lnTo>
                      <a:pt x="442" y="67"/>
                    </a:lnTo>
                    <a:lnTo>
                      <a:pt x="442" y="67"/>
                    </a:lnTo>
                    <a:lnTo>
                      <a:pt x="445" y="68"/>
                    </a:lnTo>
                    <a:lnTo>
                      <a:pt x="444" y="71"/>
                    </a:lnTo>
                    <a:lnTo>
                      <a:pt x="444" y="71"/>
                    </a:lnTo>
                    <a:lnTo>
                      <a:pt x="444" y="74"/>
                    </a:lnTo>
                    <a:lnTo>
                      <a:pt x="444" y="74"/>
                    </a:lnTo>
                    <a:lnTo>
                      <a:pt x="446" y="76"/>
                    </a:lnTo>
                    <a:lnTo>
                      <a:pt x="446" y="76"/>
                    </a:lnTo>
                    <a:lnTo>
                      <a:pt x="449" y="78"/>
                    </a:lnTo>
                    <a:lnTo>
                      <a:pt x="448" y="81"/>
                    </a:lnTo>
                    <a:lnTo>
                      <a:pt x="448" y="80"/>
                    </a:lnTo>
                    <a:lnTo>
                      <a:pt x="450" y="83"/>
                    </a:lnTo>
                    <a:lnTo>
                      <a:pt x="449" y="83"/>
                    </a:lnTo>
                    <a:lnTo>
                      <a:pt x="453" y="87"/>
                    </a:lnTo>
                    <a:lnTo>
                      <a:pt x="452" y="88"/>
                    </a:lnTo>
                    <a:lnTo>
                      <a:pt x="452" y="88"/>
                    </a:lnTo>
                    <a:lnTo>
                      <a:pt x="451" y="90"/>
                    </a:lnTo>
                    <a:lnTo>
                      <a:pt x="451" y="90"/>
                    </a:lnTo>
                    <a:lnTo>
                      <a:pt x="453" y="93"/>
                    </a:lnTo>
                    <a:lnTo>
                      <a:pt x="453" y="92"/>
                    </a:lnTo>
                    <a:lnTo>
                      <a:pt x="455" y="94"/>
                    </a:lnTo>
                    <a:lnTo>
                      <a:pt x="457" y="95"/>
                    </a:lnTo>
                    <a:lnTo>
                      <a:pt x="455" y="98"/>
                    </a:lnTo>
                    <a:lnTo>
                      <a:pt x="455" y="97"/>
                    </a:lnTo>
                    <a:lnTo>
                      <a:pt x="455" y="100"/>
                    </a:lnTo>
                    <a:lnTo>
                      <a:pt x="455" y="100"/>
                    </a:lnTo>
                    <a:lnTo>
                      <a:pt x="455" y="101"/>
                    </a:lnTo>
                    <a:lnTo>
                      <a:pt x="455" y="101"/>
                    </a:lnTo>
                    <a:lnTo>
                      <a:pt x="456" y="103"/>
                    </a:lnTo>
                    <a:lnTo>
                      <a:pt x="456" y="103"/>
                    </a:lnTo>
                    <a:lnTo>
                      <a:pt x="458" y="106"/>
                    </a:lnTo>
                    <a:lnTo>
                      <a:pt x="457" y="109"/>
                    </a:lnTo>
                    <a:lnTo>
                      <a:pt x="457" y="108"/>
                    </a:lnTo>
                    <a:lnTo>
                      <a:pt x="458" y="111"/>
                    </a:lnTo>
                    <a:lnTo>
                      <a:pt x="458" y="111"/>
                    </a:lnTo>
                    <a:lnTo>
                      <a:pt x="459" y="113"/>
                    </a:lnTo>
                    <a:lnTo>
                      <a:pt x="459" y="112"/>
                    </a:lnTo>
                    <a:lnTo>
                      <a:pt x="461" y="114"/>
                    </a:lnTo>
                    <a:lnTo>
                      <a:pt x="460" y="117"/>
                    </a:lnTo>
                    <a:lnTo>
                      <a:pt x="460" y="117"/>
                    </a:lnTo>
                    <a:lnTo>
                      <a:pt x="460" y="120"/>
                    </a:lnTo>
                    <a:lnTo>
                      <a:pt x="460" y="120"/>
                    </a:lnTo>
                    <a:lnTo>
                      <a:pt x="461" y="122"/>
                    </a:lnTo>
                    <a:lnTo>
                      <a:pt x="461" y="122"/>
                    </a:lnTo>
                    <a:lnTo>
                      <a:pt x="464" y="125"/>
                    </a:lnTo>
                    <a:lnTo>
                      <a:pt x="463" y="127"/>
                    </a:lnTo>
                    <a:lnTo>
                      <a:pt x="463" y="127"/>
                    </a:lnTo>
                    <a:lnTo>
                      <a:pt x="463" y="129"/>
                    </a:lnTo>
                    <a:lnTo>
                      <a:pt x="463" y="128"/>
                    </a:lnTo>
                    <a:lnTo>
                      <a:pt x="464" y="130"/>
                    </a:lnTo>
                    <a:lnTo>
                      <a:pt x="464" y="130"/>
                    </a:lnTo>
                    <a:lnTo>
                      <a:pt x="466" y="133"/>
                    </a:lnTo>
                    <a:lnTo>
                      <a:pt x="466" y="133"/>
                    </a:lnTo>
                    <a:lnTo>
                      <a:pt x="469" y="135"/>
                    </a:lnTo>
                    <a:lnTo>
                      <a:pt x="468" y="138"/>
                    </a:lnTo>
                    <a:lnTo>
                      <a:pt x="468" y="138"/>
                    </a:lnTo>
                    <a:lnTo>
                      <a:pt x="469" y="140"/>
                    </a:lnTo>
                    <a:lnTo>
                      <a:pt x="469" y="140"/>
                    </a:lnTo>
                    <a:lnTo>
                      <a:pt x="470" y="142"/>
                    </a:lnTo>
                    <a:lnTo>
                      <a:pt x="470" y="142"/>
                    </a:lnTo>
                    <a:lnTo>
                      <a:pt x="472" y="143"/>
                    </a:lnTo>
                    <a:lnTo>
                      <a:pt x="471" y="145"/>
                    </a:lnTo>
                    <a:lnTo>
                      <a:pt x="471" y="145"/>
                    </a:lnTo>
                    <a:lnTo>
                      <a:pt x="472" y="147"/>
                    </a:lnTo>
                    <a:lnTo>
                      <a:pt x="472" y="147"/>
                    </a:lnTo>
                    <a:lnTo>
                      <a:pt x="473" y="149"/>
                    </a:lnTo>
                    <a:lnTo>
                      <a:pt x="473" y="149"/>
                    </a:lnTo>
                    <a:lnTo>
                      <a:pt x="475" y="151"/>
                    </a:lnTo>
                    <a:lnTo>
                      <a:pt x="475" y="153"/>
                    </a:lnTo>
                    <a:lnTo>
                      <a:pt x="475" y="153"/>
                    </a:lnTo>
                    <a:lnTo>
                      <a:pt x="475" y="155"/>
                    </a:lnTo>
                    <a:lnTo>
                      <a:pt x="475" y="155"/>
                    </a:lnTo>
                    <a:lnTo>
                      <a:pt x="476" y="156"/>
                    </a:lnTo>
                    <a:lnTo>
                      <a:pt x="476" y="156"/>
                    </a:lnTo>
                    <a:lnTo>
                      <a:pt x="476" y="158"/>
                    </a:lnTo>
                    <a:lnTo>
                      <a:pt x="476" y="158"/>
                    </a:lnTo>
                    <a:lnTo>
                      <a:pt x="475" y="157"/>
                    </a:lnTo>
                    <a:lnTo>
                      <a:pt x="474" y="155"/>
                    </a:lnTo>
                    <a:lnTo>
                      <a:pt x="474" y="153"/>
                    </a:lnTo>
                    <a:lnTo>
                      <a:pt x="474" y="151"/>
                    </a:lnTo>
                    <a:lnTo>
                      <a:pt x="474" y="151"/>
                    </a:lnTo>
                    <a:lnTo>
                      <a:pt x="473" y="149"/>
                    </a:lnTo>
                    <a:lnTo>
                      <a:pt x="471" y="147"/>
                    </a:lnTo>
                    <a:lnTo>
                      <a:pt x="470" y="145"/>
                    </a:lnTo>
                    <a:lnTo>
                      <a:pt x="471" y="143"/>
                    </a:lnTo>
                    <a:lnTo>
                      <a:pt x="471" y="143"/>
                    </a:lnTo>
                    <a:lnTo>
                      <a:pt x="470" y="142"/>
                    </a:lnTo>
                    <a:lnTo>
                      <a:pt x="468" y="140"/>
                    </a:lnTo>
                    <a:lnTo>
                      <a:pt x="467" y="138"/>
                    </a:lnTo>
                    <a:lnTo>
                      <a:pt x="467" y="135"/>
                    </a:lnTo>
                    <a:lnTo>
                      <a:pt x="468" y="135"/>
                    </a:lnTo>
                    <a:lnTo>
                      <a:pt x="465" y="133"/>
                    </a:lnTo>
                    <a:lnTo>
                      <a:pt x="463" y="131"/>
                    </a:lnTo>
                    <a:lnTo>
                      <a:pt x="463" y="129"/>
                    </a:lnTo>
                    <a:lnTo>
                      <a:pt x="462" y="127"/>
                    </a:lnTo>
                    <a:lnTo>
                      <a:pt x="463" y="125"/>
                    </a:lnTo>
                    <a:lnTo>
                      <a:pt x="463" y="125"/>
                    </a:lnTo>
                    <a:lnTo>
                      <a:pt x="461" y="123"/>
                    </a:lnTo>
                    <a:lnTo>
                      <a:pt x="459" y="120"/>
                    </a:lnTo>
                    <a:lnTo>
                      <a:pt x="459" y="117"/>
                    </a:lnTo>
                    <a:lnTo>
                      <a:pt x="460" y="114"/>
                    </a:lnTo>
                    <a:lnTo>
                      <a:pt x="460" y="115"/>
                    </a:lnTo>
                    <a:lnTo>
                      <a:pt x="458" y="113"/>
                    </a:lnTo>
                    <a:lnTo>
                      <a:pt x="457" y="111"/>
                    </a:lnTo>
                    <a:lnTo>
                      <a:pt x="456" y="109"/>
                    </a:lnTo>
                    <a:lnTo>
                      <a:pt x="457" y="106"/>
                    </a:lnTo>
                    <a:lnTo>
                      <a:pt x="457" y="106"/>
                    </a:lnTo>
                    <a:lnTo>
                      <a:pt x="455" y="104"/>
                    </a:lnTo>
                    <a:lnTo>
                      <a:pt x="454" y="102"/>
                    </a:lnTo>
                    <a:lnTo>
                      <a:pt x="454" y="100"/>
                    </a:lnTo>
                    <a:lnTo>
                      <a:pt x="454" y="97"/>
                    </a:lnTo>
                    <a:lnTo>
                      <a:pt x="456" y="95"/>
                    </a:lnTo>
                    <a:lnTo>
                      <a:pt x="456" y="95"/>
                    </a:lnTo>
                    <a:lnTo>
                      <a:pt x="455" y="95"/>
                    </a:lnTo>
                    <a:lnTo>
                      <a:pt x="455" y="95"/>
                    </a:lnTo>
                    <a:lnTo>
                      <a:pt x="453" y="93"/>
                    </a:lnTo>
                    <a:lnTo>
                      <a:pt x="450" y="90"/>
                    </a:lnTo>
                    <a:lnTo>
                      <a:pt x="451" y="88"/>
                    </a:lnTo>
                    <a:lnTo>
                      <a:pt x="452" y="86"/>
                    </a:lnTo>
                    <a:lnTo>
                      <a:pt x="452" y="87"/>
                    </a:lnTo>
                    <a:lnTo>
                      <a:pt x="449" y="84"/>
                    </a:lnTo>
                    <a:lnTo>
                      <a:pt x="447" y="81"/>
                    </a:lnTo>
                    <a:lnTo>
                      <a:pt x="448" y="78"/>
                    </a:lnTo>
                    <a:lnTo>
                      <a:pt x="448" y="78"/>
                    </a:lnTo>
                    <a:lnTo>
                      <a:pt x="445" y="77"/>
                    </a:lnTo>
                    <a:lnTo>
                      <a:pt x="444" y="74"/>
                    </a:lnTo>
                    <a:lnTo>
                      <a:pt x="444" y="71"/>
                    </a:lnTo>
                    <a:lnTo>
                      <a:pt x="444" y="69"/>
                    </a:lnTo>
                    <a:lnTo>
                      <a:pt x="444" y="69"/>
                    </a:lnTo>
                    <a:lnTo>
                      <a:pt x="441" y="68"/>
                    </a:lnTo>
                    <a:lnTo>
                      <a:pt x="439" y="65"/>
                    </a:lnTo>
                    <a:lnTo>
                      <a:pt x="439" y="62"/>
                    </a:lnTo>
                    <a:lnTo>
                      <a:pt x="440" y="58"/>
                    </a:lnTo>
                    <a:lnTo>
                      <a:pt x="441" y="59"/>
                    </a:lnTo>
                    <a:lnTo>
                      <a:pt x="439" y="58"/>
                    </a:lnTo>
                    <a:lnTo>
                      <a:pt x="438" y="57"/>
                    </a:lnTo>
                    <a:lnTo>
                      <a:pt x="437" y="56"/>
                    </a:lnTo>
                    <a:lnTo>
                      <a:pt x="436" y="53"/>
                    </a:lnTo>
                    <a:lnTo>
                      <a:pt x="437" y="50"/>
                    </a:lnTo>
                    <a:lnTo>
                      <a:pt x="437" y="50"/>
                    </a:lnTo>
                    <a:lnTo>
                      <a:pt x="436" y="49"/>
                    </a:lnTo>
                    <a:lnTo>
                      <a:pt x="434" y="46"/>
                    </a:lnTo>
                    <a:lnTo>
                      <a:pt x="433" y="44"/>
                    </a:lnTo>
                    <a:lnTo>
                      <a:pt x="432" y="41"/>
                    </a:lnTo>
                    <a:lnTo>
                      <a:pt x="433" y="39"/>
                    </a:lnTo>
                    <a:lnTo>
                      <a:pt x="433" y="39"/>
                    </a:lnTo>
                    <a:lnTo>
                      <a:pt x="431" y="37"/>
                    </a:lnTo>
                    <a:lnTo>
                      <a:pt x="429" y="35"/>
                    </a:lnTo>
                    <a:lnTo>
                      <a:pt x="429" y="33"/>
                    </a:lnTo>
                    <a:lnTo>
                      <a:pt x="430" y="30"/>
                    </a:lnTo>
                    <a:lnTo>
                      <a:pt x="430" y="30"/>
                    </a:lnTo>
                    <a:lnTo>
                      <a:pt x="427" y="28"/>
                    </a:lnTo>
                    <a:lnTo>
                      <a:pt x="426" y="26"/>
                    </a:lnTo>
                    <a:lnTo>
                      <a:pt x="427" y="24"/>
                    </a:lnTo>
                    <a:lnTo>
                      <a:pt x="429" y="21"/>
                    </a:lnTo>
                    <a:lnTo>
                      <a:pt x="430" y="22"/>
                    </a:lnTo>
                    <a:lnTo>
                      <a:pt x="427" y="22"/>
                    </a:lnTo>
                    <a:lnTo>
                      <a:pt x="427" y="22"/>
                    </a:lnTo>
                    <a:lnTo>
                      <a:pt x="424" y="24"/>
                    </a:lnTo>
                    <a:lnTo>
                      <a:pt x="419" y="25"/>
                    </a:lnTo>
                    <a:lnTo>
                      <a:pt x="419" y="25"/>
                    </a:lnTo>
                    <a:lnTo>
                      <a:pt x="403" y="30"/>
                    </a:lnTo>
                    <a:lnTo>
                      <a:pt x="379" y="36"/>
                    </a:lnTo>
                    <a:lnTo>
                      <a:pt x="380" y="36"/>
                    </a:lnTo>
                    <a:lnTo>
                      <a:pt x="355" y="45"/>
                    </a:lnTo>
                    <a:lnTo>
                      <a:pt x="335" y="52"/>
                    </a:lnTo>
                    <a:lnTo>
                      <a:pt x="322" y="54"/>
                    </a:lnTo>
                    <a:lnTo>
                      <a:pt x="312" y="56"/>
                    </a:lnTo>
                    <a:lnTo>
                      <a:pt x="307" y="56"/>
                    </a:lnTo>
                    <a:lnTo>
                      <a:pt x="307" y="55"/>
                    </a:lnTo>
                    <a:close/>
                  </a:path>
                </a:pathLst>
              </a:custGeom>
              <a:solidFill>
                <a:srgbClr val="FFC000"/>
              </a:solidFill>
              <a:ln cap="flat" cmpd="sng" w="952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40" name="Shape 940"/>
              <p:cNvSpPr/>
              <p:nvPr/>
            </p:nvSpPr>
            <p:spPr>
              <a:xfrm rot="-1826151">
                <a:off x="1025663" y="3541939"/>
                <a:ext cx="2693324" cy="946109"/>
              </a:xfrm>
              <a:custGeom>
                <a:pathLst>
                  <a:path extrusionOk="0" h="334" w="973">
                    <a:moveTo>
                      <a:pt x="879" y="155"/>
                    </a:moveTo>
                    <a:lnTo>
                      <a:pt x="866" y="155"/>
                    </a:lnTo>
                    <a:lnTo>
                      <a:pt x="851" y="156"/>
                    </a:lnTo>
                    <a:lnTo>
                      <a:pt x="835" y="155"/>
                    </a:lnTo>
                    <a:lnTo>
                      <a:pt x="812" y="154"/>
                    </a:lnTo>
                    <a:lnTo>
                      <a:pt x="812" y="154"/>
                    </a:lnTo>
                    <a:lnTo>
                      <a:pt x="790" y="155"/>
                    </a:lnTo>
                    <a:lnTo>
                      <a:pt x="767" y="153"/>
                    </a:lnTo>
                    <a:lnTo>
                      <a:pt x="767" y="153"/>
                    </a:lnTo>
                    <a:lnTo>
                      <a:pt x="745" y="153"/>
                    </a:lnTo>
                    <a:lnTo>
                      <a:pt x="728" y="153"/>
                    </a:lnTo>
                    <a:lnTo>
                      <a:pt x="713" y="152"/>
                    </a:lnTo>
                    <a:lnTo>
                      <a:pt x="701" y="151"/>
                    </a:lnTo>
                    <a:lnTo>
                      <a:pt x="701" y="151"/>
                    </a:lnTo>
                    <a:lnTo>
                      <a:pt x="686" y="150"/>
                    </a:lnTo>
                    <a:lnTo>
                      <a:pt x="686" y="150"/>
                    </a:lnTo>
                    <a:lnTo>
                      <a:pt x="672" y="150"/>
                    </a:lnTo>
                    <a:lnTo>
                      <a:pt x="658" y="150"/>
                    </a:lnTo>
                    <a:lnTo>
                      <a:pt x="642" y="149"/>
                    </a:lnTo>
                    <a:lnTo>
                      <a:pt x="642" y="149"/>
                    </a:lnTo>
                    <a:lnTo>
                      <a:pt x="628" y="148"/>
                    </a:lnTo>
                    <a:lnTo>
                      <a:pt x="628" y="148"/>
                    </a:lnTo>
                    <a:lnTo>
                      <a:pt x="614" y="147"/>
                    </a:lnTo>
                    <a:lnTo>
                      <a:pt x="599" y="145"/>
                    </a:lnTo>
                    <a:lnTo>
                      <a:pt x="599" y="145"/>
                    </a:lnTo>
                    <a:lnTo>
                      <a:pt x="583" y="144"/>
                    </a:lnTo>
                    <a:lnTo>
                      <a:pt x="568" y="142"/>
                    </a:lnTo>
                    <a:lnTo>
                      <a:pt x="552" y="140"/>
                    </a:lnTo>
                    <a:lnTo>
                      <a:pt x="552" y="140"/>
                    </a:lnTo>
                    <a:lnTo>
                      <a:pt x="533" y="138"/>
                    </a:lnTo>
                    <a:lnTo>
                      <a:pt x="516" y="134"/>
                    </a:lnTo>
                    <a:lnTo>
                      <a:pt x="516" y="134"/>
                    </a:lnTo>
                    <a:lnTo>
                      <a:pt x="499" y="133"/>
                    </a:lnTo>
                    <a:lnTo>
                      <a:pt x="499" y="133"/>
                    </a:lnTo>
                    <a:lnTo>
                      <a:pt x="481" y="132"/>
                    </a:lnTo>
                    <a:lnTo>
                      <a:pt x="481" y="132"/>
                    </a:lnTo>
                    <a:lnTo>
                      <a:pt x="465" y="132"/>
                    </a:lnTo>
                    <a:lnTo>
                      <a:pt x="449" y="131"/>
                    </a:lnTo>
                    <a:lnTo>
                      <a:pt x="449" y="131"/>
                    </a:lnTo>
                    <a:lnTo>
                      <a:pt x="432" y="132"/>
                    </a:lnTo>
                    <a:lnTo>
                      <a:pt x="415" y="131"/>
                    </a:lnTo>
                    <a:lnTo>
                      <a:pt x="415" y="131"/>
                    </a:lnTo>
                    <a:lnTo>
                      <a:pt x="397" y="131"/>
                    </a:lnTo>
                    <a:lnTo>
                      <a:pt x="380" y="130"/>
                    </a:lnTo>
                    <a:lnTo>
                      <a:pt x="380" y="130"/>
                    </a:lnTo>
                    <a:lnTo>
                      <a:pt x="365" y="130"/>
                    </a:lnTo>
                    <a:lnTo>
                      <a:pt x="365" y="130"/>
                    </a:lnTo>
                    <a:lnTo>
                      <a:pt x="351" y="131"/>
                    </a:lnTo>
                    <a:lnTo>
                      <a:pt x="336" y="131"/>
                    </a:lnTo>
                    <a:lnTo>
                      <a:pt x="336" y="131"/>
                    </a:lnTo>
                    <a:lnTo>
                      <a:pt x="322" y="132"/>
                    </a:lnTo>
                    <a:lnTo>
                      <a:pt x="308" y="132"/>
                    </a:lnTo>
                    <a:lnTo>
                      <a:pt x="294" y="132"/>
                    </a:lnTo>
                    <a:lnTo>
                      <a:pt x="294" y="132"/>
                    </a:lnTo>
                    <a:lnTo>
                      <a:pt x="278" y="133"/>
                    </a:lnTo>
                    <a:lnTo>
                      <a:pt x="278" y="132"/>
                    </a:lnTo>
                    <a:lnTo>
                      <a:pt x="294" y="131"/>
                    </a:lnTo>
                    <a:lnTo>
                      <a:pt x="308" y="131"/>
                    </a:lnTo>
                    <a:lnTo>
                      <a:pt x="322" y="131"/>
                    </a:lnTo>
                    <a:lnTo>
                      <a:pt x="322" y="131"/>
                    </a:lnTo>
                    <a:lnTo>
                      <a:pt x="336" y="130"/>
                    </a:lnTo>
                    <a:lnTo>
                      <a:pt x="351" y="130"/>
                    </a:lnTo>
                    <a:lnTo>
                      <a:pt x="351" y="130"/>
                    </a:lnTo>
                    <a:lnTo>
                      <a:pt x="365" y="129"/>
                    </a:lnTo>
                    <a:lnTo>
                      <a:pt x="380" y="129"/>
                    </a:lnTo>
                    <a:lnTo>
                      <a:pt x="397" y="130"/>
                    </a:lnTo>
                    <a:lnTo>
                      <a:pt x="397" y="130"/>
                    </a:lnTo>
                    <a:lnTo>
                      <a:pt x="415" y="130"/>
                    </a:lnTo>
                    <a:lnTo>
                      <a:pt x="432" y="131"/>
                    </a:lnTo>
                    <a:lnTo>
                      <a:pt x="432" y="131"/>
                    </a:lnTo>
                    <a:lnTo>
                      <a:pt x="449" y="130"/>
                    </a:lnTo>
                    <a:lnTo>
                      <a:pt x="465" y="131"/>
                    </a:lnTo>
                    <a:lnTo>
                      <a:pt x="465" y="131"/>
                    </a:lnTo>
                    <a:lnTo>
                      <a:pt x="481" y="131"/>
                    </a:lnTo>
                    <a:lnTo>
                      <a:pt x="499" y="132"/>
                    </a:lnTo>
                    <a:lnTo>
                      <a:pt x="517" y="133"/>
                    </a:lnTo>
                    <a:lnTo>
                      <a:pt x="533" y="137"/>
                    </a:lnTo>
                    <a:lnTo>
                      <a:pt x="533" y="137"/>
                    </a:lnTo>
                    <a:lnTo>
                      <a:pt x="552" y="139"/>
                    </a:lnTo>
                    <a:lnTo>
                      <a:pt x="568" y="141"/>
                    </a:lnTo>
                    <a:lnTo>
                      <a:pt x="568" y="141"/>
                    </a:lnTo>
                    <a:lnTo>
                      <a:pt x="583" y="143"/>
                    </a:lnTo>
                    <a:lnTo>
                      <a:pt x="583" y="143"/>
                    </a:lnTo>
                    <a:lnTo>
                      <a:pt x="599" y="144"/>
                    </a:lnTo>
                    <a:lnTo>
                      <a:pt x="614" y="146"/>
                    </a:lnTo>
                    <a:lnTo>
                      <a:pt x="614" y="146"/>
                    </a:lnTo>
                    <a:lnTo>
                      <a:pt x="628" y="147"/>
                    </a:lnTo>
                    <a:lnTo>
                      <a:pt x="642" y="148"/>
                    </a:lnTo>
                    <a:lnTo>
                      <a:pt x="658" y="149"/>
                    </a:lnTo>
                    <a:lnTo>
                      <a:pt x="658" y="149"/>
                    </a:lnTo>
                    <a:lnTo>
                      <a:pt x="672" y="149"/>
                    </a:lnTo>
                    <a:lnTo>
                      <a:pt x="686" y="149"/>
                    </a:lnTo>
                    <a:lnTo>
                      <a:pt x="701" y="150"/>
                    </a:lnTo>
                    <a:lnTo>
                      <a:pt x="713" y="151"/>
                    </a:lnTo>
                    <a:lnTo>
                      <a:pt x="713" y="151"/>
                    </a:lnTo>
                    <a:lnTo>
                      <a:pt x="728" y="152"/>
                    </a:lnTo>
                    <a:lnTo>
                      <a:pt x="728" y="152"/>
                    </a:lnTo>
                    <a:lnTo>
                      <a:pt x="745" y="152"/>
                    </a:lnTo>
                    <a:lnTo>
                      <a:pt x="745" y="152"/>
                    </a:lnTo>
                    <a:lnTo>
                      <a:pt x="767" y="152"/>
                    </a:lnTo>
                    <a:lnTo>
                      <a:pt x="790" y="154"/>
                    </a:lnTo>
                    <a:lnTo>
                      <a:pt x="790" y="154"/>
                    </a:lnTo>
                    <a:lnTo>
                      <a:pt x="812" y="153"/>
                    </a:lnTo>
                    <a:lnTo>
                      <a:pt x="835" y="154"/>
                    </a:lnTo>
                    <a:lnTo>
                      <a:pt x="835" y="154"/>
                    </a:lnTo>
                    <a:lnTo>
                      <a:pt x="851" y="155"/>
                    </a:lnTo>
                    <a:lnTo>
                      <a:pt x="851" y="155"/>
                    </a:lnTo>
                    <a:lnTo>
                      <a:pt x="866" y="154"/>
                    </a:lnTo>
                    <a:lnTo>
                      <a:pt x="866" y="154"/>
                    </a:lnTo>
                    <a:lnTo>
                      <a:pt x="879" y="154"/>
                    </a:lnTo>
                    <a:lnTo>
                      <a:pt x="879" y="155"/>
                    </a:lnTo>
                    <a:close/>
                    <a:moveTo>
                      <a:pt x="12" y="172"/>
                    </a:moveTo>
                    <a:lnTo>
                      <a:pt x="18" y="166"/>
                    </a:lnTo>
                    <a:lnTo>
                      <a:pt x="26" y="159"/>
                    </a:lnTo>
                    <a:lnTo>
                      <a:pt x="39" y="152"/>
                    </a:lnTo>
                    <a:lnTo>
                      <a:pt x="57" y="142"/>
                    </a:lnTo>
                    <a:lnTo>
                      <a:pt x="82" y="132"/>
                    </a:lnTo>
                    <a:lnTo>
                      <a:pt x="118" y="123"/>
                    </a:lnTo>
                    <a:lnTo>
                      <a:pt x="118" y="123"/>
                    </a:lnTo>
                    <a:lnTo>
                      <a:pt x="142" y="115"/>
                    </a:lnTo>
                    <a:lnTo>
                      <a:pt x="142" y="115"/>
                    </a:lnTo>
                    <a:lnTo>
                      <a:pt x="161" y="108"/>
                    </a:lnTo>
                    <a:lnTo>
                      <a:pt x="179" y="103"/>
                    </a:lnTo>
                    <a:lnTo>
                      <a:pt x="197" y="98"/>
                    </a:lnTo>
                    <a:lnTo>
                      <a:pt x="197" y="98"/>
                    </a:lnTo>
                    <a:lnTo>
                      <a:pt x="214" y="94"/>
                    </a:lnTo>
                    <a:lnTo>
                      <a:pt x="227" y="91"/>
                    </a:lnTo>
                    <a:lnTo>
                      <a:pt x="245" y="88"/>
                    </a:lnTo>
                    <a:lnTo>
                      <a:pt x="254" y="86"/>
                    </a:lnTo>
                    <a:lnTo>
                      <a:pt x="261" y="85"/>
                    </a:lnTo>
                    <a:lnTo>
                      <a:pt x="269" y="84"/>
                    </a:lnTo>
                    <a:lnTo>
                      <a:pt x="281" y="83"/>
                    </a:lnTo>
                    <a:lnTo>
                      <a:pt x="281" y="83"/>
                    </a:lnTo>
                    <a:lnTo>
                      <a:pt x="294" y="81"/>
                    </a:lnTo>
                    <a:lnTo>
                      <a:pt x="305" y="81"/>
                    </a:lnTo>
                    <a:lnTo>
                      <a:pt x="305" y="81"/>
                    </a:lnTo>
                    <a:lnTo>
                      <a:pt x="323" y="82"/>
                    </a:lnTo>
                    <a:lnTo>
                      <a:pt x="372" y="84"/>
                    </a:lnTo>
                    <a:lnTo>
                      <a:pt x="372" y="84"/>
                    </a:lnTo>
                    <a:lnTo>
                      <a:pt x="406" y="84"/>
                    </a:lnTo>
                    <a:lnTo>
                      <a:pt x="406" y="84"/>
                    </a:lnTo>
                    <a:lnTo>
                      <a:pt x="437" y="85"/>
                    </a:lnTo>
                    <a:lnTo>
                      <a:pt x="468" y="86"/>
                    </a:lnTo>
                    <a:lnTo>
                      <a:pt x="495" y="86"/>
                    </a:lnTo>
                    <a:lnTo>
                      <a:pt x="538" y="90"/>
                    </a:lnTo>
                    <a:lnTo>
                      <a:pt x="588" y="94"/>
                    </a:lnTo>
                    <a:lnTo>
                      <a:pt x="588" y="94"/>
                    </a:lnTo>
                    <a:lnTo>
                      <a:pt x="604" y="94"/>
                    </a:lnTo>
                    <a:lnTo>
                      <a:pt x="620" y="97"/>
                    </a:lnTo>
                    <a:lnTo>
                      <a:pt x="648" y="102"/>
                    </a:lnTo>
                    <a:lnTo>
                      <a:pt x="685" y="110"/>
                    </a:lnTo>
                    <a:lnTo>
                      <a:pt x="711" y="116"/>
                    </a:lnTo>
                    <a:lnTo>
                      <a:pt x="711" y="116"/>
                    </a:lnTo>
                    <a:lnTo>
                      <a:pt x="739" y="122"/>
                    </a:lnTo>
                    <a:lnTo>
                      <a:pt x="739" y="122"/>
                    </a:lnTo>
                    <a:lnTo>
                      <a:pt x="746" y="123"/>
                    </a:lnTo>
                    <a:lnTo>
                      <a:pt x="769" y="126"/>
                    </a:lnTo>
                    <a:lnTo>
                      <a:pt x="785" y="128"/>
                    </a:lnTo>
                    <a:lnTo>
                      <a:pt x="785" y="128"/>
                    </a:lnTo>
                    <a:lnTo>
                      <a:pt x="819" y="132"/>
                    </a:lnTo>
                    <a:lnTo>
                      <a:pt x="819" y="132"/>
                    </a:lnTo>
                    <a:lnTo>
                      <a:pt x="835" y="133"/>
                    </a:lnTo>
                    <a:lnTo>
                      <a:pt x="846" y="134"/>
                    </a:lnTo>
                    <a:lnTo>
                      <a:pt x="854" y="136"/>
                    </a:lnTo>
                    <a:lnTo>
                      <a:pt x="863" y="139"/>
                    </a:lnTo>
                    <a:lnTo>
                      <a:pt x="866" y="140"/>
                    </a:lnTo>
                    <a:lnTo>
                      <a:pt x="868" y="141"/>
                    </a:lnTo>
                    <a:lnTo>
                      <a:pt x="873" y="144"/>
                    </a:lnTo>
                    <a:lnTo>
                      <a:pt x="875" y="147"/>
                    </a:lnTo>
                    <a:lnTo>
                      <a:pt x="878" y="151"/>
                    </a:lnTo>
                    <a:lnTo>
                      <a:pt x="878" y="153"/>
                    </a:lnTo>
                    <a:lnTo>
                      <a:pt x="878" y="156"/>
                    </a:lnTo>
                    <a:lnTo>
                      <a:pt x="877" y="160"/>
                    </a:lnTo>
                    <a:lnTo>
                      <a:pt x="875" y="164"/>
                    </a:lnTo>
                    <a:lnTo>
                      <a:pt x="872" y="168"/>
                    </a:lnTo>
                    <a:lnTo>
                      <a:pt x="867" y="173"/>
                    </a:lnTo>
                    <a:lnTo>
                      <a:pt x="863" y="175"/>
                    </a:lnTo>
                    <a:lnTo>
                      <a:pt x="858" y="176"/>
                    </a:lnTo>
                    <a:lnTo>
                      <a:pt x="852" y="177"/>
                    </a:lnTo>
                    <a:lnTo>
                      <a:pt x="846" y="177"/>
                    </a:lnTo>
                    <a:lnTo>
                      <a:pt x="846" y="177"/>
                    </a:lnTo>
                    <a:lnTo>
                      <a:pt x="838" y="178"/>
                    </a:lnTo>
                    <a:lnTo>
                      <a:pt x="826" y="178"/>
                    </a:lnTo>
                    <a:lnTo>
                      <a:pt x="827" y="178"/>
                    </a:lnTo>
                    <a:lnTo>
                      <a:pt x="816" y="179"/>
                    </a:lnTo>
                    <a:lnTo>
                      <a:pt x="816" y="179"/>
                    </a:lnTo>
                    <a:lnTo>
                      <a:pt x="801" y="181"/>
                    </a:lnTo>
                    <a:lnTo>
                      <a:pt x="739" y="191"/>
                    </a:lnTo>
                    <a:lnTo>
                      <a:pt x="739" y="191"/>
                    </a:lnTo>
                    <a:lnTo>
                      <a:pt x="716" y="197"/>
                    </a:lnTo>
                    <a:lnTo>
                      <a:pt x="716" y="197"/>
                    </a:lnTo>
                    <a:lnTo>
                      <a:pt x="693" y="206"/>
                    </a:lnTo>
                    <a:lnTo>
                      <a:pt x="665" y="214"/>
                    </a:lnTo>
                    <a:lnTo>
                      <a:pt x="644" y="221"/>
                    </a:lnTo>
                    <a:lnTo>
                      <a:pt x="618" y="227"/>
                    </a:lnTo>
                    <a:lnTo>
                      <a:pt x="607" y="227"/>
                    </a:lnTo>
                    <a:lnTo>
                      <a:pt x="607" y="227"/>
                    </a:lnTo>
                    <a:lnTo>
                      <a:pt x="577" y="229"/>
                    </a:lnTo>
                    <a:lnTo>
                      <a:pt x="577" y="229"/>
                    </a:lnTo>
                    <a:lnTo>
                      <a:pt x="545" y="233"/>
                    </a:lnTo>
                    <a:lnTo>
                      <a:pt x="545" y="233"/>
                    </a:lnTo>
                    <a:lnTo>
                      <a:pt x="484" y="241"/>
                    </a:lnTo>
                    <a:lnTo>
                      <a:pt x="419" y="249"/>
                    </a:lnTo>
                    <a:lnTo>
                      <a:pt x="376" y="253"/>
                    </a:lnTo>
                    <a:lnTo>
                      <a:pt x="341" y="256"/>
                    </a:lnTo>
                    <a:lnTo>
                      <a:pt x="300" y="257"/>
                    </a:lnTo>
                    <a:lnTo>
                      <a:pt x="281" y="257"/>
                    </a:lnTo>
                    <a:lnTo>
                      <a:pt x="281" y="257"/>
                    </a:lnTo>
                    <a:lnTo>
                      <a:pt x="276" y="258"/>
                    </a:lnTo>
                    <a:lnTo>
                      <a:pt x="276" y="257"/>
                    </a:lnTo>
                    <a:lnTo>
                      <a:pt x="277" y="259"/>
                    </a:lnTo>
                    <a:lnTo>
                      <a:pt x="277" y="258"/>
                    </a:lnTo>
                    <a:lnTo>
                      <a:pt x="279" y="260"/>
                    </a:lnTo>
                    <a:lnTo>
                      <a:pt x="279" y="260"/>
                    </a:lnTo>
                    <a:lnTo>
                      <a:pt x="295" y="269"/>
                    </a:lnTo>
                    <a:lnTo>
                      <a:pt x="295" y="269"/>
                    </a:lnTo>
                    <a:lnTo>
                      <a:pt x="312" y="278"/>
                    </a:lnTo>
                    <a:lnTo>
                      <a:pt x="317" y="283"/>
                    </a:lnTo>
                    <a:lnTo>
                      <a:pt x="320" y="286"/>
                    </a:lnTo>
                    <a:lnTo>
                      <a:pt x="321" y="290"/>
                    </a:lnTo>
                    <a:lnTo>
                      <a:pt x="321" y="294"/>
                    </a:lnTo>
                    <a:lnTo>
                      <a:pt x="320" y="298"/>
                    </a:lnTo>
                    <a:lnTo>
                      <a:pt x="318" y="303"/>
                    </a:lnTo>
                    <a:lnTo>
                      <a:pt x="318" y="303"/>
                    </a:lnTo>
                    <a:lnTo>
                      <a:pt x="317" y="304"/>
                    </a:lnTo>
                    <a:lnTo>
                      <a:pt x="316" y="305"/>
                    </a:lnTo>
                    <a:lnTo>
                      <a:pt x="315" y="308"/>
                    </a:lnTo>
                    <a:lnTo>
                      <a:pt x="314" y="310"/>
                    </a:lnTo>
                    <a:lnTo>
                      <a:pt x="313" y="310"/>
                    </a:lnTo>
                    <a:lnTo>
                      <a:pt x="316" y="306"/>
                    </a:lnTo>
                    <a:lnTo>
                      <a:pt x="316" y="307"/>
                    </a:lnTo>
                    <a:lnTo>
                      <a:pt x="312" y="313"/>
                    </a:lnTo>
                    <a:lnTo>
                      <a:pt x="309" y="316"/>
                    </a:lnTo>
                    <a:lnTo>
                      <a:pt x="306" y="319"/>
                    </a:lnTo>
                    <a:lnTo>
                      <a:pt x="303" y="321"/>
                    </a:lnTo>
                    <a:lnTo>
                      <a:pt x="303" y="321"/>
                    </a:lnTo>
                    <a:lnTo>
                      <a:pt x="299" y="324"/>
                    </a:lnTo>
                    <a:lnTo>
                      <a:pt x="299" y="324"/>
                    </a:lnTo>
                    <a:lnTo>
                      <a:pt x="294" y="328"/>
                    </a:lnTo>
                    <a:lnTo>
                      <a:pt x="290" y="331"/>
                    </a:lnTo>
                    <a:lnTo>
                      <a:pt x="287" y="333"/>
                    </a:lnTo>
                    <a:lnTo>
                      <a:pt x="285" y="333"/>
                    </a:lnTo>
                    <a:lnTo>
                      <a:pt x="284" y="334"/>
                    </a:lnTo>
                    <a:lnTo>
                      <a:pt x="284" y="333"/>
                    </a:lnTo>
                    <a:lnTo>
                      <a:pt x="283" y="334"/>
                    </a:lnTo>
                    <a:lnTo>
                      <a:pt x="282" y="334"/>
                    </a:lnTo>
                    <a:lnTo>
                      <a:pt x="280" y="333"/>
                    </a:lnTo>
                    <a:lnTo>
                      <a:pt x="278" y="328"/>
                    </a:lnTo>
                    <a:lnTo>
                      <a:pt x="271" y="315"/>
                    </a:lnTo>
                    <a:lnTo>
                      <a:pt x="264" y="298"/>
                    </a:lnTo>
                    <a:lnTo>
                      <a:pt x="258" y="280"/>
                    </a:lnTo>
                    <a:lnTo>
                      <a:pt x="255" y="269"/>
                    </a:lnTo>
                    <a:lnTo>
                      <a:pt x="255" y="270"/>
                    </a:lnTo>
                    <a:lnTo>
                      <a:pt x="250" y="265"/>
                    </a:lnTo>
                    <a:lnTo>
                      <a:pt x="250" y="265"/>
                    </a:lnTo>
                    <a:lnTo>
                      <a:pt x="233" y="260"/>
                    </a:lnTo>
                    <a:lnTo>
                      <a:pt x="233" y="260"/>
                    </a:lnTo>
                    <a:lnTo>
                      <a:pt x="222" y="259"/>
                    </a:lnTo>
                    <a:lnTo>
                      <a:pt x="212" y="257"/>
                    </a:lnTo>
                    <a:lnTo>
                      <a:pt x="212" y="257"/>
                    </a:lnTo>
                    <a:lnTo>
                      <a:pt x="203" y="256"/>
                    </a:lnTo>
                    <a:lnTo>
                      <a:pt x="184" y="252"/>
                    </a:lnTo>
                    <a:lnTo>
                      <a:pt x="154" y="245"/>
                    </a:lnTo>
                    <a:lnTo>
                      <a:pt x="133" y="239"/>
                    </a:lnTo>
                    <a:lnTo>
                      <a:pt x="133" y="239"/>
                    </a:lnTo>
                    <a:lnTo>
                      <a:pt x="126" y="238"/>
                    </a:lnTo>
                    <a:lnTo>
                      <a:pt x="126" y="238"/>
                    </a:lnTo>
                    <a:lnTo>
                      <a:pt x="111" y="236"/>
                    </a:lnTo>
                    <a:lnTo>
                      <a:pt x="111" y="236"/>
                    </a:lnTo>
                    <a:lnTo>
                      <a:pt x="90" y="234"/>
                    </a:lnTo>
                    <a:lnTo>
                      <a:pt x="73" y="230"/>
                    </a:lnTo>
                    <a:lnTo>
                      <a:pt x="63" y="228"/>
                    </a:lnTo>
                    <a:lnTo>
                      <a:pt x="63" y="228"/>
                    </a:lnTo>
                    <a:lnTo>
                      <a:pt x="47" y="224"/>
                    </a:lnTo>
                    <a:lnTo>
                      <a:pt x="31" y="220"/>
                    </a:lnTo>
                    <a:lnTo>
                      <a:pt x="15" y="214"/>
                    </a:lnTo>
                    <a:lnTo>
                      <a:pt x="8" y="211"/>
                    </a:lnTo>
                    <a:lnTo>
                      <a:pt x="3" y="207"/>
                    </a:lnTo>
                    <a:lnTo>
                      <a:pt x="7" y="206"/>
                    </a:lnTo>
                    <a:lnTo>
                      <a:pt x="15" y="208"/>
                    </a:lnTo>
                    <a:lnTo>
                      <a:pt x="26" y="211"/>
                    </a:lnTo>
                    <a:lnTo>
                      <a:pt x="34" y="215"/>
                    </a:lnTo>
                    <a:lnTo>
                      <a:pt x="34" y="215"/>
                    </a:lnTo>
                    <a:lnTo>
                      <a:pt x="41" y="217"/>
                    </a:lnTo>
                    <a:lnTo>
                      <a:pt x="41" y="217"/>
                    </a:lnTo>
                    <a:lnTo>
                      <a:pt x="50" y="219"/>
                    </a:lnTo>
                    <a:lnTo>
                      <a:pt x="50" y="219"/>
                    </a:lnTo>
                    <a:lnTo>
                      <a:pt x="57" y="220"/>
                    </a:lnTo>
                    <a:lnTo>
                      <a:pt x="64" y="221"/>
                    </a:lnTo>
                    <a:lnTo>
                      <a:pt x="64" y="221"/>
                    </a:lnTo>
                    <a:lnTo>
                      <a:pt x="69" y="221"/>
                    </a:lnTo>
                    <a:lnTo>
                      <a:pt x="69" y="221"/>
                    </a:lnTo>
                    <a:lnTo>
                      <a:pt x="71" y="219"/>
                    </a:lnTo>
                    <a:lnTo>
                      <a:pt x="70" y="219"/>
                    </a:lnTo>
                    <a:lnTo>
                      <a:pt x="71" y="217"/>
                    </a:lnTo>
                    <a:lnTo>
                      <a:pt x="71" y="218"/>
                    </a:lnTo>
                    <a:lnTo>
                      <a:pt x="68" y="215"/>
                    </a:lnTo>
                    <a:lnTo>
                      <a:pt x="68" y="215"/>
                    </a:lnTo>
                    <a:lnTo>
                      <a:pt x="63" y="212"/>
                    </a:lnTo>
                    <a:lnTo>
                      <a:pt x="63" y="213"/>
                    </a:lnTo>
                    <a:lnTo>
                      <a:pt x="58" y="211"/>
                    </a:lnTo>
                    <a:lnTo>
                      <a:pt x="55" y="209"/>
                    </a:lnTo>
                    <a:lnTo>
                      <a:pt x="43" y="203"/>
                    </a:lnTo>
                    <a:lnTo>
                      <a:pt x="30" y="196"/>
                    </a:lnTo>
                    <a:lnTo>
                      <a:pt x="21" y="190"/>
                    </a:lnTo>
                    <a:lnTo>
                      <a:pt x="15" y="186"/>
                    </a:lnTo>
                    <a:lnTo>
                      <a:pt x="13" y="183"/>
                    </a:lnTo>
                    <a:lnTo>
                      <a:pt x="12" y="181"/>
                    </a:lnTo>
                    <a:lnTo>
                      <a:pt x="12" y="181"/>
                    </a:lnTo>
                    <a:lnTo>
                      <a:pt x="11" y="180"/>
                    </a:lnTo>
                    <a:lnTo>
                      <a:pt x="10" y="177"/>
                    </a:lnTo>
                    <a:lnTo>
                      <a:pt x="11" y="175"/>
                    </a:lnTo>
                    <a:lnTo>
                      <a:pt x="13" y="171"/>
                    </a:lnTo>
                    <a:lnTo>
                      <a:pt x="14" y="171"/>
                    </a:lnTo>
                    <a:lnTo>
                      <a:pt x="12" y="175"/>
                    </a:lnTo>
                    <a:lnTo>
                      <a:pt x="12" y="175"/>
                    </a:lnTo>
                    <a:lnTo>
                      <a:pt x="11" y="177"/>
                    </a:lnTo>
                    <a:lnTo>
                      <a:pt x="11" y="177"/>
                    </a:lnTo>
                    <a:lnTo>
                      <a:pt x="12" y="179"/>
                    </a:lnTo>
                    <a:lnTo>
                      <a:pt x="11" y="179"/>
                    </a:lnTo>
                    <a:lnTo>
                      <a:pt x="13" y="181"/>
                    </a:lnTo>
                    <a:lnTo>
                      <a:pt x="14" y="183"/>
                    </a:lnTo>
                    <a:lnTo>
                      <a:pt x="14" y="183"/>
                    </a:lnTo>
                    <a:lnTo>
                      <a:pt x="16" y="185"/>
                    </a:lnTo>
                    <a:lnTo>
                      <a:pt x="16" y="185"/>
                    </a:lnTo>
                    <a:lnTo>
                      <a:pt x="22" y="189"/>
                    </a:lnTo>
                    <a:lnTo>
                      <a:pt x="22" y="189"/>
                    </a:lnTo>
                    <a:lnTo>
                      <a:pt x="30" y="195"/>
                    </a:lnTo>
                    <a:lnTo>
                      <a:pt x="30" y="195"/>
                    </a:lnTo>
                    <a:lnTo>
                      <a:pt x="43" y="202"/>
                    </a:lnTo>
                    <a:lnTo>
                      <a:pt x="43" y="202"/>
                    </a:lnTo>
                    <a:lnTo>
                      <a:pt x="55" y="208"/>
                    </a:lnTo>
                    <a:lnTo>
                      <a:pt x="59" y="210"/>
                    </a:lnTo>
                    <a:lnTo>
                      <a:pt x="59" y="210"/>
                    </a:lnTo>
                    <a:lnTo>
                      <a:pt x="64" y="212"/>
                    </a:lnTo>
                    <a:lnTo>
                      <a:pt x="68" y="214"/>
                    </a:lnTo>
                    <a:lnTo>
                      <a:pt x="72" y="217"/>
                    </a:lnTo>
                    <a:lnTo>
                      <a:pt x="71" y="220"/>
                    </a:lnTo>
                    <a:lnTo>
                      <a:pt x="69" y="222"/>
                    </a:lnTo>
                    <a:lnTo>
                      <a:pt x="64" y="222"/>
                    </a:lnTo>
                    <a:lnTo>
                      <a:pt x="57" y="221"/>
                    </a:lnTo>
                    <a:lnTo>
                      <a:pt x="57" y="221"/>
                    </a:lnTo>
                    <a:lnTo>
                      <a:pt x="50" y="220"/>
                    </a:lnTo>
                    <a:lnTo>
                      <a:pt x="41" y="218"/>
                    </a:lnTo>
                    <a:lnTo>
                      <a:pt x="33" y="216"/>
                    </a:lnTo>
                    <a:lnTo>
                      <a:pt x="25" y="212"/>
                    </a:lnTo>
                    <a:lnTo>
                      <a:pt x="25" y="212"/>
                    </a:lnTo>
                    <a:lnTo>
                      <a:pt x="15" y="209"/>
                    </a:lnTo>
                    <a:lnTo>
                      <a:pt x="15" y="209"/>
                    </a:lnTo>
                    <a:lnTo>
                      <a:pt x="7" y="207"/>
                    </a:lnTo>
                    <a:lnTo>
                      <a:pt x="7" y="207"/>
                    </a:lnTo>
                    <a:lnTo>
                      <a:pt x="5" y="208"/>
                    </a:lnTo>
                    <a:lnTo>
                      <a:pt x="5" y="207"/>
                    </a:lnTo>
                    <a:lnTo>
                      <a:pt x="9" y="210"/>
                    </a:lnTo>
                    <a:lnTo>
                      <a:pt x="9" y="210"/>
                    </a:lnTo>
                    <a:lnTo>
                      <a:pt x="16" y="213"/>
                    </a:lnTo>
                    <a:lnTo>
                      <a:pt x="16" y="213"/>
                    </a:lnTo>
                    <a:lnTo>
                      <a:pt x="31" y="219"/>
                    </a:lnTo>
                    <a:lnTo>
                      <a:pt x="31" y="219"/>
                    </a:lnTo>
                    <a:lnTo>
                      <a:pt x="47" y="223"/>
                    </a:lnTo>
                    <a:lnTo>
                      <a:pt x="47" y="223"/>
                    </a:lnTo>
                    <a:lnTo>
                      <a:pt x="63" y="227"/>
                    </a:lnTo>
                    <a:lnTo>
                      <a:pt x="74" y="229"/>
                    </a:lnTo>
                    <a:lnTo>
                      <a:pt x="74" y="229"/>
                    </a:lnTo>
                    <a:lnTo>
                      <a:pt x="90" y="233"/>
                    </a:lnTo>
                    <a:lnTo>
                      <a:pt x="90" y="233"/>
                    </a:lnTo>
                    <a:lnTo>
                      <a:pt x="111" y="235"/>
                    </a:lnTo>
                    <a:lnTo>
                      <a:pt x="126" y="237"/>
                    </a:lnTo>
                    <a:lnTo>
                      <a:pt x="133" y="239"/>
                    </a:lnTo>
                    <a:lnTo>
                      <a:pt x="154" y="244"/>
                    </a:lnTo>
                    <a:lnTo>
                      <a:pt x="184" y="251"/>
                    </a:lnTo>
                    <a:lnTo>
                      <a:pt x="184" y="251"/>
                    </a:lnTo>
                    <a:lnTo>
                      <a:pt x="203" y="255"/>
                    </a:lnTo>
                    <a:lnTo>
                      <a:pt x="203" y="255"/>
                    </a:lnTo>
                    <a:lnTo>
                      <a:pt x="213" y="256"/>
                    </a:lnTo>
                    <a:lnTo>
                      <a:pt x="222" y="258"/>
                    </a:lnTo>
                    <a:lnTo>
                      <a:pt x="222" y="258"/>
                    </a:lnTo>
                    <a:lnTo>
                      <a:pt x="233" y="259"/>
                    </a:lnTo>
                    <a:lnTo>
                      <a:pt x="250" y="264"/>
                    </a:lnTo>
                    <a:lnTo>
                      <a:pt x="256" y="269"/>
                    </a:lnTo>
                    <a:lnTo>
                      <a:pt x="259" y="280"/>
                    </a:lnTo>
                    <a:lnTo>
                      <a:pt x="259" y="280"/>
                    </a:lnTo>
                    <a:lnTo>
                      <a:pt x="265" y="298"/>
                    </a:lnTo>
                    <a:lnTo>
                      <a:pt x="271" y="314"/>
                    </a:lnTo>
                    <a:lnTo>
                      <a:pt x="271" y="314"/>
                    </a:lnTo>
                    <a:lnTo>
                      <a:pt x="278" y="328"/>
                    </a:lnTo>
                    <a:lnTo>
                      <a:pt x="278" y="328"/>
                    </a:lnTo>
                    <a:lnTo>
                      <a:pt x="281" y="332"/>
                    </a:lnTo>
                    <a:lnTo>
                      <a:pt x="281" y="332"/>
                    </a:lnTo>
                    <a:lnTo>
                      <a:pt x="282" y="333"/>
                    </a:lnTo>
                    <a:lnTo>
                      <a:pt x="282" y="333"/>
                    </a:lnTo>
                    <a:lnTo>
                      <a:pt x="283" y="333"/>
                    </a:lnTo>
                    <a:lnTo>
                      <a:pt x="283" y="333"/>
                    </a:lnTo>
                    <a:lnTo>
                      <a:pt x="284" y="333"/>
                    </a:lnTo>
                    <a:lnTo>
                      <a:pt x="285" y="333"/>
                    </a:lnTo>
                    <a:lnTo>
                      <a:pt x="285" y="333"/>
                    </a:lnTo>
                    <a:lnTo>
                      <a:pt x="286" y="332"/>
                    </a:lnTo>
                    <a:lnTo>
                      <a:pt x="286" y="332"/>
                    </a:lnTo>
                    <a:lnTo>
                      <a:pt x="290" y="330"/>
                    </a:lnTo>
                    <a:lnTo>
                      <a:pt x="290" y="330"/>
                    </a:lnTo>
                    <a:lnTo>
                      <a:pt x="294" y="327"/>
                    </a:lnTo>
                    <a:lnTo>
                      <a:pt x="294" y="327"/>
                    </a:lnTo>
                    <a:lnTo>
                      <a:pt x="298" y="323"/>
                    </a:lnTo>
                    <a:lnTo>
                      <a:pt x="302" y="320"/>
                    </a:lnTo>
                    <a:lnTo>
                      <a:pt x="306" y="318"/>
                    </a:lnTo>
                    <a:lnTo>
                      <a:pt x="306" y="318"/>
                    </a:lnTo>
                    <a:lnTo>
                      <a:pt x="309" y="315"/>
                    </a:lnTo>
                    <a:lnTo>
                      <a:pt x="309" y="315"/>
                    </a:lnTo>
                    <a:lnTo>
                      <a:pt x="311" y="312"/>
                    </a:lnTo>
                    <a:lnTo>
                      <a:pt x="311" y="312"/>
                    </a:lnTo>
                    <a:lnTo>
                      <a:pt x="313" y="309"/>
                    </a:lnTo>
                    <a:lnTo>
                      <a:pt x="314" y="310"/>
                    </a:lnTo>
                    <a:lnTo>
                      <a:pt x="311" y="313"/>
                    </a:lnTo>
                    <a:lnTo>
                      <a:pt x="311" y="313"/>
                    </a:lnTo>
                    <a:lnTo>
                      <a:pt x="314" y="308"/>
                    </a:lnTo>
                    <a:lnTo>
                      <a:pt x="314" y="308"/>
                    </a:lnTo>
                    <a:lnTo>
                      <a:pt x="316" y="305"/>
                    </a:lnTo>
                    <a:lnTo>
                      <a:pt x="316" y="304"/>
                    </a:lnTo>
                    <a:lnTo>
                      <a:pt x="316" y="304"/>
                    </a:lnTo>
                    <a:lnTo>
                      <a:pt x="317" y="302"/>
                    </a:lnTo>
                    <a:lnTo>
                      <a:pt x="319" y="298"/>
                    </a:lnTo>
                    <a:lnTo>
                      <a:pt x="319" y="298"/>
                    </a:lnTo>
                    <a:lnTo>
                      <a:pt x="320" y="294"/>
                    </a:lnTo>
                    <a:lnTo>
                      <a:pt x="320" y="294"/>
                    </a:lnTo>
                    <a:lnTo>
                      <a:pt x="320" y="290"/>
                    </a:lnTo>
                    <a:lnTo>
                      <a:pt x="320" y="290"/>
                    </a:lnTo>
                    <a:lnTo>
                      <a:pt x="319" y="287"/>
                    </a:lnTo>
                    <a:lnTo>
                      <a:pt x="319" y="287"/>
                    </a:lnTo>
                    <a:lnTo>
                      <a:pt x="317" y="283"/>
                    </a:lnTo>
                    <a:lnTo>
                      <a:pt x="317" y="283"/>
                    </a:lnTo>
                    <a:lnTo>
                      <a:pt x="312" y="279"/>
                    </a:lnTo>
                    <a:lnTo>
                      <a:pt x="312" y="279"/>
                    </a:lnTo>
                    <a:lnTo>
                      <a:pt x="294" y="270"/>
                    </a:lnTo>
                    <a:lnTo>
                      <a:pt x="279" y="261"/>
                    </a:lnTo>
                    <a:lnTo>
                      <a:pt x="276" y="259"/>
                    </a:lnTo>
                    <a:lnTo>
                      <a:pt x="275" y="257"/>
                    </a:lnTo>
                    <a:lnTo>
                      <a:pt x="281" y="256"/>
                    </a:lnTo>
                    <a:lnTo>
                      <a:pt x="300" y="256"/>
                    </a:lnTo>
                    <a:lnTo>
                      <a:pt x="300" y="256"/>
                    </a:lnTo>
                    <a:lnTo>
                      <a:pt x="341" y="255"/>
                    </a:lnTo>
                    <a:lnTo>
                      <a:pt x="341" y="255"/>
                    </a:lnTo>
                    <a:lnTo>
                      <a:pt x="376" y="252"/>
                    </a:lnTo>
                    <a:lnTo>
                      <a:pt x="376" y="252"/>
                    </a:lnTo>
                    <a:lnTo>
                      <a:pt x="418" y="248"/>
                    </a:lnTo>
                    <a:lnTo>
                      <a:pt x="418" y="248"/>
                    </a:lnTo>
                    <a:lnTo>
                      <a:pt x="484" y="240"/>
                    </a:lnTo>
                    <a:lnTo>
                      <a:pt x="484" y="240"/>
                    </a:lnTo>
                    <a:lnTo>
                      <a:pt x="545" y="232"/>
                    </a:lnTo>
                    <a:lnTo>
                      <a:pt x="577" y="228"/>
                    </a:lnTo>
                    <a:lnTo>
                      <a:pt x="607" y="226"/>
                    </a:lnTo>
                    <a:lnTo>
                      <a:pt x="617" y="226"/>
                    </a:lnTo>
                    <a:lnTo>
                      <a:pt x="617" y="226"/>
                    </a:lnTo>
                    <a:lnTo>
                      <a:pt x="643" y="220"/>
                    </a:lnTo>
                    <a:lnTo>
                      <a:pt x="643" y="220"/>
                    </a:lnTo>
                    <a:lnTo>
                      <a:pt x="665" y="214"/>
                    </a:lnTo>
                    <a:lnTo>
                      <a:pt x="665" y="214"/>
                    </a:lnTo>
                    <a:lnTo>
                      <a:pt x="692" y="205"/>
                    </a:lnTo>
                    <a:lnTo>
                      <a:pt x="692" y="205"/>
                    </a:lnTo>
                    <a:lnTo>
                      <a:pt x="716" y="196"/>
                    </a:lnTo>
                    <a:lnTo>
                      <a:pt x="739" y="190"/>
                    </a:lnTo>
                    <a:lnTo>
                      <a:pt x="801" y="180"/>
                    </a:lnTo>
                    <a:lnTo>
                      <a:pt x="815" y="178"/>
                    </a:lnTo>
                    <a:lnTo>
                      <a:pt x="826" y="177"/>
                    </a:lnTo>
                    <a:lnTo>
                      <a:pt x="838" y="177"/>
                    </a:lnTo>
                    <a:lnTo>
                      <a:pt x="838" y="177"/>
                    </a:lnTo>
                    <a:lnTo>
                      <a:pt x="846" y="177"/>
                    </a:lnTo>
                    <a:lnTo>
                      <a:pt x="852" y="176"/>
                    </a:lnTo>
                    <a:lnTo>
                      <a:pt x="852" y="176"/>
                    </a:lnTo>
                    <a:lnTo>
                      <a:pt x="858" y="175"/>
                    </a:lnTo>
                    <a:lnTo>
                      <a:pt x="858" y="175"/>
                    </a:lnTo>
                    <a:lnTo>
                      <a:pt x="863" y="174"/>
                    </a:lnTo>
                    <a:lnTo>
                      <a:pt x="863" y="174"/>
                    </a:lnTo>
                    <a:lnTo>
                      <a:pt x="866" y="172"/>
                    </a:lnTo>
                    <a:lnTo>
                      <a:pt x="866" y="172"/>
                    </a:lnTo>
                    <a:lnTo>
                      <a:pt x="871" y="168"/>
                    </a:lnTo>
                    <a:lnTo>
                      <a:pt x="871" y="168"/>
                    </a:lnTo>
                    <a:lnTo>
                      <a:pt x="874" y="163"/>
                    </a:lnTo>
                    <a:lnTo>
                      <a:pt x="874" y="163"/>
                    </a:lnTo>
                    <a:lnTo>
                      <a:pt x="876" y="159"/>
                    </a:lnTo>
                    <a:lnTo>
                      <a:pt x="876" y="159"/>
                    </a:lnTo>
                    <a:lnTo>
                      <a:pt x="878" y="155"/>
                    </a:lnTo>
                    <a:lnTo>
                      <a:pt x="878" y="156"/>
                    </a:lnTo>
                    <a:lnTo>
                      <a:pt x="877" y="153"/>
                    </a:lnTo>
                    <a:lnTo>
                      <a:pt x="877" y="153"/>
                    </a:lnTo>
                    <a:lnTo>
                      <a:pt x="877" y="151"/>
                    </a:lnTo>
                    <a:lnTo>
                      <a:pt x="877" y="151"/>
                    </a:lnTo>
                    <a:lnTo>
                      <a:pt x="875" y="147"/>
                    </a:lnTo>
                    <a:lnTo>
                      <a:pt x="875" y="148"/>
                    </a:lnTo>
                    <a:lnTo>
                      <a:pt x="872" y="145"/>
                    </a:lnTo>
                    <a:lnTo>
                      <a:pt x="872" y="145"/>
                    </a:lnTo>
                    <a:lnTo>
                      <a:pt x="868" y="142"/>
                    </a:lnTo>
                    <a:lnTo>
                      <a:pt x="868" y="142"/>
                    </a:lnTo>
                    <a:lnTo>
                      <a:pt x="866" y="141"/>
                    </a:lnTo>
                    <a:lnTo>
                      <a:pt x="866" y="141"/>
                    </a:lnTo>
                    <a:lnTo>
                      <a:pt x="862" y="139"/>
                    </a:lnTo>
                    <a:lnTo>
                      <a:pt x="862" y="139"/>
                    </a:lnTo>
                    <a:lnTo>
                      <a:pt x="854" y="137"/>
                    </a:lnTo>
                    <a:lnTo>
                      <a:pt x="854" y="137"/>
                    </a:lnTo>
                    <a:lnTo>
                      <a:pt x="846" y="135"/>
                    </a:lnTo>
                    <a:lnTo>
                      <a:pt x="846" y="135"/>
                    </a:lnTo>
                    <a:lnTo>
                      <a:pt x="835" y="134"/>
                    </a:lnTo>
                    <a:lnTo>
                      <a:pt x="835" y="134"/>
                    </a:lnTo>
                    <a:lnTo>
                      <a:pt x="819" y="133"/>
                    </a:lnTo>
                    <a:lnTo>
                      <a:pt x="785" y="129"/>
                    </a:lnTo>
                    <a:lnTo>
                      <a:pt x="769" y="127"/>
                    </a:lnTo>
                    <a:lnTo>
                      <a:pt x="746" y="124"/>
                    </a:lnTo>
                    <a:lnTo>
                      <a:pt x="746" y="124"/>
                    </a:lnTo>
                    <a:lnTo>
                      <a:pt x="739" y="123"/>
                    </a:lnTo>
                    <a:lnTo>
                      <a:pt x="711" y="117"/>
                    </a:lnTo>
                    <a:lnTo>
                      <a:pt x="685" y="110"/>
                    </a:lnTo>
                    <a:lnTo>
                      <a:pt x="685" y="110"/>
                    </a:lnTo>
                    <a:lnTo>
                      <a:pt x="647" y="103"/>
                    </a:lnTo>
                    <a:lnTo>
                      <a:pt x="620" y="98"/>
                    </a:lnTo>
                    <a:lnTo>
                      <a:pt x="620" y="98"/>
                    </a:lnTo>
                    <a:lnTo>
                      <a:pt x="603" y="95"/>
                    </a:lnTo>
                    <a:lnTo>
                      <a:pt x="603" y="95"/>
                    </a:lnTo>
                    <a:lnTo>
                      <a:pt x="588" y="95"/>
                    </a:lnTo>
                    <a:lnTo>
                      <a:pt x="538" y="91"/>
                    </a:lnTo>
                    <a:lnTo>
                      <a:pt x="494" y="87"/>
                    </a:lnTo>
                    <a:lnTo>
                      <a:pt x="494" y="87"/>
                    </a:lnTo>
                    <a:lnTo>
                      <a:pt x="468" y="87"/>
                    </a:lnTo>
                    <a:lnTo>
                      <a:pt x="468" y="87"/>
                    </a:lnTo>
                    <a:lnTo>
                      <a:pt x="437" y="86"/>
                    </a:lnTo>
                    <a:lnTo>
                      <a:pt x="437" y="86"/>
                    </a:lnTo>
                    <a:lnTo>
                      <a:pt x="406" y="85"/>
                    </a:lnTo>
                    <a:lnTo>
                      <a:pt x="372" y="85"/>
                    </a:lnTo>
                    <a:lnTo>
                      <a:pt x="323" y="83"/>
                    </a:lnTo>
                    <a:lnTo>
                      <a:pt x="323" y="83"/>
                    </a:lnTo>
                    <a:lnTo>
                      <a:pt x="305" y="82"/>
                    </a:lnTo>
                    <a:lnTo>
                      <a:pt x="294" y="82"/>
                    </a:lnTo>
                    <a:lnTo>
                      <a:pt x="294" y="82"/>
                    </a:lnTo>
                    <a:lnTo>
                      <a:pt x="281" y="84"/>
                    </a:lnTo>
                    <a:lnTo>
                      <a:pt x="269" y="85"/>
                    </a:lnTo>
                    <a:lnTo>
                      <a:pt x="269" y="85"/>
                    </a:lnTo>
                    <a:lnTo>
                      <a:pt x="261" y="86"/>
                    </a:lnTo>
                    <a:lnTo>
                      <a:pt x="261" y="86"/>
                    </a:lnTo>
                    <a:lnTo>
                      <a:pt x="255" y="87"/>
                    </a:lnTo>
                    <a:lnTo>
                      <a:pt x="255" y="87"/>
                    </a:lnTo>
                    <a:lnTo>
                      <a:pt x="245" y="89"/>
                    </a:lnTo>
                    <a:lnTo>
                      <a:pt x="245" y="89"/>
                    </a:lnTo>
                    <a:lnTo>
                      <a:pt x="227" y="92"/>
                    </a:lnTo>
                    <a:lnTo>
                      <a:pt x="227" y="92"/>
                    </a:lnTo>
                    <a:lnTo>
                      <a:pt x="214" y="95"/>
                    </a:lnTo>
                    <a:lnTo>
                      <a:pt x="214" y="95"/>
                    </a:lnTo>
                    <a:lnTo>
                      <a:pt x="197" y="99"/>
                    </a:lnTo>
                    <a:lnTo>
                      <a:pt x="179" y="104"/>
                    </a:lnTo>
                    <a:lnTo>
                      <a:pt x="179" y="104"/>
                    </a:lnTo>
                    <a:lnTo>
                      <a:pt x="161" y="109"/>
                    </a:lnTo>
                    <a:lnTo>
                      <a:pt x="161" y="109"/>
                    </a:lnTo>
                    <a:lnTo>
                      <a:pt x="142" y="116"/>
                    </a:lnTo>
                    <a:lnTo>
                      <a:pt x="118" y="124"/>
                    </a:lnTo>
                    <a:lnTo>
                      <a:pt x="82" y="133"/>
                    </a:lnTo>
                    <a:lnTo>
                      <a:pt x="82" y="133"/>
                    </a:lnTo>
                    <a:lnTo>
                      <a:pt x="57" y="143"/>
                    </a:lnTo>
                    <a:lnTo>
                      <a:pt x="57" y="143"/>
                    </a:lnTo>
                    <a:lnTo>
                      <a:pt x="40" y="152"/>
                    </a:lnTo>
                    <a:lnTo>
                      <a:pt x="40" y="152"/>
                    </a:lnTo>
                    <a:lnTo>
                      <a:pt x="27" y="160"/>
                    </a:lnTo>
                    <a:lnTo>
                      <a:pt x="27" y="160"/>
                    </a:lnTo>
                    <a:lnTo>
                      <a:pt x="19" y="166"/>
                    </a:lnTo>
                    <a:lnTo>
                      <a:pt x="19" y="166"/>
                    </a:lnTo>
                    <a:lnTo>
                      <a:pt x="13" y="172"/>
                    </a:lnTo>
                    <a:lnTo>
                      <a:pt x="12" y="172"/>
                    </a:lnTo>
                    <a:close/>
                    <a:moveTo>
                      <a:pt x="14" y="171"/>
                    </a:moveTo>
                    <a:lnTo>
                      <a:pt x="10" y="174"/>
                    </a:lnTo>
                    <a:lnTo>
                      <a:pt x="10" y="174"/>
                    </a:lnTo>
                    <a:lnTo>
                      <a:pt x="8" y="176"/>
                    </a:lnTo>
                    <a:lnTo>
                      <a:pt x="8" y="176"/>
                    </a:lnTo>
                    <a:lnTo>
                      <a:pt x="6" y="177"/>
                    </a:lnTo>
                    <a:lnTo>
                      <a:pt x="6" y="177"/>
                    </a:lnTo>
                    <a:lnTo>
                      <a:pt x="4" y="180"/>
                    </a:lnTo>
                    <a:lnTo>
                      <a:pt x="4" y="180"/>
                    </a:lnTo>
                    <a:lnTo>
                      <a:pt x="3" y="183"/>
                    </a:lnTo>
                    <a:lnTo>
                      <a:pt x="3" y="183"/>
                    </a:lnTo>
                    <a:lnTo>
                      <a:pt x="1" y="188"/>
                    </a:lnTo>
                    <a:lnTo>
                      <a:pt x="1" y="187"/>
                    </a:lnTo>
                    <a:lnTo>
                      <a:pt x="4" y="191"/>
                    </a:lnTo>
                    <a:lnTo>
                      <a:pt x="4" y="191"/>
                    </a:lnTo>
                    <a:lnTo>
                      <a:pt x="6" y="193"/>
                    </a:lnTo>
                    <a:lnTo>
                      <a:pt x="6" y="193"/>
                    </a:lnTo>
                    <a:lnTo>
                      <a:pt x="8" y="193"/>
                    </a:lnTo>
                    <a:lnTo>
                      <a:pt x="8" y="193"/>
                    </a:lnTo>
                    <a:lnTo>
                      <a:pt x="11" y="195"/>
                    </a:lnTo>
                    <a:lnTo>
                      <a:pt x="23" y="201"/>
                    </a:lnTo>
                    <a:lnTo>
                      <a:pt x="23" y="201"/>
                    </a:lnTo>
                    <a:lnTo>
                      <a:pt x="35" y="208"/>
                    </a:lnTo>
                    <a:lnTo>
                      <a:pt x="35" y="208"/>
                    </a:lnTo>
                    <a:lnTo>
                      <a:pt x="44" y="212"/>
                    </a:lnTo>
                    <a:lnTo>
                      <a:pt x="47" y="214"/>
                    </a:lnTo>
                    <a:lnTo>
                      <a:pt x="47" y="214"/>
                    </a:lnTo>
                    <a:lnTo>
                      <a:pt x="52" y="216"/>
                    </a:lnTo>
                    <a:lnTo>
                      <a:pt x="52" y="216"/>
                    </a:lnTo>
                    <a:lnTo>
                      <a:pt x="56" y="217"/>
                    </a:lnTo>
                    <a:lnTo>
                      <a:pt x="56" y="218"/>
                    </a:lnTo>
                    <a:lnTo>
                      <a:pt x="52" y="217"/>
                    </a:lnTo>
                    <a:lnTo>
                      <a:pt x="47" y="215"/>
                    </a:lnTo>
                    <a:lnTo>
                      <a:pt x="44" y="213"/>
                    </a:lnTo>
                    <a:lnTo>
                      <a:pt x="44" y="213"/>
                    </a:lnTo>
                    <a:lnTo>
                      <a:pt x="35" y="209"/>
                    </a:lnTo>
                    <a:lnTo>
                      <a:pt x="23" y="202"/>
                    </a:lnTo>
                    <a:lnTo>
                      <a:pt x="11" y="195"/>
                    </a:lnTo>
                    <a:lnTo>
                      <a:pt x="11" y="196"/>
                    </a:lnTo>
                    <a:lnTo>
                      <a:pt x="8" y="194"/>
                    </a:lnTo>
                    <a:lnTo>
                      <a:pt x="6" y="193"/>
                    </a:lnTo>
                    <a:lnTo>
                      <a:pt x="3" y="192"/>
                    </a:lnTo>
                    <a:lnTo>
                      <a:pt x="0" y="188"/>
                    </a:lnTo>
                    <a:lnTo>
                      <a:pt x="2" y="182"/>
                    </a:lnTo>
                    <a:lnTo>
                      <a:pt x="3" y="179"/>
                    </a:lnTo>
                    <a:lnTo>
                      <a:pt x="5" y="177"/>
                    </a:lnTo>
                    <a:lnTo>
                      <a:pt x="7" y="175"/>
                    </a:lnTo>
                    <a:lnTo>
                      <a:pt x="10" y="173"/>
                    </a:lnTo>
                    <a:lnTo>
                      <a:pt x="13" y="171"/>
                    </a:lnTo>
                    <a:lnTo>
                      <a:pt x="14" y="171"/>
                    </a:lnTo>
                    <a:close/>
                    <a:moveTo>
                      <a:pt x="9" y="194"/>
                    </a:moveTo>
                    <a:lnTo>
                      <a:pt x="6" y="195"/>
                    </a:lnTo>
                    <a:lnTo>
                      <a:pt x="6" y="195"/>
                    </a:lnTo>
                    <a:lnTo>
                      <a:pt x="4" y="196"/>
                    </a:lnTo>
                    <a:lnTo>
                      <a:pt x="4" y="196"/>
                    </a:lnTo>
                    <a:lnTo>
                      <a:pt x="3" y="198"/>
                    </a:lnTo>
                    <a:lnTo>
                      <a:pt x="2" y="201"/>
                    </a:lnTo>
                    <a:lnTo>
                      <a:pt x="2" y="201"/>
                    </a:lnTo>
                    <a:lnTo>
                      <a:pt x="2" y="203"/>
                    </a:lnTo>
                    <a:lnTo>
                      <a:pt x="2" y="203"/>
                    </a:lnTo>
                    <a:lnTo>
                      <a:pt x="3" y="204"/>
                    </a:lnTo>
                    <a:lnTo>
                      <a:pt x="4" y="205"/>
                    </a:lnTo>
                    <a:lnTo>
                      <a:pt x="4" y="205"/>
                    </a:lnTo>
                    <a:lnTo>
                      <a:pt x="6" y="207"/>
                    </a:lnTo>
                    <a:lnTo>
                      <a:pt x="5" y="207"/>
                    </a:lnTo>
                    <a:lnTo>
                      <a:pt x="4" y="206"/>
                    </a:lnTo>
                    <a:lnTo>
                      <a:pt x="2" y="204"/>
                    </a:lnTo>
                    <a:lnTo>
                      <a:pt x="2" y="204"/>
                    </a:lnTo>
                    <a:lnTo>
                      <a:pt x="1" y="203"/>
                    </a:lnTo>
                    <a:lnTo>
                      <a:pt x="1" y="201"/>
                    </a:lnTo>
                    <a:lnTo>
                      <a:pt x="2" y="197"/>
                    </a:lnTo>
                    <a:lnTo>
                      <a:pt x="2" y="197"/>
                    </a:lnTo>
                    <a:lnTo>
                      <a:pt x="3" y="195"/>
                    </a:lnTo>
                    <a:lnTo>
                      <a:pt x="5" y="194"/>
                    </a:lnTo>
                    <a:lnTo>
                      <a:pt x="8" y="193"/>
                    </a:lnTo>
                    <a:lnTo>
                      <a:pt x="9" y="194"/>
                    </a:lnTo>
                    <a:close/>
                    <a:moveTo>
                      <a:pt x="81" y="150"/>
                    </a:moveTo>
                    <a:lnTo>
                      <a:pt x="78" y="152"/>
                    </a:lnTo>
                    <a:lnTo>
                      <a:pt x="78" y="152"/>
                    </a:lnTo>
                    <a:lnTo>
                      <a:pt x="74" y="154"/>
                    </a:lnTo>
                    <a:lnTo>
                      <a:pt x="74" y="154"/>
                    </a:lnTo>
                    <a:lnTo>
                      <a:pt x="72" y="156"/>
                    </a:lnTo>
                    <a:lnTo>
                      <a:pt x="72" y="156"/>
                    </a:lnTo>
                    <a:lnTo>
                      <a:pt x="69" y="160"/>
                    </a:lnTo>
                    <a:lnTo>
                      <a:pt x="69" y="160"/>
                    </a:lnTo>
                    <a:lnTo>
                      <a:pt x="68" y="162"/>
                    </a:lnTo>
                    <a:lnTo>
                      <a:pt x="68" y="162"/>
                    </a:lnTo>
                    <a:lnTo>
                      <a:pt x="68" y="165"/>
                    </a:lnTo>
                    <a:lnTo>
                      <a:pt x="68" y="165"/>
                    </a:lnTo>
                    <a:lnTo>
                      <a:pt x="69" y="168"/>
                    </a:lnTo>
                    <a:lnTo>
                      <a:pt x="69" y="168"/>
                    </a:lnTo>
                    <a:lnTo>
                      <a:pt x="70" y="170"/>
                    </a:lnTo>
                    <a:lnTo>
                      <a:pt x="70" y="169"/>
                    </a:lnTo>
                    <a:lnTo>
                      <a:pt x="72" y="171"/>
                    </a:lnTo>
                    <a:lnTo>
                      <a:pt x="72" y="171"/>
                    </a:lnTo>
                    <a:lnTo>
                      <a:pt x="75" y="172"/>
                    </a:lnTo>
                    <a:lnTo>
                      <a:pt x="75" y="172"/>
                    </a:lnTo>
                    <a:lnTo>
                      <a:pt x="77" y="172"/>
                    </a:lnTo>
                    <a:lnTo>
                      <a:pt x="77" y="172"/>
                    </a:lnTo>
                    <a:lnTo>
                      <a:pt x="81" y="171"/>
                    </a:lnTo>
                    <a:lnTo>
                      <a:pt x="81" y="172"/>
                    </a:lnTo>
                    <a:lnTo>
                      <a:pt x="86" y="170"/>
                    </a:lnTo>
                    <a:lnTo>
                      <a:pt x="86" y="170"/>
                    </a:lnTo>
                    <a:lnTo>
                      <a:pt x="88" y="168"/>
                    </a:lnTo>
                    <a:lnTo>
                      <a:pt x="88" y="168"/>
                    </a:lnTo>
                    <a:lnTo>
                      <a:pt x="90" y="166"/>
                    </a:lnTo>
                    <a:lnTo>
                      <a:pt x="91" y="165"/>
                    </a:lnTo>
                    <a:lnTo>
                      <a:pt x="91" y="165"/>
                    </a:lnTo>
                    <a:lnTo>
                      <a:pt x="94" y="163"/>
                    </a:lnTo>
                    <a:lnTo>
                      <a:pt x="94" y="163"/>
                    </a:lnTo>
                    <a:lnTo>
                      <a:pt x="95" y="160"/>
                    </a:lnTo>
                    <a:lnTo>
                      <a:pt x="95" y="160"/>
                    </a:lnTo>
                    <a:lnTo>
                      <a:pt x="96" y="158"/>
                    </a:lnTo>
                    <a:lnTo>
                      <a:pt x="96" y="158"/>
                    </a:lnTo>
                    <a:lnTo>
                      <a:pt x="97" y="155"/>
                    </a:lnTo>
                    <a:lnTo>
                      <a:pt x="97" y="155"/>
                    </a:lnTo>
                    <a:lnTo>
                      <a:pt x="97" y="153"/>
                    </a:lnTo>
                    <a:lnTo>
                      <a:pt x="97" y="153"/>
                    </a:lnTo>
                    <a:lnTo>
                      <a:pt x="95" y="151"/>
                    </a:lnTo>
                    <a:lnTo>
                      <a:pt x="96" y="151"/>
                    </a:lnTo>
                    <a:lnTo>
                      <a:pt x="94" y="150"/>
                    </a:lnTo>
                    <a:lnTo>
                      <a:pt x="94" y="150"/>
                    </a:lnTo>
                    <a:lnTo>
                      <a:pt x="90" y="149"/>
                    </a:lnTo>
                    <a:lnTo>
                      <a:pt x="90" y="149"/>
                    </a:lnTo>
                    <a:lnTo>
                      <a:pt x="87" y="148"/>
                    </a:lnTo>
                    <a:lnTo>
                      <a:pt x="88" y="148"/>
                    </a:lnTo>
                    <a:lnTo>
                      <a:pt x="85" y="148"/>
                    </a:lnTo>
                    <a:lnTo>
                      <a:pt x="85" y="148"/>
                    </a:lnTo>
                    <a:lnTo>
                      <a:pt x="80" y="150"/>
                    </a:lnTo>
                    <a:lnTo>
                      <a:pt x="80" y="149"/>
                    </a:lnTo>
                    <a:lnTo>
                      <a:pt x="85" y="148"/>
                    </a:lnTo>
                    <a:lnTo>
                      <a:pt x="88" y="147"/>
                    </a:lnTo>
                    <a:lnTo>
                      <a:pt x="91" y="148"/>
                    </a:lnTo>
                    <a:lnTo>
                      <a:pt x="94" y="149"/>
                    </a:lnTo>
                    <a:lnTo>
                      <a:pt x="96" y="150"/>
                    </a:lnTo>
                    <a:lnTo>
                      <a:pt x="98" y="153"/>
                    </a:lnTo>
                    <a:lnTo>
                      <a:pt x="98" y="155"/>
                    </a:lnTo>
                    <a:lnTo>
                      <a:pt x="97" y="158"/>
                    </a:lnTo>
                    <a:lnTo>
                      <a:pt x="96" y="160"/>
                    </a:lnTo>
                    <a:lnTo>
                      <a:pt x="94" y="163"/>
                    </a:lnTo>
                    <a:lnTo>
                      <a:pt x="92" y="166"/>
                    </a:lnTo>
                    <a:lnTo>
                      <a:pt x="90" y="167"/>
                    </a:lnTo>
                    <a:lnTo>
                      <a:pt x="90" y="167"/>
                    </a:lnTo>
                    <a:lnTo>
                      <a:pt x="89" y="168"/>
                    </a:lnTo>
                    <a:lnTo>
                      <a:pt x="86" y="170"/>
                    </a:lnTo>
                    <a:lnTo>
                      <a:pt x="81" y="172"/>
                    </a:lnTo>
                    <a:lnTo>
                      <a:pt x="77" y="173"/>
                    </a:lnTo>
                    <a:lnTo>
                      <a:pt x="75" y="173"/>
                    </a:lnTo>
                    <a:lnTo>
                      <a:pt x="72" y="172"/>
                    </a:lnTo>
                    <a:lnTo>
                      <a:pt x="70" y="170"/>
                    </a:lnTo>
                    <a:lnTo>
                      <a:pt x="68" y="168"/>
                    </a:lnTo>
                    <a:lnTo>
                      <a:pt x="67" y="165"/>
                    </a:lnTo>
                    <a:lnTo>
                      <a:pt x="67" y="162"/>
                    </a:lnTo>
                    <a:lnTo>
                      <a:pt x="69" y="159"/>
                    </a:lnTo>
                    <a:lnTo>
                      <a:pt x="71" y="156"/>
                    </a:lnTo>
                    <a:lnTo>
                      <a:pt x="74" y="153"/>
                    </a:lnTo>
                    <a:lnTo>
                      <a:pt x="77" y="151"/>
                    </a:lnTo>
                    <a:lnTo>
                      <a:pt x="80" y="149"/>
                    </a:lnTo>
                    <a:lnTo>
                      <a:pt x="81" y="150"/>
                    </a:lnTo>
                    <a:close/>
                    <a:moveTo>
                      <a:pt x="827" y="133"/>
                    </a:moveTo>
                    <a:lnTo>
                      <a:pt x="837" y="128"/>
                    </a:lnTo>
                    <a:lnTo>
                      <a:pt x="837" y="128"/>
                    </a:lnTo>
                    <a:lnTo>
                      <a:pt x="845" y="122"/>
                    </a:lnTo>
                    <a:lnTo>
                      <a:pt x="845" y="122"/>
                    </a:lnTo>
                    <a:lnTo>
                      <a:pt x="852" y="117"/>
                    </a:lnTo>
                    <a:lnTo>
                      <a:pt x="852" y="117"/>
                    </a:lnTo>
                    <a:lnTo>
                      <a:pt x="857" y="110"/>
                    </a:lnTo>
                    <a:lnTo>
                      <a:pt x="869" y="96"/>
                    </a:lnTo>
                    <a:lnTo>
                      <a:pt x="882" y="83"/>
                    </a:lnTo>
                    <a:lnTo>
                      <a:pt x="896" y="70"/>
                    </a:lnTo>
                    <a:lnTo>
                      <a:pt x="908" y="60"/>
                    </a:lnTo>
                    <a:lnTo>
                      <a:pt x="924" y="50"/>
                    </a:lnTo>
                    <a:lnTo>
                      <a:pt x="937" y="44"/>
                    </a:lnTo>
                    <a:lnTo>
                      <a:pt x="953" y="37"/>
                    </a:lnTo>
                    <a:lnTo>
                      <a:pt x="957" y="36"/>
                    </a:lnTo>
                    <a:lnTo>
                      <a:pt x="962" y="37"/>
                    </a:lnTo>
                    <a:lnTo>
                      <a:pt x="967" y="40"/>
                    </a:lnTo>
                    <a:lnTo>
                      <a:pt x="969" y="44"/>
                    </a:lnTo>
                    <a:lnTo>
                      <a:pt x="968" y="50"/>
                    </a:lnTo>
                    <a:lnTo>
                      <a:pt x="968" y="55"/>
                    </a:lnTo>
                    <a:lnTo>
                      <a:pt x="967" y="61"/>
                    </a:lnTo>
                    <a:lnTo>
                      <a:pt x="966" y="67"/>
                    </a:lnTo>
                    <a:lnTo>
                      <a:pt x="963" y="77"/>
                    </a:lnTo>
                    <a:lnTo>
                      <a:pt x="960" y="91"/>
                    </a:lnTo>
                    <a:lnTo>
                      <a:pt x="955" y="105"/>
                    </a:lnTo>
                    <a:lnTo>
                      <a:pt x="951" y="117"/>
                    </a:lnTo>
                    <a:lnTo>
                      <a:pt x="951" y="117"/>
                    </a:lnTo>
                    <a:lnTo>
                      <a:pt x="947" y="134"/>
                    </a:lnTo>
                    <a:lnTo>
                      <a:pt x="947" y="134"/>
                    </a:lnTo>
                    <a:lnTo>
                      <a:pt x="944" y="144"/>
                    </a:lnTo>
                    <a:lnTo>
                      <a:pt x="944" y="144"/>
                    </a:lnTo>
                    <a:lnTo>
                      <a:pt x="943" y="154"/>
                    </a:lnTo>
                    <a:lnTo>
                      <a:pt x="943" y="153"/>
                    </a:lnTo>
                    <a:lnTo>
                      <a:pt x="944" y="162"/>
                    </a:lnTo>
                    <a:lnTo>
                      <a:pt x="944" y="162"/>
                    </a:lnTo>
                    <a:lnTo>
                      <a:pt x="949" y="172"/>
                    </a:lnTo>
                    <a:lnTo>
                      <a:pt x="954" y="187"/>
                    </a:lnTo>
                    <a:lnTo>
                      <a:pt x="959" y="201"/>
                    </a:lnTo>
                    <a:lnTo>
                      <a:pt x="963" y="215"/>
                    </a:lnTo>
                    <a:lnTo>
                      <a:pt x="963" y="215"/>
                    </a:lnTo>
                    <a:lnTo>
                      <a:pt x="967" y="230"/>
                    </a:lnTo>
                    <a:lnTo>
                      <a:pt x="970" y="242"/>
                    </a:lnTo>
                    <a:lnTo>
                      <a:pt x="973" y="252"/>
                    </a:lnTo>
                    <a:lnTo>
                      <a:pt x="973" y="258"/>
                    </a:lnTo>
                    <a:lnTo>
                      <a:pt x="972" y="261"/>
                    </a:lnTo>
                    <a:lnTo>
                      <a:pt x="970" y="263"/>
                    </a:lnTo>
                    <a:lnTo>
                      <a:pt x="968" y="265"/>
                    </a:lnTo>
                    <a:lnTo>
                      <a:pt x="964" y="267"/>
                    </a:lnTo>
                    <a:lnTo>
                      <a:pt x="957" y="267"/>
                    </a:lnTo>
                    <a:lnTo>
                      <a:pt x="949" y="264"/>
                    </a:lnTo>
                    <a:lnTo>
                      <a:pt x="936" y="258"/>
                    </a:lnTo>
                    <a:lnTo>
                      <a:pt x="924" y="250"/>
                    </a:lnTo>
                    <a:lnTo>
                      <a:pt x="904" y="237"/>
                    </a:lnTo>
                    <a:lnTo>
                      <a:pt x="892" y="226"/>
                    </a:lnTo>
                    <a:lnTo>
                      <a:pt x="870" y="206"/>
                    </a:lnTo>
                    <a:lnTo>
                      <a:pt x="870" y="206"/>
                    </a:lnTo>
                    <a:lnTo>
                      <a:pt x="859" y="196"/>
                    </a:lnTo>
                    <a:lnTo>
                      <a:pt x="859" y="196"/>
                    </a:lnTo>
                    <a:lnTo>
                      <a:pt x="848" y="186"/>
                    </a:lnTo>
                    <a:lnTo>
                      <a:pt x="848" y="186"/>
                    </a:lnTo>
                    <a:lnTo>
                      <a:pt x="840" y="182"/>
                    </a:lnTo>
                    <a:lnTo>
                      <a:pt x="840" y="182"/>
                    </a:lnTo>
                    <a:lnTo>
                      <a:pt x="834" y="180"/>
                    </a:lnTo>
                    <a:lnTo>
                      <a:pt x="834" y="180"/>
                    </a:lnTo>
                    <a:lnTo>
                      <a:pt x="827" y="178"/>
                    </a:lnTo>
                    <a:lnTo>
                      <a:pt x="827" y="177"/>
                    </a:lnTo>
                    <a:lnTo>
                      <a:pt x="834" y="179"/>
                    </a:lnTo>
                    <a:lnTo>
                      <a:pt x="840" y="181"/>
                    </a:lnTo>
                    <a:lnTo>
                      <a:pt x="848" y="186"/>
                    </a:lnTo>
                    <a:lnTo>
                      <a:pt x="859" y="195"/>
                    </a:lnTo>
                    <a:lnTo>
                      <a:pt x="871" y="205"/>
                    </a:lnTo>
                    <a:lnTo>
                      <a:pt x="892" y="225"/>
                    </a:lnTo>
                    <a:lnTo>
                      <a:pt x="892" y="225"/>
                    </a:lnTo>
                    <a:lnTo>
                      <a:pt x="905" y="236"/>
                    </a:lnTo>
                    <a:lnTo>
                      <a:pt x="905" y="236"/>
                    </a:lnTo>
                    <a:lnTo>
                      <a:pt x="925" y="250"/>
                    </a:lnTo>
                    <a:lnTo>
                      <a:pt x="925" y="249"/>
                    </a:lnTo>
                    <a:lnTo>
                      <a:pt x="937" y="257"/>
                    </a:lnTo>
                    <a:lnTo>
                      <a:pt x="937" y="257"/>
                    </a:lnTo>
                    <a:lnTo>
                      <a:pt x="950" y="264"/>
                    </a:lnTo>
                    <a:lnTo>
                      <a:pt x="950" y="264"/>
                    </a:lnTo>
                    <a:lnTo>
                      <a:pt x="957" y="266"/>
                    </a:lnTo>
                    <a:lnTo>
                      <a:pt x="957" y="266"/>
                    </a:lnTo>
                    <a:lnTo>
                      <a:pt x="964" y="266"/>
                    </a:lnTo>
                    <a:lnTo>
                      <a:pt x="964" y="266"/>
                    </a:lnTo>
                    <a:lnTo>
                      <a:pt x="968" y="264"/>
                    </a:lnTo>
                    <a:lnTo>
                      <a:pt x="967" y="264"/>
                    </a:lnTo>
                    <a:lnTo>
                      <a:pt x="969" y="262"/>
                    </a:lnTo>
                    <a:lnTo>
                      <a:pt x="969" y="262"/>
                    </a:lnTo>
                    <a:lnTo>
                      <a:pt x="971" y="261"/>
                    </a:lnTo>
                    <a:lnTo>
                      <a:pt x="971" y="261"/>
                    </a:lnTo>
                    <a:lnTo>
                      <a:pt x="972" y="257"/>
                    </a:lnTo>
                    <a:lnTo>
                      <a:pt x="972" y="258"/>
                    </a:lnTo>
                    <a:lnTo>
                      <a:pt x="972" y="252"/>
                    </a:lnTo>
                    <a:lnTo>
                      <a:pt x="972" y="252"/>
                    </a:lnTo>
                    <a:lnTo>
                      <a:pt x="970" y="242"/>
                    </a:lnTo>
                    <a:lnTo>
                      <a:pt x="970" y="242"/>
                    </a:lnTo>
                    <a:lnTo>
                      <a:pt x="966" y="230"/>
                    </a:lnTo>
                    <a:lnTo>
                      <a:pt x="966" y="230"/>
                    </a:lnTo>
                    <a:lnTo>
                      <a:pt x="962" y="215"/>
                    </a:lnTo>
                    <a:lnTo>
                      <a:pt x="958" y="201"/>
                    </a:lnTo>
                    <a:lnTo>
                      <a:pt x="958" y="201"/>
                    </a:lnTo>
                    <a:lnTo>
                      <a:pt x="953" y="187"/>
                    </a:lnTo>
                    <a:lnTo>
                      <a:pt x="953" y="187"/>
                    </a:lnTo>
                    <a:lnTo>
                      <a:pt x="948" y="173"/>
                    </a:lnTo>
                    <a:lnTo>
                      <a:pt x="948" y="173"/>
                    </a:lnTo>
                    <a:lnTo>
                      <a:pt x="943" y="162"/>
                    </a:lnTo>
                    <a:lnTo>
                      <a:pt x="942" y="153"/>
                    </a:lnTo>
                    <a:lnTo>
                      <a:pt x="943" y="144"/>
                    </a:lnTo>
                    <a:lnTo>
                      <a:pt x="946" y="134"/>
                    </a:lnTo>
                    <a:lnTo>
                      <a:pt x="950" y="117"/>
                    </a:lnTo>
                    <a:lnTo>
                      <a:pt x="954" y="104"/>
                    </a:lnTo>
                    <a:lnTo>
                      <a:pt x="954" y="104"/>
                    </a:lnTo>
                    <a:lnTo>
                      <a:pt x="959" y="90"/>
                    </a:lnTo>
                    <a:lnTo>
                      <a:pt x="959" y="90"/>
                    </a:lnTo>
                    <a:lnTo>
                      <a:pt x="963" y="77"/>
                    </a:lnTo>
                    <a:lnTo>
                      <a:pt x="963" y="77"/>
                    </a:lnTo>
                    <a:lnTo>
                      <a:pt x="965" y="67"/>
                    </a:lnTo>
                    <a:lnTo>
                      <a:pt x="965" y="67"/>
                    </a:lnTo>
                    <a:lnTo>
                      <a:pt x="966" y="60"/>
                    </a:lnTo>
                    <a:lnTo>
                      <a:pt x="966" y="60"/>
                    </a:lnTo>
                    <a:lnTo>
                      <a:pt x="967" y="55"/>
                    </a:lnTo>
                    <a:lnTo>
                      <a:pt x="967" y="55"/>
                    </a:lnTo>
                    <a:lnTo>
                      <a:pt x="967" y="50"/>
                    </a:lnTo>
                    <a:lnTo>
                      <a:pt x="967" y="50"/>
                    </a:lnTo>
                    <a:lnTo>
                      <a:pt x="968" y="44"/>
                    </a:lnTo>
                    <a:lnTo>
                      <a:pt x="968" y="44"/>
                    </a:lnTo>
                    <a:lnTo>
                      <a:pt x="966" y="40"/>
                    </a:lnTo>
                    <a:lnTo>
                      <a:pt x="966" y="40"/>
                    </a:lnTo>
                    <a:lnTo>
                      <a:pt x="962" y="38"/>
                    </a:lnTo>
                    <a:lnTo>
                      <a:pt x="962" y="38"/>
                    </a:lnTo>
                    <a:lnTo>
                      <a:pt x="957" y="37"/>
                    </a:lnTo>
                    <a:lnTo>
                      <a:pt x="957" y="37"/>
                    </a:lnTo>
                    <a:lnTo>
                      <a:pt x="953" y="38"/>
                    </a:lnTo>
                    <a:lnTo>
                      <a:pt x="953" y="38"/>
                    </a:lnTo>
                    <a:lnTo>
                      <a:pt x="938" y="45"/>
                    </a:lnTo>
                    <a:lnTo>
                      <a:pt x="938" y="45"/>
                    </a:lnTo>
                    <a:lnTo>
                      <a:pt x="925" y="51"/>
                    </a:lnTo>
                    <a:lnTo>
                      <a:pt x="925" y="51"/>
                    </a:lnTo>
                    <a:lnTo>
                      <a:pt x="909" y="61"/>
                    </a:lnTo>
                    <a:lnTo>
                      <a:pt x="909" y="61"/>
                    </a:lnTo>
                    <a:lnTo>
                      <a:pt x="897" y="71"/>
                    </a:lnTo>
                    <a:lnTo>
                      <a:pt x="897" y="71"/>
                    </a:lnTo>
                    <a:lnTo>
                      <a:pt x="883" y="83"/>
                    </a:lnTo>
                    <a:lnTo>
                      <a:pt x="883" y="83"/>
                    </a:lnTo>
                    <a:lnTo>
                      <a:pt x="870" y="97"/>
                    </a:lnTo>
                    <a:lnTo>
                      <a:pt x="870" y="97"/>
                    </a:lnTo>
                    <a:lnTo>
                      <a:pt x="858" y="111"/>
                    </a:lnTo>
                    <a:lnTo>
                      <a:pt x="858" y="111"/>
                    </a:lnTo>
                    <a:lnTo>
                      <a:pt x="852" y="118"/>
                    </a:lnTo>
                    <a:lnTo>
                      <a:pt x="846" y="123"/>
                    </a:lnTo>
                    <a:lnTo>
                      <a:pt x="837" y="129"/>
                    </a:lnTo>
                    <a:lnTo>
                      <a:pt x="827" y="134"/>
                    </a:lnTo>
                    <a:lnTo>
                      <a:pt x="827" y="133"/>
                    </a:lnTo>
                    <a:close/>
                    <a:moveTo>
                      <a:pt x="206" y="132"/>
                    </a:moveTo>
                    <a:lnTo>
                      <a:pt x="211" y="137"/>
                    </a:lnTo>
                    <a:lnTo>
                      <a:pt x="215" y="141"/>
                    </a:lnTo>
                    <a:lnTo>
                      <a:pt x="221" y="148"/>
                    </a:lnTo>
                    <a:lnTo>
                      <a:pt x="227" y="155"/>
                    </a:lnTo>
                    <a:lnTo>
                      <a:pt x="227" y="155"/>
                    </a:lnTo>
                    <a:lnTo>
                      <a:pt x="230" y="159"/>
                    </a:lnTo>
                    <a:lnTo>
                      <a:pt x="230" y="159"/>
                    </a:lnTo>
                    <a:lnTo>
                      <a:pt x="233" y="162"/>
                    </a:lnTo>
                    <a:lnTo>
                      <a:pt x="233" y="162"/>
                    </a:lnTo>
                    <a:lnTo>
                      <a:pt x="235" y="163"/>
                    </a:lnTo>
                    <a:lnTo>
                      <a:pt x="235" y="163"/>
                    </a:lnTo>
                    <a:lnTo>
                      <a:pt x="237" y="164"/>
                    </a:lnTo>
                    <a:lnTo>
                      <a:pt x="240" y="166"/>
                    </a:lnTo>
                    <a:lnTo>
                      <a:pt x="240" y="166"/>
                    </a:lnTo>
                    <a:lnTo>
                      <a:pt x="242" y="166"/>
                    </a:lnTo>
                    <a:lnTo>
                      <a:pt x="242" y="167"/>
                    </a:lnTo>
                    <a:lnTo>
                      <a:pt x="241" y="168"/>
                    </a:lnTo>
                    <a:lnTo>
                      <a:pt x="239" y="169"/>
                    </a:lnTo>
                    <a:lnTo>
                      <a:pt x="239" y="169"/>
                    </a:lnTo>
                    <a:lnTo>
                      <a:pt x="237" y="171"/>
                    </a:lnTo>
                    <a:lnTo>
                      <a:pt x="237" y="171"/>
                    </a:lnTo>
                    <a:lnTo>
                      <a:pt x="234" y="173"/>
                    </a:lnTo>
                    <a:lnTo>
                      <a:pt x="235" y="173"/>
                    </a:lnTo>
                    <a:lnTo>
                      <a:pt x="231" y="179"/>
                    </a:lnTo>
                    <a:lnTo>
                      <a:pt x="231" y="179"/>
                    </a:lnTo>
                    <a:lnTo>
                      <a:pt x="228" y="187"/>
                    </a:lnTo>
                    <a:lnTo>
                      <a:pt x="228" y="187"/>
                    </a:lnTo>
                    <a:lnTo>
                      <a:pt x="224" y="197"/>
                    </a:lnTo>
                    <a:lnTo>
                      <a:pt x="224" y="197"/>
                    </a:lnTo>
                    <a:lnTo>
                      <a:pt x="223" y="207"/>
                    </a:lnTo>
                    <a:lnTo>
                      <a:pt x="223" y="207"/>
                    </a:lnTo>
                    <a:lnTo>
                      <a:pt x="222" y="215"/>
                    </a:lnTo>
                    <a:lnTo>
                      <a:pt x="220" y="224"/>
                    </a:lnTo>
                    <a:lnTo>
                      <a:pt x="216" y="230"/>
                    </a:lnTo>
                    <a:lnTo>
                      <a:pt x="210" y="236"/>
                    </a:lnTo>
                    <a:lnTo>
                      <a:pt x="206" y="238"/>
                    </a:lnTo>
                    <a:lnTo>
                      <a:pt x="198" y="241"/>
                    </a:lnTo>
                    <a:lnTo>
                      <a:pt x="189" y="242"/>
                    </a:lnTo>
                    <a:lnTo>
                      <a:pt x="182" y="242"/>
                    </a:lnTo>
                    <a:lnTo>
                      <a:pt x="182" y="242"/>
                    </a:lnTo>
                    <a:lnTo>
                      <a:pt x="176" y="243"/>
                    </a:lnTo>
                    <a:lnTo>
                      <a:pt x="168" y="242"/>
                    </a:lnTo>
                    <a:lnTo>
                      <a:pt x="168" y="241"/>
                    </a:lnTo>
                    <a:lnTo>
                      <a:pt x="176" y="242"/>
                    </a:lnTo>
                    <a:lnTo>
                      <a:pt x="176" y="242"/>
                    </a:lnTo>
                    <a:lnTo>
                      <a:pt x="182" y="241"/>
                    </a:lnTo>
                    <a:lnTo>
                      <a:pt x="189" y="241"/>
                    </a:lnTo>
                    <a:lnTo>
                      <a:pt x="189" y="241"/>
                    </a:lnTo>
                    <a:lnTo>
                      <a:pt x="198" y="240"/>
                    </a:lnTo>
                    <a:lnTo>
                      <a:pt x="198" y="240"/>
                    </a:lnTo>
                    <a:lnTo>
                      <a:pt x="206" y="238"/>
                    </a:lnTo>
                    <a:lnTo>
                      <a:pt x="206" y="238"/>
                    </a:lnTo>
                    <a:lnTo>
                      <a:pt x="210" y="235"/>
                    </a:lnTo>
                    <a:lnTo>
                      <a:pt x="210" y="235"/>
                    </a:lnTo>
                    <a:lnTo>
                      <a:pt x="216" y="229"/>
                    </a:lnTo>
                    <a:lnTo>
                      <a:pt x="216" y="229"/>
                    </a:lnTo>
                    <a:lnTo>
                      <a:pt x="219" y="224"/>
                    </a:lnTo>
                    <a:lnTo>
                      <a:pt x="219" y="224"/>
                    </a:lnTo>
                    <a:lnTo>
                      <a:pt x="221" y="215"/>
                    </a:lnTo>
                    <a:lnTo>
                      <a:pt x="221" y="215"/>
                    </a:lnTo>
                    <a:lnTo>
                      <a:pt x="222" y="207"/>
                    </a:lnTo>
                    <a:lnTo>
                      <a:pt x="223" y="196"/>
                    </a:lnTo>
                    <a:lnTo>
                      <a:pt x="227" y="187"/>
                    </a:lnTo>
                    <a:lnTo>
                      <a:pt x="230" y="178"/>
                    </a:lnTo>
                    <a:lnTo>
                      <a:pt x="234" y="173"/>
                    </a:lnTo>
                    <a:lnTo>
                      <a:pt x="236" y="170"/>
                    </a:lnTo>
                    <a:lnTo>
                      <a:pt x="239" y="168"/>
                    </a:lnTo>
                    <a:lnTo>
                      <a:pt x="241" y="168"/>
                    </a:lnTo>
                    <a:lnTo>
                      <a:pt x="241" y="168"/>
                    </a:lnTo>
                    <a:lnTo>
                      <a:pt x="241" y="166"/>
                    </a:lnTo>
                    <a:lnTo>
                      <a:pt x="241" y="167"/>
                    </a:lnTo>
                    <a:lnTo>
                      <a:pt x="241" y="166"/>
                    </a:lnTo>
                    <a:lnTo>
                      <a:pt x="242" y="167"/>
                    </a:lnTo>
                    <a:lnTo>
                      <a:pt x="239" y="167"/>
                    </a:lnTo>
                    <a:lnTo>
                      <a:pt x="237" y="165"/>
                    </a:lnTo>
                    <a:lnTo>
                      <a:pt x="237" y="165"/>
                    </a:lnTo>
                    <a:lnTo>
                      <a:pt x="235" y="164"/>
                    </a:lnTo>
                    <a:lnTo>
                      <a:pt x="233" y="163"/>
                    </a:lnTo>
                    <a:lnTo>
                      <a:pt x="229" y="160"/>
                    </a:lnTo>
                    <a:lnTo>
                      <a:pt x="226" y="156"/>
                    </a:lnTo>
                    <a:lnTo>
                      <a:pt x="220" y="149"/>
                    </a:lnTo>
                    <a:lnTo>
                      <a:pt x="214" y="142"/>
                    </a:lnTo>
                    <a:lnTo>
                      <a:pt x="214" y="142"/>
                    </a:lnTo>
                    <a:lnTo>
                      <a:pt x="210" y="137"/>
                    </a:lnTo>
                    <a:lnTo>
                      <a:pt x="210" y="137"/>
                    </a:lnTo>
                    <a:lnTo>
                      <a:pt x="206" y="133"/>
                    </a:lnTo>
                    <a:lnTo>
                      <a:pt x="206" y="132"/>
                    </a:lnTo>
                    <a:close/>
                    <a:moveTo>
                      <a:pt x="601" y="94"/>
                    </a:moveTo>
                    <a:lnTo>
                      <a:pt x="604" y="94"/>
                    </a:lnTo>
                    <a:lnTo>
                      <a:pt x="604" y="94"/>
                    </a:lnTo>
                    <a:lnTo>
                      <a:pt x="609" y="91"/>
                    </a:lnTo>
                    <a:lnTo>
                      <a:pt x="609" y="91"/>
                    </a:lnTo>
                    <a:lnTo>
                      <a:pt x="616" y="84"/>
                    </a:lnTo>
                    <a:lnTo>
                      <a:pt x="616" y="84"/>
                    </a:lnTo>
                    <a:lnTo>
                      <a:pt x="626" y="72"/>
                    </a:lnTo>
                    <a:lnTo>
                      <a:pt x="626" y="72"/>
                    </a:lnTo>
                    <a:lnTo>
                      <a:pt x="635" y="61"/>
                    </a:lnTo>
                    <a:lnTo>
                      <a:pt x="635" y="61"/>
                    </a:lnTo>
                    <a:lnTo>
                      <a:pt x="643" y="50"/>
                    </a:lnTo>
                    <a:lnTo>
                      <a:pt x="649" y="44"/>
                    </a:lnTo>
                    <a:lnTo>
                      <a:pt x="660" y="35"/>
                    </a:lnTo>
                    <a:lnTo>
                      <a:pt x="666" y="31"/>
                    </a:lnTo>
                    <a:lnTo>
                      <a:pt x="671" y="28"/>
                    </a:lnTo>
                    <a:lnTo>
                      <a:pt x="674" y="27"/>
                    </a:lnTo>
                    <a:lnTo>
                      <a:pt x="678" y="26"/>
                    </a:lnTo>
                    <a:lnTo>
                      <a:pt x="680" y="30"/>
                    </a:lnTo>
                    <a:lnTo>
                      <a:pt x="683" y="38"/>
                    </a:lnTo>
                    <a:lnTo>
                      <a:pt x="683" y="38"/>
                    </a:lnTo>
                    <a:lnTo>
                      <a:pt x="685" y="42"/>
                    </a:lnTo>
                    <a:lnTo>
                      <a:pt x="685" y="42"/>
                    </a:lnTo>
                    <a:lnTo>
                      <a:pt x="687" y="46"/>
                    </a:lnTo>
                    <a:lnTo>
                      <a:pt x="689" y="49"/>
                    </a:lnTo>
                    <a:lnTo>
                      <a:pt x="689" y="49"/>
                    </a:lnTo>
                    <a:lnTo>
                      <a:pt x="691" y="52"/>
                    </a:lnTo>
                    <a:lnTo>
                      <a:pt x="694" y="56"/>
                    </a:lnTo>
                    <a:lnTo>
                      <a:pt x="698" y="64"/>
                    </a:lnTo>
                    <a:lnTo>
                      <a:pt x="698" y="64"/>
                    </a:lnTo>
                    <a:lnTo>
                      <a:pt x="701" y="69"/>
                    </a:lnTo>
                    <a:lnTo>
                      <a:pt x="705" y="74"/>
                    </a:lnTo>
                    <a:lnTo>
                      <a:pt x="708" y="79"/>
                    </a:lnTo>
                    <a:lnTo>
                      <a:pt x="708" y="79"/>
                    </a:lnTo>
                    <a:lnTo>
                      <a:pt x="712" y="84"/>
                    </a:lnTo>
                    <a:lnTo>
                      <a:pt x="719" y="91"/>
                    </a:lnTo>
                    <a:lnTo>
                      <a:pt x="723" y="96"/>
                    </a:lnTo>
                    <a:lnTo>
                      <a:pt x="723" y="96"/>
                    </a:lnTo>
                    <a:lnTo>
                      <a:pt x="727" y="100"/>
                    </a:lnTo>
                    <a:lnTo>
                      <a:pt x="727" y="100"/>
                    </a:lnTo>
                    <a:lnTo>
                      <a:pt x="728" y="100"/>
                    </a:lnTo>
                    <a:lnTo>
                      <a:pt x="732" y="105"/>
                    </a:lnTo>
                    <a:lnTo>
                      <a:pt x="732" y="105"/>
                    </a:lnTo>
                    <a:lnTo>
                      <a:pt x="736" y="109"/>
                    </a:lnTo>
                    <a:lnTo>
                      <a:pt x="739" y="114"/>
                    </a:lnTo>
                    <a:lnTo>
                      <a:pt x="739" y="114"/>
                    </a:lnTo>
                    <a:lnTo>
                      <a:pt x="745" y="121"/>
                    </a:lnTo>
                    <a:lnTo>
                      <a:pt x="745" y="123"/>
                    </a:lnTo>
                    <a:lnTo>
                      <a:pt x="744" y="123"/>
                    </a:lnTo>
                    <a:lnTo>
                      <a:pt x="744" y="121"/>
                    </a:lnTo>
                    <a:lnTo>
                      <a:pt x="744" y="121"/>
                    </a:lnTo>
                    <a:lnTo>
                      <a:pt x="738" y="114"/>
                    </a:lnTo>
                    <a:lnTo>
                      <a:pt x="735" y="110"/>
                    </a:lnTo>
                    <a:lnTo>
                      <a:pt x="735" y="110"/>
                    </a:lnTo>
                    <a:lnTo>
                      <a:pt x="731" y="105"/>
                    </a:lnTo>
                    <a:lnTo>
                      <a:pt x="727" y="101"/>
                    </a:lnTo>
                    <a:lnTo>
                      <a:pt x="728" y="101"/>
                    </a:lnTo>
                    <a:lnTo>
                      <a:pt x="727" y="101"/>
                    </a:lnTo>
                    <a:lnTo>
                      <a:pt x="723" y="97"/>
                    </a:lnTo>
                    <a:lnTo>
                      <a:pt x="718" y="92"/>
                    </a:lnTo>
                    <a:lnTo>
                      <a:pt x="712" y="84"/>
                    </a:lnTo>
                    <a:lnTo>
                      <a:pt x="712" y="84"/>
                    </a:lnTo>
                    <a:lnTo>
                      <a:pt x="707" y="80"/>
                    </a:lnTo>
                    <a:lnTo>
                      <a:pt x="704" y="74"/>
                    </a:lnTo>
                    <a:lnTo>
                      <a:pt x="704" y="74"/>
                    </a:lnTo>
                    <a:lnTo>
                      <a:pt x="701" y="69"/>
                    </a:lnTo>
                    <a:lnTo>
                      <a:pt x="701" y="69"/>
                    </a:lnTo>
                    <a:lnTo>
                      <a:pt x="697" y="65"/>
                    </a:lnTo>
                    <a:lnTo>
                      <a:pt x="693" y="57"/>
                    </a:lnTo>
                    <a:lnTo>
                      <a:pt x="693" y="57"/>
                    </a:lnTo>
                    <a:lnTo>
                      <a:pt x="690" y="53"/>
                    </a:lnTo>
                    <a:lnTo>
                      <a:pt x="690" y="53"/>
                    </a:lnTo>
                    <a:lnTo>
                      <a:pt x="688" y="50"/>
                    </a:lnTo>
                    <a:lnTo>
                      <a:pt x="686" y="46"/>
                    </a:lnTo>
                    <a:lnTo>
                      <a:pt x="686" y="46"/>
                    </a:lnTo>
                    <a:lnTo>
                      <a:pt x="684" y="43"/>
                    </a:lnTo>
                    <a:lnTo>
                      <a:pt x="682" y="38"/>
                    </a:lnTo>
                    <a:lnTo>
                      <a:pt x="679" y="30"/>
                    </a:lnTo>
                    <a:lnTo>
                      <a:pt x="679" y="30"/>
                    </a:lnTo>
                    <a:lnTo>
                      <a:pt x="677" y="27"/>
                    </a:lnTo>
                    <a:lnTo>
                      <a:pt x="677" y="27"/>
                    </a:lnTo>
                    <a:lnTo>
                      <a:pt x="674" y="28"/>
                    </a:lnTo>
                    <a:lnTo>
                      <a:pt x="674" y="28"/>
                    </a:lnTo>
                    <a:lnTo>
                      <a:pt x="671" y="29"/>
                    </a:lnTo>
                    <a:lnTo>
                      <a:pt x="671" y="29"/>
                    </a:lnTo>
                    <a:lnTo>
                      <a:pt x="667" y="31"/>
                    </a:lnTo>
                    <a:lnTo>
                      <a:pt x="667" y="31"/>
                    </a:lnTo>
                    <a:lnTo>
                      <a:pt x="660" y="36"/>
                    </a:lnTo>
                    <a:lnTo>
                      <a:pt x="660" y="36"/>
                    </a:lnTo>
                    <a:lnTo>
                      <a:pt x="650" y="45"/>
                    </a:lnTo>
                    <a:lnTo>
                      <a:pt x="650" y="45"/>
                    </a:lnTo>
                    <a:lnTo>
                      <a:pt x="644" y="51"/>
                    </a:lnTo>
                    <a:lnTo>
                      <a:pt x="644" y="51"/>
                    </a:lnTo>
                    <a:lnTo>
                      <a:pt x="636" y="61"/>
                    </a:lnTo>
                    <a:lnTo>
                      <a:pt x="626" y="73"/>
                    </a:lnTo>
                    <a:lnTo>
                      <a:pt x="616" y="84"/>
                    </a:lnTo>
                    <a:lnTo>
                      <a:pt x="610" y="91"/>
                    </a:lnTo>
                    <a:lnTo>
                      <a:pt x="604" y="95"/>
                    </a:lnTo>
                    <a:lnTo>
                      <a:pt x="601" y="95"/>
                    </a:lnTo>
                    <a:lnTo>
                      <a:pt x="601" y="94"/>
                    </a:lnTo>
                    <a:close/>
                    <a:moveTo>
                      <a:pt x="615" y="228"/>
                    </a:moveTo>
                    <a:lnTo>
                      <a:pt x="613" y="226"/>
                    </a:lnTo>
                    <a:lnTo>
                      <a:pt x="614" y="226"/>
                    </a:lnTo>
                    <a:lnTo>
                      <a:pt x="617" y="229"/>
                    </a:lnTo>
                    <a:lnTo>
                      <a:pt x="620" y="234"/>
                    </a:lnTo>
                    <a:lnTo>
                      <a:pt x="623" y="239"/>
                    </a:lnTo>
                    <a:lnTo>
                      <a:pt x="627" y="247"/>
                    </a:lnTo>
                    <a:lnTo>
                      <a:pt x="627" y="247"/>
                    </a:lnTo>
                    <a:lnTo>
                      <a:pt x="634" y="260"/>
                    </a:lnTo>
                    <a:lnTo>
                      <a:pt x="640" y="271"/>
                    </a:lnTo>
                    <a:lnTo>
                      <a:pt x="643" y="278"/>
                    </a:lnTo>
                    <a:lnTo>
                      <a:pt x="642" y="278"/>
                    </a:lnTo>
                    <a:lnTo>
                      <a:pt x="644" y="280"/>
                    </a:lnTo>
                    <a:lnTo>
                      <a:pt x="644" y="280"/>
                    </a:lnTo>
                    <a:lnTo>
                      <a:pt x="646" y="280"/>
                    </a:lnTo>
                    <a:lnTo>
                      <a:pt x="646" y="280"/>
                    </a:lnTo>
                    <a:lnTo>
                      <a:pt x="648" y="278"/>
                    </a:lnTo>
                    <a:lnTo>
                      <a:pt x="647" y="279"/>
                    </a:lnTo>
                    <a:lnTo>
                      <a:pt x="651" y="272"/>
                    </a:lnTo>
                    <a:lnTo>
                      <a:pt x="659" y="260"/>
                    </a:lnTo>
                    <a:lnTo>
                      <a:pt x="668" y="248"/>
                    </a:lnTo>
                    <a:lnTo>
                      <a:pt x="678" y="238"/>
                    </a:lnTo>
                    <a:lnTo>
                      <a:pt x="692" y="226"/>
                    </a:lnTo>
                    <a:lnTo>
                      <a:pt x="709" y="213"/>
                    </a:lnTo>
                    <a:lnTo>
                      <a:pt x="728" y="201"/>
                    </a:lnTo>
                    <a:lnTo>
                      <a:pt x="739" y="194"/>
                    </a:lnTo>
                    <a:lnTo>
                      <a:pt x="745" y="191"/>
                    </a:lnTo>
                    <a:lnTo>
                      <a:pt x="745" y="191"/>
                    </a:lnTo>
                    <a:lnTo>
                      <a:pt x="747" y="189"/>
                    </a:lnTo>
                    <a:lnTo>
                      <a:pt x="748" y="190"/>
                    </a:lnTo>
                    <a:lnTo>
                      <a:pt x="746" y="192"/>
                    </a:lnTo>
                    <a:lnTo>
                      <a:pt x="740" y="195"/>
                    </a:lnTo>
                    <a:lnTo>
                      <a:pt x="740" y="195"/>
                    </a:lnTo>
                    <a:lnTo>
                      <a:pt x="729" y="202"/>
                    </a:lnTo>
                    <a:lnTo>
                      <a:pt x="729" y="202"/>
                    </a:lnTo>
                    <a:lnTo>
                      <a:pt x="710" y="214"/>
                    </a:lnTo>
                    <a:lnTo>
                      <a:pt x="710" y="214"/>
                    </a:lnTo>
                    <a:lnTo>
                      <a:pt x="693" y="227"/>
                    </a:lnTo>
                    <a:lnTo>
                      <a:pt x="693" y="227"/>
                    </a:lnTo>
                    <a:lnTo>
                      <a:pt x="679" y="239"/>
                    </a:lnTo>
                    <a:lnTo>
                      <a:pt x="679" y="239"/>
                    </a:lnTo>
                    <a:lnTo>
                      <a:pt x="669" y="249"/>
                    </a:lnTo>
                    <a:lnTo>
                      <a:pt x="669" y="249"/>
                    </a:lnTo>
                    <a:lnTo>
                      <a:pt x="660" y="261"/>
                    </a:lnTo>
                    <a:lnTo>
                      <a:pt x="660" y="261"/>
                    </a:lnTo>
                    <a:lnTo>
                      <a:pt x="651" y="273"/>
                    </a:lnTo>
                    <a:lnTo>
                      <a:pt x="651" y="273"/>
                    </a:lnTo>
                    <a:lnTo>
                      <a:pt x="648" y="279"/>
                    </a:lnTo>
                    <a:lnTo>
                      <a:pt x="647" y="281"/>
                    </a:lnTo>
                    <a:lnTo>
                      <a:pt x="644" y="281"/>
                    </a:lnTo>
                    <a:lnTo>
                      <a:pt x="642" y="278"/>
                    </a:lnTo>
                    <a:lnTo>
                      <a:pt x="639" y="272"/>
                    </a:lnTo>
                    <a:lnTo>
                      <a:pt x="639" y="272"/>
                    </a:lnTo>
                    <a:lnTo>
                      <a:pt x="633" y="260"/>
                    </a:lnTo>
                    <a:lnTo>
                      <a:pt x="633" y="260"/>
                    </a:lnTo>
                    <a:lnTo>
                      <a:pt x="626" y="247"/>
                    </a:lnTo>
                    <a:lnTo>
                      <a:pt x="622" y="239"/>
                    </a:lnTo>
                    <a:lnTo>
                      <a:pt x="622" y="239"/>
                    </a:lnTo>
                    <a:lnTo>
                      <a:pt x="619" y="235"/>
                    </a:lnTo>
                    <a:lnTo>
                      <a:pt x="616" y="230"/>
                    </a:lnTo>
                    <a:lnTo>
                      <a:pt x="616" y="230"/>
                    </a:lnTo>
                    <a:lnTo>
                      <a:pt x="611" y="223"/>
                    </a:lnTo>
                    <a:lnTo>
                      <a:pt x="611" y="223"/>
                    </a:lnTo>
                    <a:lnTo>
                      <a:pt x="615" y="227"/>
                    </a:lnTo>
                    <a:lnTo>
                      <a:pt x="615" y="228"/>
                    </a:lnTo>
                    <a:close/>
                    <a:moveTo>
                      <a:pt x="246" y="184"/>
                    </a:moveTo>
                    <a:lnTo>
                      <a:pt x="248" y="188"/>
                    </a:lnTo>
                    <a:lnTo>
                      <a:pt x="248" y="188"/>
                    </a:lnTo>
                    <a:lnTo>
                      <a:pt x="249" y="189"/>
                    </a:lnTo>
                    <a:lnTo>
                      <a:pt x="249" y="189"/>
                    </a:lnTo>
                    <a:lnTo>
                      <a:pt x="252" y="189"/>
                    </a:lnTo>
                    <a:lnTo>
                      <a:pt x="252" y="189"/>
                    </a:lnTo>
                    <a:lnTo>
                      <a:pt x="256" y="189"/>
                    </a:lnTo>
                    <a:lnTo>
                      <a:pt x="261" y="189"/>
                    </a:lnTo>
                    <a:lnTo>
                      <a:pt x="269" y="189"/>
                    </a:lnTo>
                    <a:lnTo>
                      <a:pt x="295" y="191"/>
                    </a:lnTo>
                    <a:lnTo>
                      <a:pt x="320" y="195"/>
                    </a:lnTo>
                    <a:lnTo>
                      <a:pt x="351" y="201"/>
                    </a:lnTo>
                    <a:lnTo>
                      <a:pt x="371" y="207"/>
                    </a:lnTo>
                    <a:lnTo>
                      <a:pt x="393" y="213"/>
                    </a:lnTo>
                    <a:lnTo>
                      <a:pt x="412" y="220"/>
                    </a:lnTo>
                    <a:lnTo>
                      <a:pt x="417" y="226"/>
                    </a:lnTo>
                    <a:lnTo>
                      <a:pt x="415" y="229"/>
                    </a:lnTo>
                    <a:lnTo>
                      <a:pt x="410" y="233"/>
                    </a:lnTo>
                    <a:lnTo>
                      <a:pt x="404" y="234"/>
                    </a:lnTo>
                    <a:lnTo>
                      <a:pt x="404" y="234"/>
                    </a:lnTo>
                    <a:lnTo>
                      <a:pt x="395" y="238"/>
                    </a:lnTo>
                    <a:lnTo>
                      <a:pt x="380" y="241"/>
                    </a:lnTo>
                    <a:lnTo>
                      <a:pt x="380" y="241"/>
                    </a:lnTo>
                    <a:lnTo>
                      <a:pt x="370" y="245"/>
                    </a:lnTo>
                    <a:lnTo>
                      <a:pt x="370" y="245"/>
                    </a:lnTo>
                    <a:lnTo>
                      <a:pt x="364" y="247"/>
                    </a:lnTo>
                    <a:lnTo>
                      <a:pt x="357" y="249"/>
                    </a:lnTo>
                    <a:lnTo>
                      <a:pt x="350" y="251"/>
                    </a:lnTo>
                    <a:lnTo>
                      <a:pt x="338" y="252"/>
                    </a:lnTo>
                    <a:lnTo>
                      <a:pt x="327" y="252"/>
                    </a:lnTo>
                    <a:lnTo>
                      <a:pt x="313" y="250"/>
                    </a:lnTo>
                    <a:lnTo>
                      <a:pt x="313" y="250"/>
                    </a:lnTo>
                    <a:lnTo>
                      <a:pt x="302" y="249"/>
                    </a:lnTo>
                    <a:lnTo>
                      <a:pt x="290" y="246"/>
                    </a:lnTo>
                    <a:lnTo>
                      <a:pt x="275" y="242"/>
                    </a:lnTo>
                    <a:lnTo>
                      <a:pt x="264" y="236"/>
                    </a:lnTo>
                    <a:lnTo>
                      <a:pt x="260" y="233"/>
                    </a:lnTo>
                    <a:lnTo>
                      <a:pt x="260" y="233"/>
                    </a:lnTo>
                    <a:lnTo>
                      <a:pt x="255" y="231"/>
                    </a:lnTo>
                    <a:lnTo>
                      <a:pt x="255" y="231"/>
                    </a:lnTo>
                    <a:lnTo>
                      <a:pt x="250" y="230"/>
                    </a:lnTo>
                    <a:lnTo>
                      <a:pt x="251" y="230"/>
                    </a:lnTo>
                    <a:lnTo>
                      <a:pt x="249" y="230"/>
                    </a:lnTo>
                    <a:lnTo>
                      <a:pt x="249" y="230"/>
                    </a:lnTo>
                    <a:lnTo>
                      <a:pt x="246" y="232"/>
                    </a:lnTo>
                    <a:lnTo>
                      <a:pt x="246" y="231"/>
                    </a:lnTo>
                    <a:lnTo>
                      <a:pt x="248" y="229"/>
                    </a:lnTo>
                    <a:lnTo>
                      <a:pt x="251" y="229"/>
                    </a:lnTo>
                    <a:lnTo>
                      <a:pt x="255" y="230"/>
                    </a:lnTo>
                    <a:lnTo>
                      <a:pt x="260" y="232"/>
                    </a:lnTo>
                    <a:lnTo>
                      <a:pt x="264" y="235"/>
                    </a:lnTo>
                    <a:lnTo>
                      <a:pt x="264" y="235"/>
                    </a:lnTo>
                    <a:lnTo>
                      <a:pt x="276" y="241"/>
                    </a:lnTo>
                    <a:lnTo>
                      <a:pt x="276" y="241"/>
                    </a:lnTo>
                    <a:lnTo>
                      <a:pt x="290" y="245"/>
                    </a:lnTo>
                    <a:lnTo>
                      <a:pt x="290" y="245"/>
                    </a:lnTo>
                    <a:lnTo>
                      <a:pt x="303" y="248"/>
                    </a:lnTo>
                    <a:lnTo>
                      <a:pt x="303" y="248"/>
                    </a:lnTo>
                    <a:lnTo>
                      <a:pt x="314" y="249"/>
                    </a:lnTo>
                    <a:lnTo>
                      <a:pt x="328" y="251"/>
                    </a:lnTo>
                    <a:lnTo>
                      <a:pt x="328" y="251"/>
                    </a:lnTo>
                    <a:lnTo>
                      <a:pt x="338" y="251"/>
                    </a:lnTo>
                    <a:lnTo>
                      <a:pt x="338" y="251"/>
                    </a:lnTo>
                    <a:lnTo>
                      <a:pt x="350" y="250"/>
                    </a:lnTo>
                    <a:lnTo>
                      <a:pt x="350" y="250"/>
                    </a:lnTo>
                    <a:lnTo>
                      <a:pt x="357" y="248"/>
                    </a:lnTo>
                    <a:lnTo>
                      <a:pt x="363" y="246"/>
                    </a:lnTo>
                    <a:lnTo>
                      <a:pt x="363" y="246"/>
                    </a:lnTo>
                    <a:lnTo>
                      <a:pt x="370" y="244"/>
                    </a:lnTo>
                    <a:lnTo>
                      <a:pt x="380" y="240"/>
                    </a:lnTo>
                    <a:lnTo>
                      <a:pt x="395" y="237"/>
                    </a:lnTo>
                    <a:lnTo>
                      <a:pt x="395" y="237"/>
                    </a:lnTo>
                    <a:lnTo>
                      <a:pt x="404" y="234"/>
                    </a:lnTo>
                    <a:lnTo>
                      <a:pt x="409" y="232"/>
                    </a:lnTo>
                    <a:lnTo>
                      <a:pt x="409" y="232"/>
                    </a:lnTo>
                    <a:lnTo>
                      <a:pt x="414" y="228"/>
                    </a:lnTo>
                    <a:lnTo>
                      <a:pt x="414" y="228"/>
                    </a:lnTo>
                    <a:lnTo>
                      <a:pt x="416" y="226"/>
                    </a:lnTo>
                    <a:lnTo>
                      <a:pt x="416" y="226"/>
                    </a:lnTo>
                    <a:lnTo>
                      <a:pt x="412" y="221"/>
                    </a:lnTo>
                    <a:lnTo>
                      <a:pt x="412" y="221"/>
                    </a:lnTo>
                    <a:lnTo>
                      <a:pt x="393" y="214"/>
                    </a:lnTo>
                    <a:lnTo>
                      <a:pt x="393" y="214"/>
                    </a:lnTo>
                    <a:lnTo>
                      <a:pt x="370" y="208"/>
                    </a:lnTo>
                    <a:lnTo>
                      <a:pt x="371" y="208"/>
                    </a:lnTo>
                    <a:lnTo>
                      <a:pt x="350" y="202"/>
                    </a:lnTo>
                    <a:lnTo>
                      <a:pt x="350" y="202"/>
                    </a:lnTo>
                    <a:lnTo>
                      <a:pt x="320" y="196"/>
                    </a:lnTo>
                    <a:lnTo>
                      <a:pt x="320" y="196"/>
                    </a:lnTo>
                    <a:lnTo>
                      <a:pt x="295" y="192"/>
                    </a:lnTo>
                    <a:lnTo>
                      <a:pt x="295" y="192"/>
                    </a:lnTo>
                    <a:lnTo>
                      <a:pt x="269" y="190"/>
                    </a:lnTo>
                    <a:lnTo>
                      <a:pt x="269" y="190"/>
                    </a:lnTo>
                    <a:lnTo>
                      <a:pt x="261" y="190"/>
                    </a:lnTo>
                    <a:lnTo>
                      <a:pt x="261" y="190"/>
                    </a:lnTo>
                    <a:lnTo>
                      <a:pt x="256" y="190"/>
                    </a:lnTo>
                    <a:lnTo>
                      <a:pt x="256" y="190"/>
                    </a:lnTo>
                    <a:lnTo>
                      <a:pt x="252" y="190"/>
                    </a:lnTo>
                    <a:lnTo>
                      <a:pt x="249" y="190"/>
                    </a:lnTo>
                    <a:lnTo>
                      <a:pt x="247" y="188"/>
                    </a:lnTo>
                    <a:lnTo>
                      <a:pt x="245" y="185"/>
                    </a:lnTo>
                    <a:lnTo>
                      <a:pt x="246" y="184"/>
                    </a:lnTo>
                    <a:close/>
                    <a:moveTo>
                      <a:pt x="290" y="82"/>
                    </a:moveTo>
                    <a:lnTo>
                      <a:pt x="295" y="80"/>
                    </a:lnTo>
                    <a:lnTo>
                      <a:pt x="294" y="80"/>
                    </a:lnTo>
                    <a:lnTo>
                      <a:pt x="303" y="74"/>
                    </a:lnTo>
                    <a:lnTo>
                      <a:pt x="303" y="74"/>
                    </a:lnTo>
                    <a:lnTo>
                      <a:pt x="314" y="66"/>
                    </a:lnTo>
                    <a:lnTo>
                      <a:pt x="314" y="67"/>
                    </a:lnTo>
                    <a:lnTo>
                      <a:pt x="328" y="52"/>
                    </a:lnTo>
                    <a:lnTo>
                      <a:pt x="328" y="52"/>
                    </a:lnTo>
                    <a:lnTo>
                      <a:pt x="346" y="34"/>
                    </a:lnTo>
                    <a:lnTo>
                      <a:pt x="364" y="19"/>
                    </a:lnTo>
                    <a:lnTo>
                      <a:pt x="364" y="19"/>
                    </a:lnTo>
                    <a:lnTo>
                      <a:pt x="376" y="8"/>
                    </a:lnTo>
                    <a:lnTo>
                      <a:pt x="380" y="5"/>
                    </a:lnTo>
                    <a:lnTo>
                      <a:pt x="380" y="5"/>
                    </a:lnTo>
                    <a:lnTo>
                      <a:pt x="383" y="2"/>
                    </a:lnTo>
                    <a:lnTo>
                      <a:pt x="386" y="0"/>
                    </a:lnTo>
                    <a:lnTo>
                      <a:pt x="385" y="5"/>
                    </a:lnTo>
                    <a:lnTo>
                      <a:pt x="385" y="4"/>
                    </a:lnTo>
                    <a:lnTo>
                      <a:pt x="385" y="6"/>
                    </a:lnTo>
                    <a:lnTo>
                      <a:pt x="385" y="6"/>
                    </a:lnTo>
                    <a:lnTo>
                      <a:pt x="387" y="7"/>
                    </a:lnTo>
                    <a:lnTo>
                      <a:pt x="387" y="6"/>
                    </a:lnTo>
                    <a:lnTo>
                      <a:pt x="391" y="7"/>
                    </a:lnTo>
                    <a:lnTo>
                      <a:pt x="391" y="10"/>
                    </a:lnTo>
                    <a:lnTo>
                      <a:pt x="391" y="10"/>
                    </a:lnTo>
                    <a:lnTo>
                      <a:pt x="393" y="12"/>
                    </a:lnTo>
                    <a:lnTo>
                      <a:pt x="392" y="12"/>
                    </a:lnTo>
                    <a:lnTo>
                      <a:pt x="394" y="13"/>
                    </a:lnTo>
                    <a:lnTo>
                      <a:pt x="394" y="12"/>
                    </a:lnTo>
                    <a:lnTo>
                      <a:pt x="397" y="13"/>
                    </a:lnTo>
                    <a:lnTo>
                      <a:pt x="398" y="15"/>
                    </a:lnTo>
                    <a:lnTo>
                      <a:pt x="398" y="15"/>
                    </a:lnTo>
                    <a:lnTo>
                      <a:pt x="400" y="17"/>
                    </a:lnTo>
                    <a:lnTo>
                      <a:pt x="400" y="17"/>
                    </a:lnTo>
                    <a:lnTo>
                      <a:pt x="402" y="19"/>
                    </a:lnTo>
                    <a:lnTo>
                      <a:pt x="402" y="18"/>
                    </a:lnTo>
                    <a:lnTo>
                      <a:pt x="405" y="20"/>
                    </a:lnTo>
                    <a:lnTo>
                      <a:pt x="405" y="19"/>
                    </a:lnTo>
                    <a:lnTo>
                      <a:pt x="407" y="20"/>
                    </a:lnTo>
                    <a:lnTo>
                      <a:pt x="407" y="23"/>
                    </a:lnTo>
                    <a:lnTo>
                      <a:pt x="407" y="22"/>
                    </a:lnTo>
                    <a:lnTo>
                      <a:pt x="409" y="24"/>
                    </a:lnTo>
                    <a:lnTo>
                      <a:pt x="409" y="24"/>
                    </a:lnTo>
                    <a:lnTo>
                      <a:pt x="411" y="25"/>
                    </a:lnTo>
                    <a:lnTo>
                      <a:pt x="411" y="25"/>
                    </a:lnTo>
                    <a:lnTo>
                      <a:pt x="412" y="25"/>
                    </a:lnTo>
                    <a:lnTo>
                      <a:pt x="412" y="25"/>
                    </a:lnTo>
                    <a:lnTo>
                      <a:pt x="414" y="25"/>
                    </a:lnTo>
                    <a:lnTo>
                      <a:pt x="414" y="28"/>
                    </a:lnTo>
                    <a:lnTo>
                      <a:pt x="414" y="28"/>
                    </a:lnTo>
                    <a:lnTo>
                      <a:pt x="416" y="30"/>
                    </a:lnTo>
                    <a:lnTo>
                      <a:pt x="416" y="30"/>
                    </a:lnTo>
                    <a:lnTo>
                      <a:pt x="419" y="31"/>
                    </a:lnTo>
                    <a:lnTo>
                      <a:pt x="419" y="31"/>
                    </a:lnTo>
                    <a:lnTo>
                      <a:pt x="422" y="31"/>
                    </a:lnTo>
                    <a:lnTo>
                      <a:pt x="423" y="34"/>
                    </a:lnTo>
                    <a:lnTo>
                      <a:pt x="423" y="34"/>
                    </a:lnTo>
                    <a:lnTo>
                      <a:pt x="424" y="36"/>
                    </a:lnTo>
                    <a:lnTo>
                      <a:pt x="424" y="36"/>
                    </a:lnTo>
                    <a:lnTo>
                      <a:pt x="427" y="37"/>
                    </a:lnTo>
                    <a:lnTo>
                      <a:pt x="427" y="37"/>
                    </a:lnTo>
                    <a:lnTo>
                      <a:pt x="431" y="37"/>
                    </a:lnTo>
                    <a:lnTo>
                      <a:pt x="431" y="39"/>
                    </a:lnTo>
                    <a:lnTo>
                      <a:pt x="431" y="39"/>
                    </a:lnTo>
                    <a:lnTo>
                      <a:pt x="433" y="41"/>
                    </a:lnTo>
                    <a:lnTo>
                      <a:pt x="433" y="41"/>
                    </a:lnTo>
                    <a:lnTo>
                      <a:pt x="438" y="42"/>
                    </a:lnTo>
                    <a:lnTo>
                      <a:pt x="438" y="44"/>
                    </a:lnTo>
                    <a:lnTo>
                      <a:pt x="438" y="43"/>
                    </a:lnTo>
                    <a:lnTo>
                      <a:pt x="439" y="45"/>
                    </a:lnTo>
                    <a:lnTo>
                      <a:pt x="439" y="45"/>
                    </a:lnTo>
                    <a:lnTo>
                      <a:pt x="441" y="46"/>
                    </a:lnTo>
                    <a:lnTo>
                      <a:pt x="441" y="46"/>
                    </a:lnTo>
                    <a:lnTo>
                      <a:pt x="444" y="46"/>
                    </a:lnTo>
                    <a:lnTo>
                      <a:pt x="446" y="47"/>
                    </a:lnTo>
                    <a:lnTo>
                      <a:pt x="446" y="49"/>
                    </a:lnTo>
                    <a:lnTo>
                      <a:pt x="446" y="49"/>
                    </a:lnTo>
                    <a:lnTo>
                      <a:pt x="447" y="51"/>
                    </a:lnTo>
                    <a:lnTo>
                      <a:pt x="447" y="51"/>
                    </a:lnTo>
                    <a:lnTo>
                      <a:pt x="448" y="52"/>
                    </a:lnTo>
                    <a:lnTo>
                      <a:pt x="447" y="52"/>
                    </a:lnTo>
                    <a:lnTo>
                      <a:pt x="449" y="53"/>
                    </a:lnTo>
                    <a:lnTo>
                      <a:pt x="449" y="53"/>
                    </a:lnTo>
                    <a:lnTo>
                      <a:pt x="452" y="54"/>
                    </a:lnTo>
                    <a:lnTo>
                      <a:pt x="453" y="57"/>
                    </a:lnTo>
                    <a:lnTo>
                      <a:pt x="453" y="57"/>
                    </a:lnTo>
                    <a:lnTo>
                      <a:pt x="455" y="58"/>
                    </a:lnTo>
                    <a:lnTo>
                      <a:pt x="455" y="58"/>
                    </a:lnTo>
                    <a:lnTo>
                      <a:pt x="456" y="59"/>
                    </a:lnTo>
                    <a:lnTo>
                      <a:pt x="456" y="59"/>
                    </a:lnTo>
                    <a:lnTo>
                      <a:pt x="459" y="60"/>
                    </a:lnTo>
                    <a:lnTo>
                      <a:pt x="460" y="62"/>
                    </a:lnTo>
                    <a:lnTo>
                      <a:pt x="460" y="62"/>
                    </a:lnTo>
                    <a:lnTo>
                      <a:pt x="461" y="65"/>
                    </a:lnTo>
                    <a:lnTo>
                      <a:pt x="461" y="64"/>
                    </a:lnTo>
                    <a:lnTo>
                      <a:pt x="463" y="66"/>
                    </a:lnTo>
                    <a:lnTo>
                      <a:pt x="463" y="66"/>
                    </a:lnTo>
                    <a:lnTo>
                      <a:pt x="466" y="67"/>
                    </a:lnTo>
                    <a:lnTo>
                      <a:pt x="467" y="69"/>
                    </a:lnTo>
                    <a:lnTo>
                      <a:pt x="467" y="69"/>
                    </a:lnTo>
                    <a:lnTo>
                      <a:pt x="468" y="70"/>
                    </a:lnTo>
                    <a:lnTo>
                      <a:pt x="468" y="70"/>
                    </a:lnTo>
                    <a:lnTo>
                      <a:pt x="470" y="71"/>
                    </a:lnTo>
                    <a:lnTo>
                      <a:pt x="470" y="71"/>
                    </a:lnTo>
                    <a:lnTo>
                      <a:pt x="473" y="72"/>
                    </a:lnTo>
                    <a:lnTo>
                      <a:pt x="473" y="72"/>
                    </a:lnTo>
                    <a:lnTo>
                      <a:pt x="476" y="73"/>
                    </a:lnTo>
                    <a:lnTo>
                      <a:pt x="477" y="75"/>
                    </a:lnTo>
                    <a:lnTo>
                      <a:pt x="477" y="75"/>
                    </a:lnTo>
                    <a:lnTo>
                      <a:pt x="479" y="76"/>
                    </a:lnTo>
                    <a:lnTo>
                      <a:pt x="478" y="76"/>
                    </a:lnTo>
                    <a:lnTo>
                      <a:pt x="481" y="77"/>
                    </a:lnTo>
                    <a:lnTo>
                      <a:pt x="481" y="77"/>
                    </a:lnTo>
                    <a:lnTo>
                      <a:pt x="483" y="77"/>
                    </a:lnTo>
                    <a:lnTo>
                      <a:pt x="483" y="79"/>
                    </a:lnTo>
                    <a:lnTo>
                      <a:pt x="483" y="79"/>
                    </a:lnTo>
                    <a:lnTo>
                      <a:pt x="485" y="80"/>
                    </a:lnTo>
                    <a:lnTo>
                      <a:pt x="485" y="80"/>
                    </a:lnTo>
                    <a:lnTo>
                      <a:pt x="487" y="81"/>
                    </a:lnTo>
                    <a:lnTo>
                      <a:pt x="487" y="81"/>
                    </a:lnTo>
                    <a:lnTo>
                      <a:pt x="490" y="82"/>
                    </a:lnTo>
                    <a:lnTo>
                      <a:pt x="490" y="84"/>
                    </a:lnTo>
                    <a:lnTo>
                      <a:pt x="490" y="84"/>
                    </a:lnTo>
                    <a:lnTo>
                      <a:pt x="492" y="86"/>
                    </a:lnTo>
                    <a:lnTo>
                      <a:pt x="492" y="85"/>
                    </a:lnTo>
                    <a:lnTo>
                      <a:pt x="493" y="86"/>
                    </a:lnTo>
                    <a:lnTo>
                      <a:pt x="493" y="86"/>
                    </a:lnTo>
                    <a:lnTo>
                      <a:pt x="494" y="87"/>
                    </a:lnTo>
                    <a:lnTo>
                      <a:pt x="494" y="88"/>
                    </a:lnTo>
                    <a:lnTo>
                      <a:pt x="492" y="87"/>
                    </a:lnTo>
                    <a:lnTo>
                      <a:pt x="491" y="86"/>
                    </a:lnTo>
                    <a:lnTo>
                      <a:pt x="490" y="85"/>
                    </a:lnTo>
                    <a:lnTo>
                      <a:pt x="489" y="83"/>
                    </a:lnTo>
                    <a:lnTo>
                      <a:pt x="489" y="83"/>
                    </a:lnTo>
                    <a:lnTo>
                      <a:pt x="487" y="82"/>
                    </a:lnTo>
                    <a:lnTo>
                      <a:pt x="485" y="81"/>
                    </a:lnTo>
                    <a:lnTo>
                      <a:pt x="483" y="80"/>
                    </a:lnTo>
                    <a:lnTo>
                      <a:pt x="482" y="78"/>
                    </a:lnTo>
                    <a:lnTo>
                      <a:pt x="482" y="78"/>
                    </a:lnTo>
                    <a:lnTo>
                      <a:pt x="481" y="78"/>
                    </a:lnTo>
                    <a:lnTo>
                      <a:pt x="478" y="77"/>
                    </a:lnTo>
                    <a:lnTo>
                      <a:pt x="476" y="76"/>
                    </a:lnTo>
                    <a:lnTo>
                      <a:pt x="475" y="73"/>
                    </a:lnTo>
                    <a:lnTo>
                      <a:pt x="476" y="73"/>
                    </a:lnTo>
                    <a:lnTo>
                      <a:pt x="472" y="73"/>
                    </a:lnTo>
                    <a:lnTo>
                      <a:pt x="469" y="72"/>
                    </a:lnTo>
                    <a:lnTo>
                      <a:pt x="468" y="70"/>
                    </a:lnTo>
                    <a:lnTo>
                      <a:pt x="467" y="69"/>
                    </a:lnTo>
                    <a:lnTo>
                      <a:pt x="466" y="67"/>
                    </a:lnTo>
                    <a:lnTo>
                      <a:pt x="466" y="67"/>
                    </a:lnTo>
                    <a:lnTo>
                      <a:pt x="463" y="67"/>
                    </a:lnTo>
                    <a:lnTo>
                      <a:pt x="460" y="65"/>
                    </a:lnTo>
                    <a:lnTo>
                      <a:pt x="459" y="63"/>
                    </a:lnTo>
                    <a:lnTo>
                      <a:pt x="458" y="60"/>
                    </a:lnTo>
                    <a:lnTo>
                      <a:pt x="458" y="61"/>
                    </a:lnTo>
                    <a:lnTo>
                      <a:pt x="456" y="60"/>
                    </a:lnTo>
                    <a:lnTo>
                      <a:pt x="454" y="59"/>
                    </a:lnTo>
                    <a:lnTo>
                      <a:pt x="452" y="58"/>
                    </a:lnTo>
                    <a:lnTo>
                      <a:pt x="451" y="55"/>
                    </a:lnTo>
                    <a:lnTo>
                      <a:pt x="452" y="55"/>
                    </a:lnTo>
                    <a:lnTo>
                      <a:pt x="449" y="54"/>
                    </a:lnTo>
                    <a:lnTo>
                      <a:pt x="447" y="53"/>
                    </a:lnTo>
                    <a:lnTo>
                      <a:pt x="446" y="52"/>
                    </a:lnTo>
                    <a:lnTo>
                      <a:pt x="445" y="50"/>
                    </a:lnTo>
                    <a:lnTo>
                      <a:pt x="445" y="47"/>
                    </a:lnTo>
                    <a:lnTo>
                      <a:pt x="445" y="47"/>
                    </a:lnTo>
                    <a:lnTo>
                      <a:pt x="444" y="47"/>
                    </a:lnTo>
                    <a:lnTo>
                      <a:pt x="444" y="47"/>
                    </a:lnTo>
                    <a:lnTo>
                      <a:pt x="441" y="47"/>
                    </a:lnTo>
                    <a:lnTo>
                      <a:pt x="438" y="46"/>
                    </a:lnTo>
                    <a:lnTo>
                      <a:pt x="437" y="44"/>
                    </a:lnTo>
                    <a:lnTo>
                      <a:pt x="437" y="42"/>
                    </a:lnTo>
                    <a:lnTo>
                      <a:pt x="438" y="43"/>
                    </a:lnTo>
                    <a:lnTo>
                      <a:pt x="433" y="42"/>
                    </a:lnTo>
                    <a:lnTo>
                      <a:pt x="430" y="40"/>
                    </a:lnTo>
                    <a:lnTo>
                      <a:pt x="430" y="37"/>
                    </a:lnTo>
                    <a:lnTo>
                      <a:pt x="430" y="38"/>
                    </a:lnTo>
                    <a:lnTo>
                      <a:pt x="427" y="38"/>
                    </a:lnTo>
                    <a:lnTo>
                      <a:pt x="424" y="36"/>
                    </a:lnTo>
                    <a:lnTo>
                      <a:pt x="422" y="34"/>
                    </a:lnTo>
                    <a:lnTo>
                      <a:pt x="421" y="32"/>
                    </a:lnTo>
                    <a:lnTo>
                      <a:pt x="422" y="32"/>
                    </a:lnTo>
                    <a:lnTo>
                      <a:pt x="419" y="32"/>
                    </a:lnTo>
                    <a:lnTo>
                      <a:pt x="415" y="31"/>
                    </a:lnTo>
                    <a:lnTo>
                      <a:pt x="413" y="29"/>
                    </a:lnTo>
                    <a:lnTo>
                      <a:pt x="413" y="25"/>
                    </a:lnTo>
                    <a:lnTo>
                      <a:pt x="414" y="26"/>
                    </a:lnTo>
                    <a:lnTo>
                      <a:pt x="412" y="26"/>
                    </a:lnTo>
                    <a:lnTo>
                      <a:pt x="411" y="25"/>
                    </a:lnTo>
                    <a:lnTo>
                      <a:pt x="409" y="25"/>
                    </a:lnTo>
                    <a:lnTo>
                      <a:pt x="406" y="23"/>
                    </a:lnTo>
                    <a:lnTo>
                      <a:pt x="406" y="20"/>
                    </a:lnTo>
                    <a:lnTo>
                      <a:pt x="406" y="21"/>
                    </a:lnTo>
                    <a:lnTo>
                      <a:pt x="404" y="20"/>
                    </a:lnTo>
                    <a:lnTo>
                      <a:pt x="401" y="19"/>
                    </a:lnTo>
                    <a:lnTo>
                      <a:pt x="399" y="18"/>
                    </a:lnTo>
                    <a:lnTo>
                      <a:pt x="397" y="16"/>
                    </a:lnTo>
                    <a:lnTo>
                      <a:pt x="397" y="13"/>
                    </a:lnTo>
                    <a:lnTo>
                      <a:pt x="397" y="14"/>
                    </a:lnTo>
                    <a:lnTo>
                      <a:pt x="394" y="13"/>
                    </a:lnTo>
                    <a:lnTo>
                      <a:pt x="392" y="12"/>
                    </a:lnTo>
                    <a:lnTo>
                      <a:pt x="390" y="11"/>
                    </a:lnTo>
                    <a:lnTo>
                      <a:pt x="390" y="8"/>
                    </a:lnTo>
                    <a:lnTo>
                      <a:pt x="390" y="8"/>
                    </a:lnTo>
                    <a:lnTo>
                      <a:pt x="387" y="7"/>
                    </a:lnTo>
                    <a:lnTo>
                      <a:pt x="384" y="6"/>
                    </a:lnTo>
                    <a:lnTo>
                      <a:pt x="384" y="4"/>
                    </a:lnTo>
                    <a:lnTo>
                      <a:pt x="385" y="1"/>
                    </a:lnTo>
                    <a:lnTo>
                      <a:pt x="385" y="2"/>
                    </a:lnTo>
                    <a:lnTo>
                      <a:pt x="384" y="3"/>
                    </a:lnTo>
                    <a:lnTo>
                      <a:pt x="384" y="3"/>
                    </a:lnTo>
                    <a:lnTo>
                      <a:pt x="381" y="6"/>
                    </a:lnTo>
                    <a:lnTo>
                      <a:pt x="377" y="9"/>
                    </a:lnTo>
                    <a:lnTo>
                      <a:pt x="377" y="9"/>
                    </a:lnTo>
                    <a:lnTo>
                      <a:pt x="365" y="20"/>
                    </a:lnTo>
                    <a:lnTo>
                      <a:pt x="347" y="35"/>
                    </a:lnTo>
                    <a:lnTo>
                      <a:pt x="347" y="35"/>
                    </a:lnTo>
                    <a:lnTo>
                      <a:pt x="329" y="53"/>
                    </a:lnTo>
                    <a:lnTo>
                      <a:pt x="314" y="67"/>
                    </a:lnTo>
                    <a:lnTo>
                      <a:pt x="304" y="75"/>
                    </a:lnTo>
                    <a:lnTo>
                      <a:pt x="295" y="81"/>
                    </a:lnTo>
                    <a:lnTo>
                      <a:pt x="291" y="83"/>
                    </a:lnTo>
                    <a:lnTo>
                      <a:pt x="290" y="82"/>
                    </a:lnTo>
                    <a:close/>
                  </a:path>
                </a:pathLst>
              </a:custGeom>
              <a:solidFill>
                <a:srgbClr val="000000"/>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grpSp>
          <p:nvGrpSpPr>
            <p:cNvPr id="941" name="Shape 941"/>
            <p:cNvGrpSpPr/>
            <p:nvPr/>
          </p:nvGrpSpPr>
          <p:grpSpPr>
            <a:xfrm>
              <a:off x="4988945" y="1945813"/>
              <a:ext cx="3260251" cy="1895781"/>
              <a:chOff x="4499993" y="1680949"/>
              <a:chExt cx="3749204" cy="2180098"/>
            </a:xfrm>
          </p:grpSpPr>
          <p:sp>
            <p:nvSpPr>
              <p:cNvPr id="942" name="Shape 942"/>
              <p:cNvSpPr/>
              <p:nvPr/>
            </p:nvSpPr>
            <p:spPr>
              <a:xfrm>
                <a:off x="5209674" y="2765768"/>
                <a:ext cx="2803276" cy="946110"/>
              </a:xfrm>
              <a:custGeom>
                <a:pathLst>
                  <a:path extrusionOk="0" h="334" w="973">
                    <a:moveTo>
                      <a:pt x="879" y="155"/>
                    </a:moveTo>
                    <a:lnTo>
                      <a:pt x="866" y="155"/>
                    </a:lnTo>
                    <a:lnTo>
                      <a:pt x="851" y="156"/>
                    </a:lnTo>
                    <a:lnTo>
                      <a:pt x="835" y="155"/>
                    </a:lnTo>
                    <a:lnTo>
                      <a:pt x="812" y="154"/>
                    </a:lnTo>
                    <a:lnTo>
                      <a:pt x="812" y="154"/>
                    </a:lnTo>
                    <a:lnTo>
                      <a:pt x="790" y="155"/>
                    </a:lnTo>
                    <a:lnTo>
                      <a:pt x="767" y="153"/>
                    </a:lnTo>
                    <a:lnTo>
                      <a:pt x="767" y="153"/>
                    </a:lnTo>
                    <a:lnTo>
                      <a:pt x="745" y="153"/>
                    </a:lnTo>
                    <a:lnTo>
                      <a:pt x="728" y="153"/>
                    </a:lnTo>
                    <a:lnTo>
                      <a:pt x="713" y="152"/>
                    </a:lnTo>
                    <a:lnTo>
                      <a:pt x="701" y="151"/>
                    </a:lnTo>
                    <a:lnTo>
                      <a:pt x="701" y="151"/>
                    </a:lnTo>
                    <a:lnTo>
                      <a:pt x="686" y="150"/>
                    </a:lnTo>
                    <a:lnTo>
                      <a:pt x="686" y="150"/>
                    </a:lnTo>
                    <a:lnTo>
                      <a:pt x="672" y="150"/>
                    </a:lnTo>
                    <a:lnTo>
                      <a:pt x="658" y="150"/>
                    </a:lnTo>
                    <a:lnTo>
                      <a:pt x="642" y="149"/>
                    </a:lnTo>
                    <a:lnTo>
                      <a:pt x="642" y="149"/>
                    </a:lnTo>
                    <a:lnTo>
                      <a:pt x="627" y="148"/>
                    </a:lnTo>
                    <a:lnTo>
                      <a:pt x="627" y="148"/>
                    </a:lnTo>
                    <a:lnTo>
                      <a:pt x="614" y="147"/>
                    </a:lnTo>
                    <a:lnTo>
                      <a:pt x="599" y="145"/>
                    </a:lnTo>
                    <a:lnTo>
                      <a:pt x="599" y="145"/>
                    </a:lnTo>
                    <a:lnTo>
                      <a:pt x="583" y="144"/>
                    </a:lnTo>
                    <a:lnTo>
                      <a:pt x="568" y="142"/>
                    </a:lnTo>
                    <a:lnTo>
                      <a:pt x="552" y="140"/>
                    </a:lnTo>
                    <a:lnTo>
                      <a:pt x="552" y="140"/>
                    </a:lnTo>
                    <a:lnTo>
                      <a:pt x="533" y="138"/>
                    </a:lnTo>
                    <a:lnTo>
                      <a:pt x="516" y="134"/>
                    </a:lnTo>
                    <a:lnTo>
                      <a:pt x="516" y="134"/>
                    </a:lnTo>
                    <a:lnTo>
                      <a:pt x="499" y="133"/>
                    </a:lnTo>
                    <a:lnTo>
                      <a:pt x="499" y="133"/>
                    </a:lnTo>
                    <a:lnTo>
                      <a:pt x="481" y="132"/>
                    </a:lnTo>
                    <a:lnTo>
                      <a:pt x="481" y="132"/>
                    </a:lnTo>
                    <a:lnTo>
                      <a:pt x="465" y="132"/>
                    </a:lnTo>
                    <a:lnTo>
                      <a:pt x="449" y="131"/>
                    </a:lnTo>
                    <a:lnTo>
                      <a:pt x="449" y="131"/>
                    </a:lnTo>
                    <a:lnTo>
                      <a:pt x="431" y="132"/>
                    </a:lnTo>
                    <a:lnTo>
                      <a:pt x="414" y="131"/>
                    </a:lnTo>
                    <a:lnTo>
                      <a:pt x="414" y="131"/>
                    </a:lnTo>
                    <a:lnTo>
                      <a:pt x="397" y="131"/>
                    </a:lnTo>
                    <a:lnTo>
                      <a:pt x="380" y="130"/>
                    </a:lnTo>
                    <a:lnTo>
                      <a:pt x="380" y="130"/>
                    </a:lnTo>
                    <a:lnTo>
                      <a:pt x="365" y="130"/>
                    </a:lnTo>
                    <a:lnTo>
                      <a:pt x="365" y="130"/>
                    </a:lnTo>
                    <a:lnTo>
                      <a:pt x="350" y="131"/>
                    </a:lnTo>
                    <a:lnTo>
                      <a:pt x="335" y="131"/>
                    </a:lnTo>
                    <a:lnTo>
                      <a:pt x="335" y="131"/>
                    </a:lnTo>
                    <a:lnTo>
                      <a:pt x="321" y="132"/>
                    </a:lnTo>
                    <a:lnTo>
                      <a:pt x="307" y="132"/>
                    </a:lnTo>
                    <a:lnTo>
                      <a:pt x="294" y="132"/>
                    </a:lnTo>
                    <a:lnTo>
                      <a:pt x="294" y="132"/>
                    </a:lnTo>
                    <a:lnTo>
                      <a:pt x="278" y="133"/>
                    </a:lnTo>
                    <a:lnTo>
                      <a:pt x="278" y="132"/>
                    </a:lnTo>
                    <a:lnTo>
                      <a:pt x="294" y="131"/>
                    </a:lnTo>
                    <a:lnTo>
                      <a:pt x="307" y="131"/>
                    </a:lnTo>
                    <a:lnTo>
                      <a:pt x="321" y="131"/>
                    </a:lnTo>
                    <a:lnTo>
                      <a:pt x="321" y="131"/>
                    </a:lnTo>
                    <a:lnTo>
                      <a:pt x="335" y="130"/>
                    </a:lnTo>
                    <a:lnTo>
                      <a:pt x="350" y="130"/>
                    </a:lnTo>
                    <a:lnTo>
                      <a:pt x="350" y="130"/>
                    </a:lnTo>
                    <a:lnTo>
                      <a:pt x="365" y="129"/>
                    </a:lnTo>
                    <a:lnTo>
                      <a:pt x="380" y="129"/>
                    </a:lnTo>
                    <a:lnTo>
                      <a:pt x="397" y="130"/>
                    </a:lnTo>
                    <a:lnTo>
                      <a:pt x="397" y="130"/>
                    </a:lnTo>
                    <a:lnTo>
                      <a:pt x="414" y="130"/>
                    </a:lnTo>
                    <a:lnTo>
                      <a:pt x="431" y="131"/>
                    </a:lnTo>
                    <a:lnTo>
                      <a:pt x="431" y="131"/>
                    </a:lnTo>
                    <a:lnTo>
                      <a:pt x="449" y="130"/>
                    </a:lnTo>
                    <a:lnTo>
                      <a:pt x="465" y="131"/>
                    </a:lnTo>
                    <a:lnTo>
                      <a:pt x="465" y="131"/>
                    </a:lnTo>
                    <a:lnTo>
                      <a:pt x="481" y="131"/>
                    </a:lnTo>
                    <a:lnTo>
                      <a:pt x="499" y="132"/>
                    </a:lnTo>
                    <a:lnTo>
                      <a:pt x="516" y="133"/>
                    </a:lnTo>
                    <a:lnTo>
                      <a:pt x="533" y="137"/>
                    </a:lnTo>
                    <a:lnTo>
                      <a:pt x="533" y="137"/>
                    </a:lnTo>
                    <a:lnTo>
                      <a:pt x="552" y="139"/>
                    </a:lnTo>
                    <a:lnTo>
                      <a:pt x="568" y="141"/>
                    </a:lnTo>
                    <a:lnTo>
                      <a:pt x="568" y="141"/>
                    </a:lnTo>
                    <a:lnTo>
                      <a:pt x="583" y="143"/>
                    </a:lnTo>
                    <a:lnTo>
                      <a:pt x="583" y="143"/>
                    </a:lnTo>
                    <a:lnTo>
                      <a:pt x="599" y="144"/>
                    </a:lnTo>
                    <a:lnTo>
                      <a:pt x="614" y="146"/>
                    </a:lnTo>
                    <a:lnTo>
                      <a:pt x="614" y="146"/>
                    </a:lnTo>
                    <a:lnTo>
                      <a:pt x="628" y="147"/>
                    </a:lnTo>
                    <a:lnTo>
                      <a:pt x="642" y="148"/>
                    </a:lnTo>
                    <a:lnTo>
                      <a:pt x="658" y="149"/>
                    </a:lnTo>
                    <a:lnTo>
                      <a:pt x="658" y="149"/>
                    </a:lnTo>
                    <a:lnTo>
                      <a:pt x="672" y="149"/>
                    </a:lnTo>
                    <a:lnTo>
                      <a:pt x="686" y="149"/>
                    </a:lnTo>
                    <a:lnTo>
                      <a:pt x="701" y="150"/>
                    </a:lnTo>
                    <a:lnTo>
                      <a:pt x="713" y="151"/>
                    </a:lnTo>
                    <a:lnTo>
                      <a:pt x="713" y="151"/>
                    </a:lnTo>
                    <a:lnTo>
                      <a:pt x="728" y="152"/>
                    </a:lnTo>
                    <a:lnTo>
                      <a:pt x="728" y="152"/>
                    </a:lnTo>
                    <a:lnTo>
                      <a:pt x="745" y="152"/>
                    </a:lnTo>
                    <a:lnTo>
                      <a:pt x="745" y="152"/>
                    </a:lnTo>
                    <a:lnTo>
                      <a:pt x="767" y="152"/>
                    </a:lnTo>
                    <a:lnTo>
                      <a:pt x="790" y="154"/>
                    </a:lnTo>
                    <a:lnTo>
                      <a:pt x="790" y="154"/>
                    </a:lnTo>
                    <a:lnTo>
                      <a:pt x="812" y="153"/>
                    </a:lnTo>
                    <a:lnTo>
                      <a:pt x="835" y="154"/>
                    </a:lnTo>
                    <a:lnTo>
                      <a:pt x="835" y="154"/>
                    </a:lnTo>
                    <a:lnTo>
                      <a:pt x="851" y="155"/>
                    </a:lnTo>
                    <a:lnTo>
                      <a:pt x="851" y="155"/>
                    </a:lnTo>
                    <a:lnTo>
                      <a:pt x="866" y="154"/>
                    </a:lnTo>
                    <a:lnTo>
                      <a:pt x="866" y="154"/>
                    </a:lnTo>
                    <a:lnTo>
                      <a:pt x="879" y="154"/>
                    </a:lnTo>
                    <a:lnTo>
                      <a:pt x="879" y="155"/>
                    </a:lnTo>
                    <a:close/>
                    <a:moveTo>
                      <a:pt x="12" y="172"/>
                    </a:moveTo>
                    <a:lnTo>
                      <a:pt x="17" y="166"/>
                    </a:lnTo>
                    <a:lnTo>
                      <a:pt x="25" y="159"/>
                    </a:lnTo>
                    <a:lnTo>
                      <a:pt x="39" y="152"/>
                    </a:lnTo>
                    <a:lnTo>
                      <a:pt x="56" y="142"/>
                    </a:lnTo>
                    <a:lnTo>
                      <a:pt x="81" y="132"/>
                    </a:lnTo>
                    <a:lnTo>
                      <a:pt x="117" y="123"/>
                    </a:lnTo>
                    <a:lnTo>
                      <a:pt x="117" y="123"/>
                    </a:lnTo>
                    <a:lnTo>
                      <a:pt x="141" y="115"/>
                    </a:lnTo>
                    <a:lnTo>
                      <a:pt x="141" y="115"/>
                    </a:lnTo>
                    <a:lnTo>
                      <a:pt x="160" y="108"/>
                    </a:lnTo>
                    <a:lnTo>
                      <a:pt x="178" y="103"/>
                    </a:lnTo>
                    <a:lnTo>
                      <a:pt x="197" y="98"/>
                    </a:lnTo>
                    <a:lnTo>
                      <a:pt x="197" y="98"/>
                    </a:lnTo>
                    <a:lnTo>
                      <a:pt x="213" y="94"/>
                    </a:lnTo>
                    <a:lnTo>
                      <a:pt x="227" y="91"/>
                    </a:lnTo>
                    <a:lnTo>
                      <a:pt x="244" y="88"/>
                    </a:lnTo>
                    <a:lnTo>
                      <a:pt x="254" y="86"/>
                    </a:lnTo>
                    <a:lnTo>
                      <a:pt x="260" y="85"/>
                    </a:lnTo>
                    <a:lnTo>
                      <a:pt x="269" y="84"/>
                    </a:lnTo>
                    <a:lnTo>
                      <a:pt x="281" y="83"/>
                    </a:lnTo>
                    <a:lnTo>
                      <a:pt x="281" y="83"/>
                    </a:lnTo>
                    <a:lnTo>
                      <a:pt x="294" y="81"/>
                    </a:lnTo>
                    <a:lnTo>
                      <a:pt x="304" y="81"/>
                    </a:lnTo>
                    <a:lnTo>
                      <a:pt x="304" y="81"/>
                    </a:lnTo>
                    <a:lnTo>
                      <a:pt x="322" y="82"/>
                    </a:lnTo>
                    <a:lnTo>
                      <a:pt x="371" y="84"/>
                    </a:lnTo>
                    <a:lnTo>
                      <a:pt x="371" y="84"/>
                    </a:lnTo>
                    <a:lnTo>
                      <a:pt x="406" y="85"/>
                    </a:lnTo>
                    <a:lnTo>
                      <a:pt x="406" y="85"/>
                    </a:lnTo>
                    <a:lnTo>
                      <a:pt x="437" y="85"/>
                    </a:lnTo>
                    <a:lnTo>
                      <a:pt x="468" y="86"/>
                    </a:lnTo>
                    <a:lnTo>
                      <a:pt x="494" y="86"/>
                    </a:lnTo>
                    <a:lnTo>
                      <a:pt x="538" y="90"/>
                    </a:lnTo>
                    <a:lnTo>
                      <a:pt x="587" y="94"/>
                    </a:lnTo>
                    <a:lnTo>
                      <a:pt x="587" y="94"/>
                    </a:lnTo>
                    <a:lnTo>
                      <a:pt x="603" y="94"/>
                    </a:lnTo>
                    <a:lnTo>
                      <a:pt x="620" y="97"/>
                    </a:lnTo>
                    <a:lnTo>
                      <a:pt x="648" y="102"/>
                    </a:lnTo>
                    <a:lnTo>
                      <a:pt x="685" y="110"/>
                    </a:lnTo>
                    <a:lnTo>
                      <a:pt x="711" y="116"/>
                    </a:lnTo>
                    <a:lnTo>
                      <a:pt x="711" y="116"/>
                    </a:lnTo>
                    <a:lnTo>
                      <a:pt x="739" y="122"/>
                    </a:lnTo>
                    <a:lnTo>
                      <a:pt x="739" y="122"/>
                    </a:lnTo>
                    <a:lnTo>
                      <a:pt x="746" y="123"/>
                    </a:lnTo>
                    <a:lnTo>
                      <a:pt x="769" y="126"/>
                    </a:lnTo>
                    <a:lnTo>
                      <a:pt x="785" y="128"/>
                    </a:lnTo>
                    <a:lnTo>
                      <a:pt x="785" y="128"/>
                    </a:lnTo>
                    <a:lnTo>
                      <a:pt x="819" y="132"/>
                    </a:lnTo>
                    <a:lnTo>
                      <a:pt x="819" y="132"/>
                    </a:lnTo>
                    <a:lnTo>
                      <a:pt x="835" y="133"/>
                    </a:lnTo>
                    <a:lnTo>
                      <a:pt x="846" y="134"/>
                    </a:lnTo>
                    <a:lnTo>
                      <a:pt x="854" y="136"/>
                    </a:lnTo>
                    <a:lnTo>
                      <a:pt x="863" y="139"/>
                    </a:lnTo>
                    <a:lnTo>
                      <a:pt x="866" y="140"/>
                    </a:lnTo>
                    <a:lnTo>
                      <a:pt x="868" y="141"/>
                    </a:lnTo>
                    <a:lnTo>
                      <a:pt x="873" y="144"/>
                    </a:lnTo>
                    <a:lnTo>
                      <a:pt x="875" y="147"/>
                    </a:lnTo>
                    <a:lnTo>
                      <a:pt x="878" y="151"/>
                    </a:lnTo>
                    <a:lnTo>
                      <a:pt x="878" y="153"/>
                    </a:lnTo>
                    <a:lnTo>
                      <a:pt x="879" y="156"/>
                    </a:lnTo>
                    <a:lnTo>
                      <a:pt x="877" y="160"/>
                    </a:lnTo>
                    <a:lnTo>
                      <a:pt x="875" y="164"/>
                    </a:lnTo>
                    <a:lnTo>
                      <a:pt x="872" y="168"/>
                    </a:lnTo>
                    <a:lnTo>
                      <a:pt x="867" y="173"/>
                    </a:lnTo>
                    <a:lnTo>
                      <a:pt x="863" y="175"/>
                    </a:lnTo>
                    <a:lnTo>
                      <a:pt x="858" y="176"/>
                    </a:lnTo>
                    <a:lnTo>
                      <a:pt x="852" y="177"/>
                    </a:lnTo>
                    <a:lnTo>
                      <a:pt x="846" y="177"/>
                    </a:lnTo>
                    <a:lnTo>
                      <a:pt x="846" y="177"/>
                    </a:lnTo>
                    <a:lnTo>
                      <a:pt x="838" y="178"/>
                    </a:lnTo>
                    <a:lnTo>
                      <a:pt x="827" y="178"/>
                    </a:lnTo>
                    <a:lnTo>
                      <a:pt x="827" y="178"/>
                    </a:lnTo>
                    <a:lnTo>
                      <a:pt x="816" y="179"/>
                    </a:lnTo>
                    <a:lnTo>
                      <a:pt x="816" y="179"/>
                    </a:lnTo>
                    <a:lnTo>
                      <a:pt x="801" y="181"/>
                    </a:lnTo>
                    <a:lnTo>
                      <a:pt x="739" y="191"/>
                    </a:lnTo>
                    <a:lnTo>
                      <a:pt x="739" y="191"/>
                    </a:lnTo>
                    <a:lnTo>
                      <a:pt x="716" y="197"/>
                    </a:lnTo>
                    <a:lnTo>
                      <a:pt x="716" y="197"/>
                    </a:lnTo>
                    <a:lnTo>
                      <a:pt x="693" y="206"/>
                    </a:lnTo>
                    <a:lnTo>
                      <a:pt x="665" y="214"/>
                    </a:lnTo>
                    <a:lnTo>
                      <a:pt x="643" y="221"/>
                    </a:lnTo>
                    <a:lnTo>
                      <a:pt x="617" y="227"/>
                    </a:lnTo>
                    <a:lnTo>
                      <a:pt x="606" y="227"/>
                    </a:lnTo>
                    <a:lnTo>
                      <a:pt x="606" y="227"/>
                    </a:lnTo>
                    <a:lnTo>
                      <a:pt x="577" y="229"/>
                    </a:lnTo>
                    <a:lnTo>
                      <a:pt x="577" y="229"/>
                    </a:lnTo>
                    <a:lnTo>
                      <a:pt x="544" y="233"/>
                    </a:lnTo>
                    <a:lnTo>
                      <a:pt x="544" y="233"/>
                    </a:lnTo>
                    <a:lnTo>
                      <a:pt x="484" y="241"/>
                    </a:lnTo>
                    <a:lnTo>
                      <a:pt x="418" y="249"/>
                    </a:lnTo>
                    <a:lnTo>
                      <a:pt x="376" y="253"/>
                    </a:lnTo>
                    <a:lnTo>
                      <a:pt x="341" y="256"/>
                    </a:lnTo>
                    <a:lnTo>
                      <a:pt x="299" y="257"/>
                    </a:lnTo>
                    <a:lnTo>
                      <a:pt x="281" y="257"/>
                    </a:lnTo>
                    <a:lnTo>
                      <a:pt x="281" y="257"/>
                    </a:lnTo>
                    <a:lnTo>
                      <a:pt x="275" y="258"/>
                    </a:lnTo>
                    <a:lnTo>
                      <a:pt x="276" y="257"/>
                    </a:lnTo>
                    <a:lnTo>
                      <a:pt x="276" y="259"/>
                    </a:lnTo>
                    <a:lnTo>
                      <a:pt x="276" y="259"/>
                    </a:lnTo>
                    <a:lnTo>
                      <a:pt x="279" y="260"/>
                    </a:lnTo>
                    <a:lnTo>
                      <a:pt x="279" y="260"/>
                    </a:lnTo>
                    <a:lnTo>
                      <a:pt x="294" y="269"/>
                    </a:lnTo>
                    <a:lnTo>
                      <a:pt x="294" y="269"/>
                    </a:lnTo>
                    <a:lnTo>
                      <a:pt x="312" y="278"/>
                    </a:lnTo>
                    <a:lnTo>
                      <a:pt x="317" y="283"/>
                    </a:lnTo>
                    <a:lnTo>
                      <a:pt x="320" y="286"/>
                    </a:lnTo>
                    <a:lnTo>
                      <a:pt x="321" y="290"/>
                    </a:lnTo>
                    <a:lnTo>
                      <a:pt x="321" y="294"/>
                    </a:lnTo>
                    <a:lnTo>
                      <a:pt x="319" y="298"/>
                    </a:lnTo>
                    <a:lnTo>
                      <a:pt x="317" y="303"/>
                    </a:lnTo>
                    <a:lnTo>
                      <a:pt x="317" y="303"/>
                    </a:lnTo>
                    <a:lnTo>
                      <a:pt x="317" y="304"/>
                    </a:lnTo>
                    <a:lnTo>
                      <a:pt x="316" y="305"/>
                    </a:lnTo>
                    <a:lnTo>
                      <a:pt x="315" y="308"/>
                    </a:lnTo>
                    <a:lnTo>
                      <a:pt x="313" y="310"/>
                    </a:lnTo>
                    <a:lnTo>
                      <a:pt x="313" y="310"/>
                    </a:lnTo>
                    <a:lnTo>
                      <a:pt x="315" y="306"/>
                    </a:lnTo>
                    <a:lnTo>
                      <a:pt x="316" y="307"/>
                    </a:lnTo>
                    <a:lnTo>
                      <a:pt x="312" y="313"/>
                    </a:lnTo>
                    <a:lnTo>
                      <a:pt x="309" y="316"/>
                    </a:lnTo>
                    <a:lnTo>
                      <a:pt x="306" y="319"/>
                    </a:lnTo>
                    <a:lnTo>
                      <a:pt x="302" y="321"/>
                    </a:lnTo>
                    <a:lnTo>
                      <a:pt x="302" y="321"/>
                    </a:lnTo>
                    <a:lnTo>
                      <a:pt x="299" y="324"/>
                    </a:lnTo>
                    <a:lnTo>
                      <a:pt x="299" y="324"/>
                    </a:lnTo>
                    <a:lnTo>
                      <a:pt x="294" y="328"/>
                    </a:lnTo>
                    <a:lnTo>
                      <a:pt x="290" y="331"/>
                    </a:lnTo>
                    <a:lnTo>
                      <a:pt x="286" y="333"/>
                    </a:lnTo>
                    <a:lnTo>
                      <a:pt x="284" y="334"/>
                    </a:lnTo>
                    <a:lnTo>
                      <a:pt x="283" y="334"/>
                    </a:lnTo>
                    <a:lnTo>
                      <a:pt x="284" y="334"/>
                    </a:lnTo>
                    <a:lnTo>
                      <a:pt x="283" y="334"/>
                    </a:lnTo>
                    <a:lnTo>
                      <a:pt x="282" y="334"/>
                    </a:lnTo>
                    <a:lnTo>
                      <a:pt x="280" y="333"/>
                    </a:lnTo>
                    <a:lnTo>
                      <a:pt x="277" y="328"/>
                    </a:lnTo>
                    <a:lnTo>
                      <a:pt x="270" y="315"/>
                    </a:lnTo>
                    <a:lnTo>
                      <a:pt x="264" y="298"/>
                    </a:lnTo>
                    <a:lnTo>
                      <a:pt x="257" y="280"/>
                    </a:lnTo>
                    <a:lnTo>
                      <a:pt x="254" y="269"/>
                    </a:lnTo>
                    <a:lnTo>
                      <a:pt x="254" y="270"/>
                    </a:lnTo>
                    <a:lnTo>
                      <a:pt x="249" y="265"/>
                    </a:lnTo>
                    <a:lnTo>
                      <a:pt x="249" y="265"/>
                    </a:lnTo>
                    <a:lnTo>
                      <a:pt x="232" y="260"/>
                    </a:lnTo>
                    <a:lnTo>
                      <a:pt x="232" y="260"/>
                    </a:lnTo>
                    <a:lnTo>
                      <a:pt x="221" y="259"/>
                    </a:lnTo>
                    <a:lnTo>
                      <a:pt x="212" y="257"/>
                    </a:lnTo>
                    <a:lnTo>
                      <a:pt x="212" y="257"/>
                    </a:lnTo>
                    <a:lnTo>
                      <a:pt x="203" y="256"/>
                    </a:lnTo>
                    <a:lnTo>
                      <a:pt x="184" y="252"/>
                    </a:lnTo>
                    <a:lnTo>
                      <a:pt x="153" y="245"/>
                    </a:lnTo>
                    <a:lnTo>
                      <a:pt x="132" y="239"/>
                    </a:lnTo>
                    <a:lnTo>
                      <a:pt x="132" y="239"/>
                    </a:lnTo>
                    <a:lnTo>
                      <a:pt x="126" y="238"/>
                    </a:lnTo>
                    <a:lnTo>
                      <a:pt x="126" y="238"/>
                    </a:lnTo>
                    <a:lnTo>
                      <a:pt x="110" y="236"/>
                    </a:lnTo>
                    <a:lnTo>
                      <a:pt x="110" y="236"/>
                    </a:lnTo>
                    <a:lnTo>
                      <a:pt x="89" y="234"/>
                    </a:lnTo>
                    <a:lnTo>
                      <a:pt x="73" y="230"/>
                    </a:lnTo>
                    <a:lnTo>
                      <a:pt x="62" y="228"/>
                    </a:lnTo>
                    <a:lnTo>
                      <a:pt x="62" y="228"/>
                    </a:lnTo>
                    <a:lnTo>
                      <a:pt x="46" y="224"/>
                    </a:lnTo>
                    <a:lnTo>
                      <a:pt x="30" y="220"/>
                    </a:lnTo>
                    <a:lnTo>
                      <a:pt x="15" y="214"/>
                    </a:lnTo>
                    <a:lnTo>
                      <a:pt x="8" y="211"/>
                    </a:lnTo>
                    <a:lnTo>
                      <a:pt x="3" y="207"/>
                    </a:lnTo>
                    <a:lnTo>
                      <a:pt x="6" y="206"/>
                    </a:lnTo>
                    <a:lnTo>
                      <a:pt x="14" y="208"/>
                    </a:lnTo>
                    <a:lnTo>
                      <a:pt x="25" y="211"/>
                    </a:lnTo>
                    <a:lnTo>
                      <a:pt x="33" y="215"/>
                    </a:lnTo>
                    <a:lnTo>
                      <a:pt x="33" y="215"/>
                    </a:lnTo>
                    <a:lnTo>
                      <a:pt x="41" y="217"/>
                    </a:lnTo>
                    <a:lnTo>
                      <a:pt x="41" y="217"/>
                    </a:lnTo>
                    <a:lnTo>
                      <a:pt x="50" y="219"/>
                    </a:lnTo>
                    <a:lnTo>
                      <a:pt x="50" y="219"/>
                    </a:lnTo>
                    <a:lnTo>
                      <a:pt x="57" y="220"/>
                    </a:lnTo>
                    <a:lnTo>
                      <a:pt x="64" y="221"/>
                    </a:lnTo>
                    <a:lnTo>
                      <a:pt x="64" y="221"/>
                    </a:lnTo>
                    <a:lnTo>
                      <a:pt x="68" y="221"/>
                    </a:lnTo>
                    <a:lnTo>
                      <a:pt x="68" y="221"/>
                    </a:lnTo>
                    <a:lnTo>
                      <a:pt x="70" y="219"/>
                    </a:lnTo>
                    <a:lnTo>
                      <a:pt x="70" y="219"/>
                    </a:lnTo>
                    <a:lnTo>
                      <a:pt x="70" y="217"/>
                    </a:lnTo>
                    <a:lnTo>
                      <a:pt x="70" y="218"/>
                    </a:lnTo>
                    <a:lnTo>
                      <a:pt x="67" y="215"/>
                    </a:lnTo>
                    <a:lnTo>
                      <a:pt x="67" y="215"/>
                    </a:lnTo>
                    <a:lnTo>
                      <a:pt x="63" y="213"/>
                    </a:lnTo>
                    <a:lnTo>
                      <a:pt x="63" y="213"/>
                    </a:lnTo>
                    <a:lnTo>
                      <a:pt x="58" y="211"/>
                    </a:lnTo>
                    <a:lnTo>
                      <a:pt x="54" y="209"/>
                    </a:lnTo>
                    <a:lnTo>
                      <a:pt x="42" y="203"/>
                    </a:lnTo>
                    <a:lnTo>
                      <a:pt x="29" y="196"/>
                    </a:lnTo>
                    <a:lnTo>
                      <a:pt x="21" y="190"/>
                    </a:lnTo>
                    <a:lnTo>
                      <a:pt x="15" y="186"/>
                    </a:lnTo>
                    <a:lnTo>
                      <a:pt x="12" y="183"/>
                    </a:lnTo>
                    <a:lnTo>
                      <a:pt x="11" y="181"/>
                    </a:lnTo>
                    <a:lnTo>
                      <a:pt x="11" y="182"/>
                    </a:lnTo>
                    <a:lnTo>
                      <a:pt x="10" y="180"/>
                    </a:lnTo>
                    <a:lnTo>
                      <a:pt x="10" y="177"/>
                    </a:lnTo>
                    <a:lnTo>
                      <a:pt x="10" y="175"/>
                    </a:lnTo>
                    <a:lnTo>
                      <a:pt x="12" y="171"/>
                    </a:lnTo>
                    <a:lnTo>
                      <a:pt x="13" y="171"/>
                    </a:lnTo>
                    <a:lnTo>
                      <a:pt x="11" y="175"/>
                    </a:lnTo>
                    <a:lnTo>
                      <a:pt x="11" y="175"/>
                    </a:lnTo>
                    <a:lnTo>
                      <a:pt x="11" y="177"/>
                    </a:lnTo>
                    <a:lnTo>
                      <a:pt x="11" y="177"/>
                    </a:lnTo>
                    <a:lnTo>
                      <a:pt x="11" y="179"/>
                    </a:lnTo>
                    <a:lnTo>
                      <a:pt x="11" y="179"/>
                    </a:lnTo>
                    <a:lnTo>
                      <a:pt x="12" y="181"/>
                    </a:lnTo>
                    <a:lnTo>
                      <a:pt x="13" y="183"/>
                    </a:lnTo>
                    <a:lnTo>
                      <a:pt x="13" y="183"/>
                    </a:lnTo>
                    <a:lnTo>
                      <a:pt x="15" y="185"/>
                    </a:lnTo>
                    <a:lnTo>
                      <a:pt x="15" y="185"/>
                    </a:lnTo>
                    <a:lnTo>
                      <a:pt x="21" y="189"/>
                    </a:lnTo>
                    <a:lnTo>
                      <a:pt x="21" y="189"/>
                    </a:lnTo>
                    <a:lnTo>
                      <a:pt x="30" y="195"/>
                    </a:lnTo>
                    <a:lnTo>
                      <a:pt x="30" y="195"/>
                    </a:lnTo>
                    <a:lnTo>
                      <a:pt x="42" y="202"/>
                    </a:lnTo>
                    <a:lnTo>
                      <a:pt x="42" y="202"/>
                    </a:lnTo>
                    <a:lnTo>
                      <a:pt x="54" y="208"/>
                    </a:lnTo>
                    <a:lnTo>
                      <a:pt x="58" y="210"/>
                    </a:lnTo>
                    <a:lnTo>
                      <a:pt x="58" y="210"/>
                    </a:lnTo>
                    <a:lnTo>
                      <a:pt x="63" y="212"/>
                    </a:lnTo>
                    <a:lnTo>
                      <a:pt x="67" y="214"/>
                    </a:lnTo>
                    <a:lnTo>
                      <a:pt x="71" y="217"/>
                    </a:lnTo>
                    <a:lnTo>
                      <a:pt x="71" y="220"/>
                    </a:lnTo>
                    <a:lnTo>
                      <a:pt x="69" y="222"/>
                    </a:lnTo>
                    <a:lnTo>
                      <a:pt x="64" y="222"/>
                    </a:lnTo>
                    <a:lnTo>
                      <a:pt x="56" y="221"/>
                    </a:lnTo>
                    <a:lnTo>
                      <a:pt x="56" y="221"/>
                    </a:lnTo>
                    <a:lnTo>
                      <a:pt x="50" y="220"/>
                    </a:lnTo>
                    <a:lnTo>
                      <a:pt x="40" y="218"/>
                    </a:lnTo>
                    <a:lnTo>
                      <a:pt x="33" y="216"/>
                    </a:lnTo>
                    <a:lnTo>
                      <a:pt x="25" y="212"/>
                    </a:lnTo>
                    <a:lnTo>
                      <a:pt x="25" y="212"/>
                    </a:lnTo>
                    <a:lnTo>
                      <a:pt x="14" y="209"/>
                    </a:lnTo>
                    <a:lnTo>
                      <a:pt x="14" y="209"/>
                    </a:lnTo>
                    <a:lnTo>
                      <a:pt x="6" y="207"/>
                    </a:lnTo>
                    <a:lnTo>
                      <a:pt x="6" y="207"/>
                    </a:lnTo>
                    <a:lnTo>
                      <a:pt x="4" y="208"/>
                    </a:lnTo>
                    <a:lnTo>
                      <a:pt x="4" y="207"/>
                    </a:lnTo>
                    <a:lnTo>
                      <a:pt x="8" y="210"/>
                    </a:lnTo>
                    <a:lnTo>
                      <a:pt x="8" y="210"/>
                    </a:lnTo>
                    <a:lnTo>
                      <a:pt x="15" y="213"/>
                    </a:lnTo>
                    <a:lnTo>
                      <a:pt x="15" y="213"/>
                    </a:lnTo>
                    <a:lnTo>
                      <a:pt x="31" y="219"/>
                    </a:lnTo>
                    <a:lnTo>
                      <a:pt x="31" y="219"/>
                    </a:lnTo>
                    <a:lnTo>
                      <a:pt x="46" y="223"/>
                    </a:lnTo>
                    <a:lnTo>
                      <a:pt x="46" y="223"/>
                    </a:lnTo>
                    <a:lnTo>
                      <a:pt x="62" y="227"/>
                    </a:lnTo>
                    <a:lnTo>
                      <a:pt x="73" y="229"/>
                    </a:lnTo>
                    <a:lnTo>
                      <a:pt x="73" y="229"/>
                    </a:lnTo>
                    <a:lnTo>
                      <a:pt x="89" y="233"/>
                    </a:lnTo>
                    <a:lnTo>
                      <a:pt x="89" y="233"/>
                    </a:lnTo>
                    <a:lnTo>
                      <a:pt x="110" y="235"/>
                    </a:lnTo>
                    <a:lnTo>
                      <a:pt x="126" y="237"/>
                    </a:lnTo>
                    <a:lnTo>
                      <a:pt x="132" y="239"/>
                    </a:lnTo>
                    <a:lnTo>
                      <a:pt x="153" y="244"/>
                    </a:lnTo>
                    <a:lnTo>
                      <a:pt x="184" y="251"/>
                    </a:lnTo>
                    <a:lnTo>
                      <a:pt x="184" y="251"/>
                    </a:lnTo>
                    <a:lnTo>
                      <a:pt x="203" y="255"/>
                    </a:lnTo>
                    <a:lnTo>
                      <a:pt x="203" y="255"/>
                    </a:lnTo>
                    <a:lnTo>
                      <a:pt x="212" y="256"/>
                    </a:lnTo>
                    <a:lnTo>
                      <a:pt x="222" y="258"/>
                    </a:lnTo>
                    <a:lnTo>
                      <a:pt x="222" y="258"/>
                    </a:lnTo>
                    <a:lnTo>
                      <a:pt x="232" y="259"/>
                    </a:lnTo>
                    <a:lnTo>
                      <a:pt x="250" y="264"/>
                    </a:lnTo>
                    <a:lnTo>
                      <a:pt x="255" y="269"/>
                    </a:lnTo>
                    <a:lnTo>
                      <a:pt x="258" y="280"/>
                    </a:lnTo>
                    <a:lnTo>
                      <a:pt x="258" y="280"/>
                    </a:lnTo>
                    <a:lnTo>
                      <a:pt x="265" y="298"/>
                    </a:lnTo>
                    <a:lnTo>
                      <a:pt x="271" y="314"/>
                    </a:lnTo>
                    <a:lnTo>
                      <a:pt x="271" y="314"/>
                    </a:lnTo>
                    <a:lnTo>
                      <a:pt x="278" y="328"/>
                    </a:lnTo>
                    <a:lnTo>
                      <a:pt x="278" y="328"/>
                    </a:lnTo>
                    <a:lnTo>
                      <a:pt x="281" y="332"/>
                    </a:lnTo>
                    <a:lnTo>
                      <a:pt x="281" y="332"/>
                    </a:lnTo>
                    <a:lnTo>
                      <a:pt x="282" y="333"/>
                    </a:lnTo>
                    <a:lnTo>
                      <a:pt x="282" y="333"/>
                    </a:lnTo>
                    <a:lnTo>
                      <a:pt x="283" y="333"/>
                    </a:lnTo>
                    <a:lnTo>
                      <a:pt x="282" y="333"/>
                    </a:lnTo>
                    <a:lnTo>
                      <a:pt x="283" y="333"/>
                    </a:lnTo>
                    <a:lnTo>
                      <a:pt x="284" y="333"/>
                    </a:lnTo>
                    <a:lnTo>
                      <a:pt x="284" y="333"/>
                    </a:lnTo>
                    <a:lnTo>
                      <a:pt x="286" y="332"/>
                    </a:lnTo>
                    <a:lnTo>
                      <a:pt x="286" y="332"/>
                    </a:lnTo>
                    <a:lnTo>
                      <a:pt x="289" y="330"/>
                    </a:lnTo>
                    <a:lnTo>
                      <a:pt x="289" y="330"/>
                    </a:lnTo>
                    <a:lnTo>
                      <a:pt x="293" y="327"/>
                    </a:lnTo>
                    <a:lnTo>
                      <a:pt x="293" y="327"/>
                    </a:lnTo>
                    <a:lnTo>
                      <a:pt x="298" y="323"/>
                    </a:lnTo>
                    <a:lnTo>
                      <a:pt x="302" y="320"/>
                    </a:lnTo>
                    <a:lnTo>
                      <a:pt x="305" y="318"/>
                    </a:lnTo>
                    <a:lnTo>
                      <a:pt x="305" y="318"/>
                    </a:lnTo>
                    <a:lnTo>
                      <a:pt x="308" y="315"/>
                    </a:lnTo>
                    <a:lnTo>
                      <a:pt x="308" y="315"/>
                    </a:lnTo>
                    <a:lnTo>
                      <a:pt x="311" y="312"/>
                    </a:lnTo>
                    <a:lnTo>
                      <a:pt x="311" y="312"/>
                    </a:lnTo>
                    <a:lnTo>
                      <a:pt x="313" y="309"/>
                    </a:lnTo>
                    <a:lnTo>
                      <a:pt x="314" y="310"/>
                    </a:lnTo>
                    <a:lnTo>
                      <a:pt x="311" y="313"/>
                    </a:lnTo>
                    <a:lnTo>
                      <a:pt x="311" y="313"/>
                    </a:lnTo>
                    <a:lnTo>
                      <a:pt x="314" y="308"/>
                    </a:lnTo>
                    <a:lnTo>
                      <a:pt x="314" y="308"/>
                    </a:lnTo>
                    <a:lnTo>
                      <a:pt x="315" y="305"/>
                    </a:lnTo>
                    <a:lnTo>
                      <a:pt x="316" y="304"/>
                    </a:lnTo>
                    <a:lnTo>
                      <a:pt x="316" y="304"/>
                    </a:lnTo>
                    <a:lnTo>
                      <a:pt x="316" y="302"/>
                    </a:lnTo>
                    <a:lnTo>
                      <a:pt x="318" y="298"/>
                    </a:lnTo>
                    <a:lnTo>
                      <a:pt x="318" y="298"/>
                    </a:lnTo>
                    <a:lnTo>
                      <a:pt x="320" y="294"/>
                    </a:lnTo>
                    <a:lnTo>
                      <a:pt x="320" y="294"/>
                    </a:lnTo>
                    <a:lnTo>
                      <a:pt x="320" y="290"/>
                    </a:lnTo>
                    <a:lnTo>
                      <a:pt x="320" y="290"/>
                    </a:lnTo>
                    <a:lnTo>
                      <a:pt x="319" y="287"/>
                    </a:lnTo>
                    <a:lnTo>
                      <a:pt x="319" y="287"/>
                    </a:lnTo>
                    <a:lnTo>
                      <a:pt x="316" y="283"/>
                    </a:lnTo>
                    <a:lnTo>
                      <a:pt x="316" y="283"/>
                    </a:lnTo>
                    <a:lnTo>
                      <a:pt x="311" y="279"/>
                    </a:lnTo>
                    <a:lnTo>
                      <a:pt x="311" y="279"/>
                    </a:lnTo>
                    <a:lnTo>
                      <a:pt x="294" y="270"/>
                    </a:lnTo>
                    <a:lnTo>
                      <a:pt x="278" y="261"/>
                    </a:lnTo>
                    <a:lnTo>
                      <a:pt x="275" y="259"/>
                    </a:lnTo>
                    <a:lnTo>
                      <a:pt x="275" y="257"/>
                    </a:lnTo>
                    <a:lnTo>
                      <a:pt x="281" y="256"/>
                    </a:lnTo>
                    <a:lnTo>
                      <a:pt x="299" y="256"/>
                    </a:lnTo>
                    <a:lnTo>
                      <a:pt x="299" y="256"/>
                    </a:lnTo>
                    <a:lnTo>
                      <a:pt x="341" y="255"/>
                    </a:lnTo>
                    <a:lnTo>
                      <a:pt x="340" y="255"/>
                    </a:lnTo>
                    <a:lnTo>
                      <a:pt x="376" y="252"/>
                    </a:lnTo>
                    <a:lnTo>
                      <a:pt x="376" y="252"/>
                    </a:lnTo>
                    <a:lnTo>
                      <a:pt x="418" y="248"/>
                    </a:lnTo>
                    <a:lnTo>
                      <a:pt x="418" y="248"/>
                    </a:lnTo>
                    <a:lnTo>
                      <a:pt x="484" y="240"/>
                    </a:lnTo>
                    <a:lnTo>
                      <a:pt x="484" y="240"/>
                    </a:lnTo>
                    <a:lnTo>
                      <a:pt x="544" y="232"/>
                    </a:lnTo>
                    <a:lnTo>
                      <a:pt x="577" y="228"/>
                    </a:lnTo>
                    <a:lnTo>
                      <a:pt x="606" y="226"/>
                    </a:lnTo>
                    <a:lnTo>
                      <a:pt x="617" y="226"/>
                    </a:lnTo>
                    <a:lnTo>
                      <a:pt x="617" y="226"/>
                    </a:lnTo>
                    <a:lnTo>
                      <a:pt x="643" y="220"/>
                    </a:lnTo>
                    <a:lnTo>
                      <a:pt x="643" y="220"/>
                    </a:lnTo>
                    <a:lnTo>
                      <a:pt x="665" y="214"/>
                    </a:lnTo>
                    <a:lnTo>
                      <a:pt x="665" y="214"/>
                    </a:lnTo>
                    <a:lnTo>
                      <a:pt x="692" y="205"/>
                    </a:lnTo>
                    <a:lnTo>
                      <a:pt x="692" y="205"/>
                    </a:lnTo>
                    <a:lnTo>
                      <a:pt x="716" y="197"/>
                    </a:lnTo>
                    <a:lnTo>
                      <a:pt x="739" y="190"/>
                    </a:lnTo>
                    <a:lnTo>
                      <a:pt x="801" y="180"/>
                    </a:lnTo>
                    <a:lnTo>
                      <a:pt x="815" y="178"/>
                    </a:lnTo>
                    <a:lnTo>
                      <a:pt x="827" y="177"/>
                    </a:lnTo>
                    <a:lnTo>
                      <a:pt x="838" y="177"/>
                    </a:lnTo>
                    <a:lnTo>
                      <a:pt x="838" y="177"/>
                    </a:lnTo>
                    <a:lnTo>
                      <a:pt x="846" y="177"/>
                    </a:lnTo>
                    <a:lnTo>
                      <a:pt x="852" y="176"/>
                    </a:lnTo>
                    <a:lnTo>
                      <a:pt x="852" y="176"/>
                    </a:lnTo>
                    <a:lnTo>
                      <a:pt x="858" y="175"/>
                    </a:lnTo>
                    <a:lnTo>
                      <a:pt x="858" y="175"/>
                    </a:lnTo>
                    <a:lnTo>
                      <a:pt x="863" y="174"/>
                    </a:lnTo>
                    <a:lnTo>
                      <a:pt x="863" y="174"/>
                    </a:lnTo>
                    <a:lnTo>
                      <a:pt x="866" y="172"/>
                    </a:lnTo>
                    <a:lnTo>
                      <a:pt x="866" y="172"/>
                    </a:lnTo>
                    <a:lnTo>
                      <a:pt x="871" y="168"/>
                    </a:lnTo>
                    <a:lnTo>
                      <a:pt x="871" y="168"/>
                    </a:lnTo>
                    <a:lnTo>
                      <a:pt x="874" y="163"/>
                    </a:lnTo>
                    <a:lnTo>
                      <a:pt x="874" y="163"/>
                    </a:lnTo>
                    <a:lnTo>
                      <a:pt x="876" y="159"/>
                    </a:lnTo>
                    <a:lnTo>
                      <a:pt x="876" y="159"/>
                    </a:lnTo>
                    <a:lnTo>
                      <a:pt x="878" y="155"/>
                    </a:lnTo>
                    <a:lnTo>
                      <a:pt x="878" y="156"/>
                    </a:lnTo>
                    <a:lnTo>
                      <a:pt x="877" y="153"/>
                    </a:lnTo>
                    <a:lnTo>
                      <a:pt x="877" y="153"/>
                    </a:lnTo>
                    <a:lnTo>
                      <a:pt x="877" y="151"/>
                    </a:lnTo>
                    <a:lnTo>
                      <a:pt x="877" y="151"/>
                    </a:lnTo>
                    <a:lnTo>
                      <a:pt x="875" y="147"/>
                    </a:lnTo>
                    <a:lnTo>
                      <a:pt x="875" y="148"/>
                    </a:lnTo>
                    <a:lnTo>
                      <a:pt x="872" y="145"/>
                    </a:lnTo>
                    <a:lnTo>
                      <a:pt x="872" y="145"/>
                    </a:lnTo>
                    <a:lnTo>
                      <a:pt x="868" y="142"/>
                    </a:lnTo>
                    <a:lnTo>
                      <a:pt x="868" y="142"/>
                    </a:lnTo>
                    <a:lnTo>
                      <a:pt x="866" y="141"/>
                    </a:lnTo>
                    <a:lnTo>
                      <a:pt x="866" y="141"/>
                    </a:lnTo>
                    <a:lnTo>
                      <a:pt x="862" y="140"/>
                    </a:lnTo>
                    <a:lnTo>
                      <a:pt x="863" y="140"/>
                    </a:lnTo>
                    <a:lnTo>
                      <a:pt x="854" y="137"/>
                    </a:lnTo>
                    <a:lnTo>
                      <a:pt x="854" y="137"/>
                    </a:lnTo>
                    <a:lnTo>
                      <a:pt x="846" y="135"/>
                    </a:lnTo>
                    <a:lnTo>
                      <a:pt x="846" y="135"/>
                    </a:lnTo>
                    <a:lnTo>
                      <a:pt x="835" y="134"/>
                    </a:lnTo>
                    <a:lnTo>
                      <a:pt x="835" y="134"/>
                    </a:lnTo>
                    <a:lnTo>
                      <a:pt x="819" y="133"/>
                    </a:lnTo>
                    <a:lnTo>
                      <a:pt x="785" y="129"/>
                    </a:lnTo>
                    <a:lnTo>
                      <a:pt x="769" y="127"/>
                    </a:lnTo>
                    <a:lnTo>
                      <a:pt x="746" y="124"/>
                    </a:lnTo>
                    <a:lnTo>
                      <a:pt x="746" y="124"/>
                    </a:lnTo>
                    <a:lnTo>
                      <a:pt x="739" y="123"/>
                    </a:lnTo>
                    <a:lnTo>
                      <a:pt x="711" y="117"/>
                    </a:lnTo>
                    <a:lnTo>
                      <a:pt x="685" y="110"/>
                    </a:lnTo>
                    <a:lnTo>
                      <a:pt x="685" y="110"/>
                    </a:lnTo>
                    <a:lnTo>
                      <a:pt x="647" y="103"/>
                    </a:lnTo>
                    <a:lnTo>
                      <a:pt x="620" y="98"/>
                    </a:lnTo>
                    <a:lnTo>
                      <a:pt x="620" y="98"/>
                    </a:lnTo>
                    <a:lnTo>
                      <a:pt x="603" y="95"/>
                    </a:lnTo>
                    <a:lnTo>
                      <a:pt x="603" y="95"/>
                    </a:lnTo>
                    <a:lnTo>
                      <a:pt x="587" y="95"/>
                    </a:lnTo>
                    <a:lnTo>
                      <a:pt x="538" y="91"/>
                    </a:lnTo>
                    <a:lnTo>
                      <a:pt x="494" y="87"/>
                    </a:lnTo>
                    <a:lnTo>
                      <a:pt x="494" y="87"/>
                    </a:lnTo>
                    <a:lnTo>
                      <a:pt x="468" y="87"/>
                    </a:lnTo>
                    <a:lnTo>
                      <a:pt x="468" y="87"/>
                    </a:lnTo>
                    <a:lnTo>
                      <a:pt x="437" y="86"/>
                    </a:lnTo>
                    <a:lnTo>
                      <a:pt x="437" y="86"/>
                    </a:lnTo>
                    <a:lnTo>
                      <a:pt x="406" y="85"/>
                    </a:lnTo>
                    <a:lnTo>
                      <a:pt x="371" y="85"/>
                    </a:lnTo>
                    <a:lnTo>
                      <a:pt x="322" y="83"/>
                    </a:lnTo>
                    <a:lnTo>
                      <a:pt x="322" y="83"/>
                    </a:lnTo>
                    <a:lnTo>
                      <a:pt x="304" y="82"/>
                    </a:lnTo>
                    <a:lnTo>
                      <a:pt x="294" y="82"/>
                    </a:lnTo>
                    <a:lnTo>
                      <a:pt x="294" y="82"/>
                    </a:lnTo>
                    <a:lnTo>
                      <a:pt x="281" y="84"/>
                    </a:lnTo>
                    <a:lnTo>
                      <a:pt x="269" y="85"/>
                    </a:lnTo>
                    <a:lnTo>
                      <a:pt x="269" y="85"/>
                    </a:lnTo>
                    <a:lnTo>
                      <a:pt x="261" y="86"/>
                    </a:lnTo>
                    <a:lnTo>
                      <a:pt x="261" y="86"/>
                    </a:lnTo>
                    <a:lnTo>
                      <a:pt x="254" y="87"/>
                    </a:lnTo>
                    <a:lnTo>
                      <a:pt x="254" y="87"/>
                    </a:lnTo>
                    <a:lnTo>
                      <a:pt x="244" y="89"/>
                    </a:lnTo>
                    <a:lnTo>
                      <a:pt x="244" y="89"/>
                    </a:lnTo>
                    <a:lnTo>
                      <a:pt x="227" y="92"/>
                    </a:lnTo>
                    <a:lnTo>
                      <a:pt x="227" y="92"/>
                    </a:lnTo>
                    <a:lnTo>
                      <a:pt x="214" y="95"/>
                    </a:lnTo>
                    <a:lnTo>
                      <a:pt x="214" y="95"/>
                    </a:lnTo>
                    <a:lnTo>
                      <a:pt x="197" y="99"/>
                    </a:lnTo>
                    <a:lnTo>
                      <a:pt x="178" y="104"/>
                    </a:lnTo>
                    <a:lnTo>
                      <a:pt x="178" y="104"/>
                    </a:lnTo>
                    <a:lnTo>
                      <a:pt x="160" y="109"/>
                    </a:lnTo>
                    <a:lnTo>
                      <a:pt x="160" y="109"/>
                    </a:lnTo>
                    <a:lnTo>
                      <a:pt x="141" y="116"/>
                    </a:lnTo>
                    <a:lnTo>
                      <a:pt x="117" y="124"/>
                    </a:lnTo>
                    <a:lnTo>
                      <a:pt x="82" y="133"/>
                    </a:lnTo>
                    <a:lnTo>
                      <a:pt x="82" y="133"/>
                    </a:lnTo>
                    <a:lnTo>
                      <a:pt x="56" y="143"/>
                    </a:lnTo>
                    <a:lnTo>
                      <a:pt x="56" y="143"/>
                    </a:lnTo>
                    <a:lnTo>
                      <a:pt x="39" y="152"/>
                    </a:lnTo>
                    <a:lnTo>
                      <a:pt x="39" y="152"/>
                    </a:lnTo>
                    <a:lnTo>
                      <a:pt x="26" y="160"/>
                    </a:lnTo>
                    <a:lnTo>
                      <a:pt x="26" y="160"/>
                    </a:lnTo>
                    <a:lnTo>
                      <a:pt x="18" y="166"/>
                    </a:lnTo>
                    <a:lnTo>
                      <a:pt x="18" y="166"/>
                    </a:lnTo>
                    <a:lnTo>
                      <a:pt x="12" y="172"/>
                    </a:lnTo>
                    <a:lnTo>
                      <a:pt x="12" y="172"/>
                    </a:lnTo>
                    <a:close/>
                    <a:moveTo>
                      <a:pt x="13" y="171"/>
                    </a:moveTo>
                    <a:lnTo>
                      <a:pt x="10" y="174"/>
                    </a:lnTo>
                    <a:lnTo>
                      <a:pt x="10" y="174"/>
                    </a:lnTo>
                    <a:lnTo>
                      <a:pt x="7" y="176"/>
                    </a:lnTo>
                    <a:lnTo>
                      <a:pt x="7" y="176"/>
                    </a:lnTo>
                    <a:lnTo>
                      <a:pt x="5" y="177"/>
                    </a:lnTo>
                    <a:lnTo>
                      <a:pt x="5" y="177"/>
                    </a:lnTo>
                    <a:lnTo>
                      <a:pt x="3" y="180"/>
                    </a:lnTo>
                    <a:lnTo>
                      <a:pt x="4" y="180"/>
                    </a:lnTo>
                    <a:lnTo>
                      <a:pt x="2" y="183"/>
                    </a:lnTo>
                    <a:lnTo>
                      <a:pt x="2" y="183"/>
                    </a:lnTo>
                    <a:lnTo>
                      <a:pt x="1" y="188"/>
                    </a:lnTo>
                    <a:lnTo>
                      <a:pt x="1" y="188"/>
                    </a:lnTo>
                    <a:lnTo>
                      <a:pt x="3" y="191"/>
                    </a:lnTo>
                    <a:lnTo>
                      <a:pt x="3" y="191"/>
                    </a:lnTo>
                    <a:lnTo>
                      <a:pt x="6" y="193"/>
                    </a:lnTo>
                    <a:lnTo>
                      <a:pt x="6" y="193"/>
                    </a:lnTo>
                    <a:lnTo>
                      <a:pt x="8" y="194"/>
                    </a:lnTo>
                    <a:lnTo>
                      <a:pt x="8" y="194"/>
                    </a:lnTo>
                    <a:lnTo>
                      <a:pt x="11" y="195"/>
                    </a:lnTo>
                    <a:lnTo>
                      <a:pt x="22" y="201"/>
                    </a:lnTo>
                    <a:lnTo>
                      <a:pt x="22" y="201"/>
                    </a:lnTo>
                    <a:lnTo>
                      <a:pt x="35" y="208"/>
                    </a:lnTo>
                    <a:lnTo>
                      <a:pt x="35" y="208"/>
                    </a:lnTo>
                    <a:lnTo>
                      <a:pt x="44" y="213"/>
                    </a:lnTo>
                    <a:lnTo>
                      <a:pt x="46" y="214"/>
                    </a:lnTo>
                    <a:lnTo>
                      <a:pt x="46" y="214"/>
                    </a:lnTo>
                    <a:lnTo>
                      <a:pt x="52" y="216"/>
                    </a:lnTo>
                    <a:lnTo>
                      <a:pt x="52" y="216"/>
                    </a:lnTo>
                    <a:lnTo>
                      <a:pt x="56" y="217"/>
                    </a:lnTo>
                    <a:lnTo>
                      <a:pt x="55" y="218"/>
                    </a:lnTo>
                    <a:lnTo>
                      <a:pt x="51" y="217"/>
                    </a:lnTo>
                    <a:lnTo>
                      <a:pt x="46" y="215"/>
                    </a:lnTo>
                    <a:lnTo>
                      <a:pt x="43" y="213"/>
                    </a:lnTo>
                    <a:lnTo>
                      <a:pt x="43" y="213"/>
                    </a:lnTo>
                    <a:lnTo>
                      <a:pt x="34" y="209"/>
                    </a:lnTo>
                    <a:lnTo>
                      <a:pt x="22" y="202"/>
                    </a:lnTo>
                    <a:lnTo>
                      <a:pt x="10" y="195"/>
                    </a:lnTo>
                    <a:lnTo>
                      <a:pt x="10" y="196"/>
                    </a:lnTo>
                    <a:lnTo>
                      <a:pt x="7" y="194"/>
                    </a:lnTo>
                    <a:lnTo>
                      <a:pt x="5" y="193"/>
                    </a:lnTo>
                    <a:lnTo>
                      <a:pt x="2" y="192"/>
                    </a:lnTo>
                    <a:lnTo>
                      <a:pt x="0" y="188"/>
                    </a:lnTo>
                    <a:lnTo>
                      <a:pt x="1" y="182"/>
                    </a:lnTo>
                    <a:lnTo>
                      <a:pt x="3" y="179"/>
                    </a:lnTo>
                    <a:lnTo>
                      <a:pt x="5" y="177"/>
                    </a:lnTo>
                    <a:lnTo>
                      <a:pt x="6" y="175"/>
                    </a:lnTo>
                    <a:lnTo>
                      <a:pt x="9" y="173"/>
                    </a:lnTo>
                    <a:lnTo>
                      <a:pt x="13" y="171"/>
                    </a:lnTo>
                    <a:lnTo>
                      <a:pt x="13" y="171"/>
                    </a:lnTo>
                    <a:close/>
                    <a:moveTo>
                      <a:pt x="8" y="194"/>
                    </a:moveTo>
                    <a:lnTo>
                      <a:pt x="5" y="195"/>
                    </a:lnTo>
                    <a:lnTo>
                      <a:pt x="5" y="195"/>
                    </a:lnTo>
                    <a:lnTo>
                      <a:pt x="3" y="196"/>
                    </a:lnTo>
                    <a:lnTo>
                      <a:pt x="3" y="196"/>
                    </a:lnTo>
                    <a:lnTo>
                      <a:pt x="2" y="198"/>
                    </a:lnTo>
                    <a:lnTo>
                      <a:pt x="1" y="201"/>
                    </a:lnTo>
                    <a:lnTo>
                      <a:pt x="1" y="201"/>
                    </a:lnTo>
                    <a:lnTo>
                      <a:pt x="1" y="203"/>
                    </a:lnTo>
                    <a:lnTo>
                      <a:pt x="1" y="203"/>
                    </a:lnTo>
                    <a:lnTo>
                      <a:pt x="2" y="204"/>
                    </a:lnTo>
                    <a:lnTo>
                      <a:pt x="3" y="205"/>
                    </a:lnTo>
                    <a:lnTo>
                      <a:pt x="3" y="205"/>
                    </a:lnTo>
                    <a:lnTo>
                      <a:pt x="5" y="207"/>
                    </a:lnTo>
                    <a:lnTo>
                      <a:pt x="5" y="207"/>
                    </a:lnTo>
                    <a:lnTo>
                      <a:pt x="3" y="206"/>
                    </a:lnTo>
                    <a:lnTo>
                      <a:pt x="2" y="204"/>
                    </a:lnTo>
                    <a:lnTo>
                      <a:pt x="2" y="204"/>
                    </a:lnTo>
                    <a:lnTo>
                      <a:pt x="1" y="203"/>
                    </a:lnTo>
                    <a:lnTo>
                      <a:pt x="0" y="201"/>
                    </a:lnTo>
                    <a:lnTo>
                      <a:pt x="1" y="197"/>
                    </a:lnTo>
                    <a:lnTo>
                      <a:pt x="1" y="197"/>
                    </a:lnTo>
                    <a:lnTo>
                      <a:pt x="2" y="195"/>
                    </a:lnTo>
                    <a:lnTo>
                      <a:pt x="5" y="194"/>
                    </a:lnTo>
                    <a:lnTo>
                      <a:pt x="8" y="193"/>
                    </a:lnTo>
                    <a:lnTo>
                      <a:pt x="8" y="194"/>
                    </a:lnTo>
                    <a:close/>
                    <a:moveTo>
                      <a:pt x="80" y="150"/>
                    </a:moveTo>
                    <a:lnTo>
                      <a:pt x="77" y="152"/>
                    </a:lnTo>
                    <a:lnTo>
                      <a:pt x="77" y="152"/>
                    </a:lnTo>
                    <a:lnTo>
                      <a:pt x="74" y="154"/>
                    </a:lnTo>
                    <a:lnTo>
                      <a:pt x="74" y="154"/>
                    </a:lnTo>
                    <a:lnTo>
                      <a:pt x="71" y="156"/>
                    </a:lnTo>
                    <a:lnTo>
                      <a:pt x="71" y="156"/>
                    </a:lnTo>
                    <a:lnTo>
                      <a:pt x="69" y="160"/>
                    </a:lnTo>
                    <a:lnTo>
                      <a:pt x="69" y="160"/>
                    </a:lnTo>
                    <a:lnTo>
                      <a:pt x="68" y="162"/>
                    </a:lnTo>
                    <a:lnTo>
                      <a:pt x="68" y="162"/>
                    </a:lnTo>
                    <a:lnTo>
                      <a:pt x="67" y="165"/>
                    </a:lnTo>
                    <a:lnTo>
                      <a:pt x="67" y="165"/>
                    </a:lnTo>
                    <a:lnTo>
                      <a:pt x="68" y="168"/>
                    </a:lnTo>
                    <a:lnTo>
                      <a:pt x="68" y="168"/>
                    </a:lnTo>
                    <a:lnTo>
                      <a:pt x="70" y="170"/>
                    </a:lnTo>
                    <a:lnTo>
                      <a:pt x="69" y="170"/>
                    </a:lnTo>
                    <a:lnTo>
                      <a:pt x="71" y="171"/>
                    </a:lnTo>
                    <a:lnTo>
                      <a:pt x="71" y="171"/>
                    </a:lnTo>
                    <a:lnTo>
                      <a:pt x="74" y="172"/>
                    </a:lnTo>
                    <a:lnTo>
                      <a:pt x="74" y="172"/>
                    </a:lnTo>
                    <a:lnTo>
                      <a:pt x="76" y="172"/>
                    </a:lnTo>
                    <a:lnTo>
                      <a:pt x="76" y="172"/>
                    </a:lnTo>
                    <a:lnTo>
                      <a:pt x="80" y="171"/>
                    </a:lnTo>
                    <a:lnTo>
                      <a:pt x="80" y="172"/>
                    </a:lnTo>
                    <a:lnTo>
                      <a:pt x="85" y="170"/>
                    </a:lnTo>
                    <a:lnTo>
                      <a:pt x="85" y="170"/>
                    </a:lnTo>
                    <a:lnTo>
                      <a:pt x="88" y="168"/>
                    </a:lnTo>
                    <a:lnTo>
                      <a:pt x="88" y="168"/>
                    </a:lnTo>
                    <a:lnTo>
                      <a:pt x="89" y="166"/>
                    </a:lnTo>
                    <a:lnTo>
                      <a:pt x="90" y="165"/>
                    </a:lnTo>
                    <a:lnTo>
                      <a:pt x="90" y="165"/>
                    </a:lnTo>
                    <a:lnTo>
                      <a:pt x="93" y="163"/>
                    </a:lnTo>
                    <a:lnTo>
                      <a:pt x="93" y="163"/>
                    </a:lnTo>
                    <a:lnTo>
                      <a:pt x="95" y="160"/>
                    </a:lnTo>
                    <a:lnTo>
                      <a:pt x="95" y="160"/>
                    </a:lnTo>
                    <a:lnTo>
                      <a:pt x="96" y="158"/>
                    </a:lnTo>
                    <a:lnTo>
                      <a:pt x="96" y="158"/>
                    </a:lnTo>
                    <a:lnTo>
                      <a:pt x="97" y="155"/>
                    </a:lnTo>
                    <a:lnTo>
                      <a:pt x="97" y="155"/>
                    </a:lnTo>
                    <a:lnTo>
                      <a:pt x="96" y="153"/>
                    </a:lnTo>
                    <a:lnTo>
                      <a:pt x="96" y="153"/>
                    </a:lnTo>
                    <a:lnTo>
                      <a:pt x="95" y="151"/>
                    </a:lnTo>
                    <a:lnTo>
                      <a:pt x="95" y="151"/>
                    </a:lnTo>
                    <a:lnTo>
                      <a:pt x="93" y="150"/>
                    </a:lnTo>
                    <a:lnTo>
                      <a:pt x="93" y="150"/>
                    </a:lnTo>
                    <a:lnTo>
                      <a:pt x="90" y="149"/>
                    </a:lnTo>
                    <a:lnTo>
                      <a:pt x="90" y="149"/>
                    </a:lnTo>
                    <a:lnTo>
                      <a:pt x="87" y="148"/>
                    </a:lnTo>
                    <a:lnTo>
                      <a:pt x="87" y="148"/>
                    </a:lnTo>
                    <a:lnTo>
                      <a:pt x="84" y="149"/>
                    </a:lnTo>
                    <a:lnTo>
                      <a:pt x="84" y="148"/>
                    </a:lnTo>
                    <a:lnTo>
                      <a:pt x="79" y="150"/>
                    </a:lnTo>
                    <a:lnTo>
                      <a:pt x="79" y="149"/>
                    </a:lnTo>
                    <a:lnTo>
                      <a:pt x="84" y="148"/>
                    </a:lnTo>
                    <a:lnTo>
                      <a:pt x="87" y="147"/>
                    </a:lnTo>
                    <a:lnTo>
                      <a:pt x="90" y="148"/>
                    </a:lnTo>
                    <a:lnTo>
                      <a:pt x="94" y="149"/>
                    </a:lnTo>
                    <a:lnTo>
                      <a:pt x="96" y="150"/>
                    </a:lnTo>
                    <a:lnTo>
                      <a:pt x="97" y="153"/>
                    </a:lnTo>
                    <a:lnTo>
                      <a:pt x="97" y="155"/>
                    </a:lnTo>
                    <a:lnTo>
                      <a:pt x="97" y="158"/>
                    </a:lnTo>
                    <a:lnTo>
                      <a:pt x="95" y="161"/>
                    </a:lnTo>
                    <a:lnTo>
                      <a:pt x="94" y="163"/>
                    </a:lnTo>
                    <a:lnTo>
                      <a:pt x="91" y="166"/>
                    </a:lnTo>
                    <a:lnTo>
                      <a:pt x="90" y="167"/>
                    </a:lnTo>
                    <a:lnTo>
                      <a:pt x="90" y="167"/>
                    </a:lnTo>
                    <a:lnTo>
                      <a:pt x="88" y="168"/>
                    </a:lnTo>
                    <a:lnTo>
                      <a:pt x="86" y="170"/>
                    </a:lnTo>
                    <a:lnTo>
                      <a:pt x="81" y="172"/>
                    </a:lnTo>
                    <a:lnTo>
                      <a:pt x="76" y="173"/>
                    </a:lnTo>
                    <a:lnTo>
                      <a:pt x="74" y="173"/>
                    </a:lnTo>
                    <a:lnTo>
                      <a:pt x="71" y="172"/>
                    </a:lnTo>
                    <a:lnTo>
                      <a:pt x="69" y="170"/>
                    </a:lnTo>
                    <a:lnTo>
                      <a:pt x="67" y="168"/>
                    </a:lnTo>
                    <a:lnTo>
                      <a:pt x="66" y="165"/>
                    </a:lnTo>
                    <a:lnTo>
                      <a:pt x="67" y="162"/>
                    </a:lnTo>
                    <a:lnTo>
                      <a:pt x="68" y="159"/>
                    </a:lnTo>
                    <a:lnTo>
                      <a:pt x="70" y="156"/>
                    </a:lnTo>
                    <a:lnTo>
                      <a:pt x="73" y="153"/>
                    </a:lnTo>
                    <a:lnTo>
                      <a:pt x="76" y="151"/>
                    </a:lnTo>
                    <a:lnTo>
                      <a:pt x="80" y="149"/>
                    </a:lnTo>
                    <a:lnTo>
                      <a:pt x="80" y="150"/>
                    </a:lnTo>
                    <a:close/>
                    <a:moveTo>
                      <a:pt x="827" y="133"/>
                    </a:moveTo>
                    <a:lnTo>
                      <a:pt x="837" y="128"/>
                    </a:lnTo>
                    <a:lnTo>
                      <a:pt x="837" y="128"/>
                    </a:lnTo>
                    <a:lnTo>
                      <a:pt x="845" y="122"/>
                    </a:lnTo>
                    <a:lnTo>
                      <a:pt x="845" y="122"/>
                    </a:lnTo>
                    <a:lnTo>
                      <a:pt x="852" y="117"/>
                    </a:lnTo>
                    <a:lnTo>
                      <a:pt x="852" y="118"/>
                    </a:lnTo>
                    <a:lnTo>
                      <a:pt x="857" y="110"/>
                    </a:lnTo>
                    <a:lnTo>
                      <a:pt x="870" y="96"/>
                    </a:lnTo>
                    <a:lnTo>
                      <a:pt x="883" y="83"/>
                    </a:lnTo>
                    <a:lnTo>
                      <a:pt x="896" y="70"/>
                    </a:lnTo>
                    <a:lnTo>
                      <a:pt x="908" y="60"/>
                    </a:lnTo>
                    <a:lnTo>
                      <a:pt x="925" y="50"/>
                    </a:lnTo>
                    <a:lnTo>
                      <a:pt x="938" y="44"/>
                    </a:lnTo>
                    <a:lnTo>
                      <a:pt x="953" y="37"/>
                    </a:lnTo>
                    <a:lnTo>
                      <a:pt x="957" y="36"/>
                    </a:lnTo>
                    <a:lnTo>
                      <a:pt x="963" y="37"/>
                    </a:lnTo>
                    <a:lnTo>
                      <a:pt x="967" y="40"/>
                    </a:lnTo>
                    <a:lnTo>
                      <a:pt x="969" y="44"/>
                    </a:lnTo>
                    <a:lnTo>
                      <a:pt x="969" y="50"/>
                    </a:lnTo>
                    <a:lnTo>
                      <a:pt x="968" y="55"/>
                    </a:lnTo>
                    <a:lnTo>
                      <a:pt x="967" y="61"/>
                    </a:lnTo>
                    <a:lnTo>
                      <a:pt x="966" y="67"/>
                    </a:lnTo>
                    <a:lnTo>
                      <a:pt x="964" y="77"/>
                    </a:lnTo>
                    <a:lnTo>
                      <a:pt x="960" y="91"/>
                    </a:lnTo>
                    <a:lnTo>
                      <a:pt x="956" y="105"/>
                    </a:lnTo>
                    <a:lnTo>
                      <a:pt x="951" y="117"/>
                    </a:lnTo>
                    <a:lnTo>
                      <a:pt x="951" y="117"/>
                    </a:lnTo>
                    <a:lnTo>
                      <a:pt x="947" y="134"/>
                    </a:lnTo>
                    <a:lnTo>
                      <a:pt x="947" y="134"/>
                    </a:lnTo>
                    <a:lnTo>
                      <a:pt x="944" y="144"/>
                    </a:lnTo>
                    <a:lnTo>
                      <a:pt x="944" y="144"/>
                    </a:lnTo>
                    <a:lnTo>
                      <a:pt x="943" y="154"/>
                    </a:lnTo>
                    <a:lnTo>
                      <a:pt x="943" y="153"/>
                    </a:lnTo>
                    <a:lnTo>
                      <a:pt x="944" y="162"/>
                    </a:lnTo>
                    <a:lnTo>
                      <a:pt x="944" y="162"/>
                    </a:lnTo>
                    <a:lnTo>
                      <a:pt x="949" y="173"/>
                    </a:lnTo>
                    <a:lnTo>
                      <a:pt x="954" y="187"/>
                    </a:lnTo>
                    <a:lnTo>
                      <a:pt x="959" y="201"/>
                    </a:lnTo>
                    <a:lnTo>
                      <a:pt x="963" y="215"/>
                    </a:lnTo>
                    <a:lnTo>
                      <a:pt x="963" y="215"/>
                    </a:lnTo>
                    <a:lnTo>
                      <a:pt x="967" y="230"/>
                    </a:lnTo>
                    <a:lnTo>
                      <a:pt x="971" y="242"/>
                    </a:lnTo>
                    <a:lnTo>
                      <a:pt x="973" y="252"/>
                    </a:lnTo>
                    <a:lnTo>
                      <a:pt x="973" y="258"/>
                    </a:lnTo>
                    <a:lnTo>
                      <a:pt x="972" y="261"/>
                    </a:lnTo>
                    <a:lnTo>
                      <a:pt x="970" y="263"/>
                    </a:lnTo>
                    <a:lnTo>
                      <a:pt x="968" y="265"/>
                    </a:lnTo>
                    <a:lnTo>
                      <a:pt x="964" y="267"/>
                    </a:lnTo>
                    <a:lnTo>
                      <a:pt x="957" y="267"/>
                    </a:lnTo>
                    <a:lnTo>
                      <a:pt x="949" y="265"/>
                    </a:lnTo>
                    <a:lnTo>
                      <a:pt x="937" y="258"/>
                    </a:lnTo>
                    <a:lnTo>
                      <a:pt x="924" y="250"/>
                    </a:lnTo>
                    <a:lnTo>
                      <a:pt x="905" y="237"/>
                    </a:lnTo>
                    <a:lnTo>
                      <a:pt x="892" y="226"/>
                    </a:lnTo>
                    <a:lnTo>
                      <a:pt x="870" y="206"/>
                    </a:lnTo>
                    <a:lnTo>
                      <a:pt x="870" y="206"/>
                    </a:lnTo>
                    <a:lnTo>
                      <a:pt x="859" y="196"/>
                    </a:lnTo>
                    <a:lnTo>
                      <a:pt x="859" y="196"/>
                    </a:lnTo>
                    <a:lnTo>
                      <a:pt x="848" y="186"/>
                    </a:lnTo>
                    <a:lnTo>
                      <a:pt x="848" y="186"/>
                    </a:lnTo>
                    <a:lnTo>
                      <a:pt x="840" y="182"/>
                    </a:lnTo>
                    <a:lnTo>
                      <a:pt x="840" y="182"/>
                    </a:lnTo>
                    <a:lnTo>
                      <a:pt x="834" y="180"/>
                    </a:lnTo>
                    <a:lnTo>
                      <a:pt x="834" y="180"/>
                    </a:lnTo>
                    <a:lnTo>
                      <a:pt x="827" y="178"/>
                    </a:lnTo>
                    <a:lnTo>
                      <a:pt x="827" y="177"/>
                    </a:lnTo>
                    <a:lnTo>
                      <a:pt x="834" y="179"/>
                    </a:lnTo>
                    <a:lnTo>
                      <a:pt x="840" y="181"/>
                    </a:lnTo>
                    <a:lnTo>
                      <a:pt x="848" y="186"/>
                    </a:lnTo>
                    <a:lnTo>
                      <a:pt x="859" y="195"/>
                    </a:lnTo>
                    <a:lnTo>
                      <a:pt x="871" y="205"/>
                    </a:lnTo>
                    <a:lnTo>
                      <a:pt x="892" y="225"/>
                    </a:lnTo>
                    <a:lnTo>
                      <a:pt x="892" y="225"/>
                    </a:lnTo>
                    <a:lnTo>
                      <a:pt x="905" y="236"/>
                    </a:lnTo>
                    <a:lnTo>
                      <a:pt x="905" y="236"/>
                    </a:lnTo>
                    <a:lnTo>
                      <a:pt x="925" y="250"/>
                    </a:lnTo>
                    <a:lnTo>
                      <a:pt x="925" y="250"/>
                    </a:lnTo>
                    <a:lnTo>
                      <a:pt x="937" y="257"/>
                    </a:lnTo>
                    <a:lnTo>
                      <a:pt x="937" y="257"/>
                    </a:lnTo>
                    <a:lnTo>
                      <a:pt x="950" y="264"/>
                    </a:lnTo>
                    <a:lnTo>
                      <a:pt x="950" y="264"/>
                    </a:lnTo>
                    <a:lnTo>
                      <a:pt x="957" y="266"/>
                    </a:lnTo>
                    <a:lnTo>
                      <a:pt x="957" y="266"/>
                    </a:lnTo>
                    <a:lnTo>
                      <a:pt x="964" y="266"/>
                    </a:lnTo>
                    <a:lnTo>
                      <a:pt x="964" y="266"/>
                    </a:lnTo>
                    <a:lnTo>
                      <a:pt x="968" y="264"/>
                    </a:lnTo>
                    <a:lnTo>
                      <a:pt x="968" y="264"/>
                    </a:lnTo>
                    <a:lnTo>
                      <a:pt x="970" y="262"/>
                    </a:lnTo>
                    <a:lnTo>
                      <a:pt x="970" y="262"/>
                    </a:lnTo>
                    <a:lnTo>
                      <a:pt x="971" y="261"/>
                    </a:lnTo>
                    <a:lnTo>
                      <a:pt x="971" y="261"/>
                    </a:lnTo>
                    <a:lnTo>
                      <a:pt x="972" y="258"/>
                    </a:lnTo>
                    <a:lnTo>
                      <a:pt x="972" y="258"/>
                    </a:lnTo>
                    <a:lnTo>
                      <a:pt x="972" y="252"/>
                    </a:lnTo>
                    <a:lnTo>
                      <a:pt x="972" y="252"/>
                    </a:lnTo>
                    <a:lnTo>
                      <a:pt x="970" y="242"/>
                    </a:lnTo>
                    <a:lnTo>
                      <a:pt x="970" y="242"/>
                    </a:lnTo>
                    <a:lnTo>
                      <a:pt x="966" y="230"/>
                    </a:lnTo>
                    <a:lnTo>
                      <a:pt x="966" y="230"/>
                    </a:lnTo>
                    <a:lnTo>
                      <a:pt x="962" y="215"/>
                    </a:lnTo>
                    <a:lnTo>
                      <a:pt x="959" y="201"/>
                    </a:lnTo>
                    <a:lnTo>
                      <a:pt x="959" y="201"/>
                    </a:lnTo>
                    <a:lnTo>
                      <a:pt x="954" y="187"/>
                    </a:lnTo>
                    <a:lnTo>
                      <a:pt x="954" y="187"/>
                    </a:lnTo>
                    <a:lnTo>
                      <a:pt x="948" y="173"/>
                    </a:lnTo>
                    <a:lnTo>
                      <a:pt x="948" y="173"/>
                    </a:lnTo>
                    <a:lnTo>
                      <a:pt x="943" y="162"/>
                    </a:lnTo>
                    <a:lnTo>
                      <a:pt x="942" y="153"/>
                    </a:lnTo>
                    <a:lnTo>
                      <a:pt x="944" y="144"/>
                    </a:lnTo>
                    <a:lnTo>
                      <a:pt x="946" y="134"/>
                    </a:lnTo>
                    <a:lnTo>
                      <a:pt x="951" y="117"/>
                    </a:lnTo>
                    <a:lnTo>
                      <a:pt x="955" y="104"/>
                    </a:lnTo>
                    <a:lnTo>
                      <a:pt x="955" y="104"/>
                    </a:lnTo>
                    <a:lnTo>
                      <a:pt x="959" y="90"/>
                    </a:lnTo>
                    <a:lnTo>
                      <a:pt x="959" y="90"/>
                    </a:lnTo>
                    <a:lnTo>
                      <a:pt x="963" y="77"/>
                    </a:lnTo>
                    <a:lnTo>
                      <a:pt x="963" y="77"/>
                    </a:lnTo>
                    <a:lnTo>
                      <a:pt x="965" y="67"/>
                    </a:lnTo>
                    <a:lnTo>
                      <a:pt x="965" y="67"/>
                    </a:lnTo>
                    <a:lnTo>
                      <a:pt x="966" y="61"/>
                    </a:lnTo>
                    <a:lnTo>
                      <a:pt x="966" y="61"/>
                    </a:lnTo>
                    <a:lnTo>
                      <a:pt x="967" y="55"/>
                    </a:lnTo>
                    <a:lnTo>
                      <a:pt x="967" y="55"/>
                    </a:lnTo>
                    <a:lnTo>
                      <a:pt x="968" y="50"/>
                    </a:lnTo>
                    <a:lnTo>
                      <a:pt x="968" y="50"/>
                    </a:lnTo>
                    <a:lnTo>
                      <a:pt x="968" y="44"/>
                    </a:lnTo>
                    <a:lnTo>
                      <a:pt x="968" y="44"/>
                    </a:lnTo>
                    <a:lnTo>
                      <a:pt x="966" y="40"/>
                    </a:lnTo>
                    <a:lnTo>
                      <a:pt x="967" y="40"/>
                    </a:lnTo>
                    <a:lnTo>
                      <a:pt x="962" y="38"/>
                    </a:lnTo>
                    <a:lnTo>
                      <a:pt x="962" y="38"/>
                    </a:lnTo>
                    <a:lnTo>
                      <a:pt x="957" y="37"/>
                    </a:lnTo>
                    <a:lnTo>
                      <a:pt x="957" y="37"/>
                    </a:lnTo>
                    <a:lnTo>
                      <a:pt x="953" y="38"/>
                    </a:lnTo>
                    <a:lnTo>
                      <a:pt x="953" y="38"/>
                    </a:lnTo>
                    <a:lnTo>
                      <a:pt x="938" y="45"/>
                    </a:lnTo>
                    <a:lnTo>
                      <a:pt x="938" y="45"/>
                    </a:lnTo>
                    <a:lnTo>
                      <a:pt x="925" y="51"/>
                    </a:lnTo>
                    <a:lnTo>
                      <a:pt x="925" y="51"/>
                    </a:lnTo>
                    <a:lnTo>
                      <a:pt x="909" y="61"/>
                    </a:lnTo>
                    <a:lnTo>
                      <a:pt x="909" y="61"/>
                    </a:lnTo>
                    <a:lnTo>
                      <a:pt x="897" y="71"/>
                    </a:lnTo>
                    <a:lnTo>
                      <a:pt x="897" y="71"/>
                    </a:lnTo>
                    <a:lnTo>
                      <a:pt x="883" y="83"/>
                    </a:lnTo>
                    <a:lnTo>
                      <a:pt x="883" y="83"/>
                    </a:lnTo>
                    <a:lnTo>
                      <a:pt x="870" y="97"/>
                    </a:lnTo>
                    <a:lnTo>
                      <a:pt x="870" y="97"/>
                    </a:lnTo>
                    <a:lnTo>
                      <a:pt x="858" y="111"/>
                    </a:lnTo>
                    <a:lnTo>
                      <a:pt x="858" y="111"/>
                    </a:lnTo>
                    <a:lnTo>
                      <a:pt x="853" y="118"/>
                    </a:lnTo>
                    <a:lnTo>
                      <a:pt x="846" y="123"/>
                    </a:lnTo>
                    <a:lnTo>
                      <a:pt x="837" y="129"/>
                    </a:lnTo>
                    <a:lnTo>
                      <a:pt x="827" y="134"/>
                    </a:lnTo>
                    <a:lnTo>
                      <a:pt x="827" y="133"/>
                    </a:lnTo>
                    <a:close/>
                    <a:moveTo>
                      <a:pt x="206" y="132"/>
                    </a:moveTo>
                    <a:lnTo>
                      <a:pt x="210" y="137"/>
                    </a:lnTo>
                    <a:lnTo>
                      <a:pt x="215" y="141"/>
                    </a:lnTo>
                    <a:lnTo>
                      <a:pt x="220" y="148"/>
                    </a:lnTo>
                    <a:lnTo>
                      <a:pt x="226" y="155"/>
                    </a:lnTo>
                    <a:lnTo>
                      <a:pt x="226" y="155"/>
                    </a:lnTo>
                    <a:lnTo>
                      <a:pt x="230" y="159"/>
                    </a:lnTo>
                    <a:lnTo>
                      <a:pt x="229" y="159"/>
                    </a:lnTo>
                    <a:lnTo>
                      <a:pt x="233" y="162"/>
                    </a:lnTo>
                    <a:lnTo>
                      <a:pt x="233" y="162"/>
                    </a:lnTo>
                    <a:lnTo>
                      <a:pt x="235" y="163"/>
                    </a:lnTo>
                    <a:lnTo>
                      <a:pt x="235" y="163"/>
                    </a:lnTo>
                    <a:lnTo>
                      <a:pt x="237" y="164"/>
                    </a:lnTo>
                    <a:lnTo>
                      <a:pt x="239" y="166"/>
                    </a:lnTo>
                    <a:lnTo>
                      <a:pt x="239" y="166"/>
                    </a:lnTo>
                    <a:lnTo>
                      <a:pt x="241" y="166"/>
                    </a:lnTo>
                    <a:lnTo>
                      <a:pt x="242" y="167"/>
                    </a:lnTo>
                    <a:lnTo>
                      <a:pt x="241" y="168"/>
                    </a:lnTo>
                    <a:lnTo>
                      <a:pt x="239" y="169"/>
                    </a:lnTo>
                    <a:lnTo>
                      <a:pt x="239" y="169"/>
                    </a:lnTo>
                    <a:lnTo>
                      <a:pt x="236" y="171"/>
                    </a:lnTo>
                    <a:lnTo>
                      <a:pt x="236" y="171"/>
                    </a:lnTo>
                    <a:lnTo>
                      <a:pt x="234" y="173"/>
                    </a:lnTo>
                    <a:lnTo>
                      <a:pt x="234" y="173"/>
                    </a:lnTo>
                    <a:lnTo>
                      <a:pt x="230" y="179"/>
                    </a:lnTo>
                    <a:lnTo>
                      <a:pt x="230" y="179"/>
                    </a:lnTo>
                    <a:lnTo>
                      <a:pt x="227" y="188"/>
                    </a:lnTo>
                    <a:lnTo>
                      <a:pt x="227" y="188"/>
                    </a:lnTo>
                    <a:lnTo>
                      <a:pt x="224" y="197"/>
                    </a:lnTo>
                    <a:lnTo>
                      <a:pt x="224" y="197"/>
                    </a:lnTo>
                    <a:lnTo>
                      <a:pt x="222" y="207"/>
                    </a:lnTo>
                    <a:lnTo>
                      <a:pt x="222" y="207"/>
                    </a:lnTo>
                    <a:lnTo>
                      <a:pt x="221" y="216"/>
                    </a:lnTo>
                    <a:lnTo>
                      <a:pt x="220" y="225"/>
                    </a:lnTo>
                    <a:lnTo>
                      <a:pt x="216" y="230"/>
                    </a:lnTo>
                    <a:lnTo>
                      <a:pt x="210" y="236"/>
                    </a:lnTo>
                    <a:lnTo>
                      <a:pt x="206" y="238"/>
                    </a:lnTo>
                    <a:lnTo>
                      <a:pt x="198" y="241"/>
                    </a:lnTo>
                    <a:lnTo>
                      <a:pt x="189" y="242"/>
                    </a:lnTo>
                    <a:lnTo>
                      <a:pt x="181" y="242"/>
                    </a:lnTo>
                    <a:lnTo>
                      <a:pt x="181" y="242"/>
                    </a:lnTo>
                    <a:lnTo>
                      <a:pt x="176" y="243"/>
                    </a:lnTo>
                    <a:lnTo>
                      <a:pt x="168" y="242"/>
                    </a:lnTo>
                    <a:lnTo>
                      <a:pt x="168" y="241"/>
                    </a:lnTo>
                    <a:lnTo>
                      <a:pt x="176" y="242"/>
                    </a:lnTo>
                    <a:lnTo>
                      <a:pt x="176" y="242"/>
                    </a:lnTo>
                    <a:lnTo>
                      <a:pt x="181" y="241"/>
                    </a:lnTo>
                    <a:lnTo>
                      <a:pt x="189" y="241"/>
                    </a:lnTo>
                    <a:lnTo>
                      <a:pt x="189" y="241"/>
                    </a:lnTo>
                    <a:lnTo>
                      <a:pt x="198" y="240"/>
                    </a:lnTo>
                    <a:lnTo>
                      <a:pt x="197" y="240"/>
                    </a:lnTo>
                    <a:lnTo>
                      <a:pt x="206" y="238"/>
                    </a:lnTo>
                    <a:lnTo>
                      <a:pt x="205" y="238"/>
                    </a:lnTo>
                    <a:lnTo>
                      <a:pt x="209" y="235"/>
                    </a:lnTo>
                    <a:lnTo>
                      <a:pt x="209" y="235"/>
                    </a:lnTo>
                    <a:lnTo>
                      <a:pt x="215" y="229"/>
                    </a:lnTo>
                    <a:lnTo>
                      <a:pt x="215" y="229"/>
                    </a:lnTo>
                    <a:lnTo>
                      <a:pt x="219" y="224"/>
                    </a:lnTo>
                    <a:lnTo>
                      <a:pt x="219" y="224"/>
                    </a:lnTo>
                    <a:lnTo>
                      <a:pt x="220" y="215"/>
                    </a:lnTo>
                    <a:lnTo>
                      <a:pt x="220" y="215"/>
                    </a:lnTo>
                    <a:lnTo>
                      <a:pt x="221" y="207"/>
                    </a:lnTo>
                    <a:lnTo>
                      <a:pt x="223" y="197"/>
                    </a:lnTo>
                    <a:lnTo>
                      <a:pt x="226" y="187"/>
                    </a:lnTo>
                    <a:lnTo>
                      <a:pt x="230" y="178"/>
                    </a:lnTo>
                    <a:lnTo>
                      <a:pt x="233" y="173"/>
                    </a:lnTo>
                    <a:lnTo>
                      <a:pt x="236" y="170"/>
                    </a:lnTo>
                    <a:lnTo>
                      <a:pt x="238" y="168"/>
                    </a:lnTo>
                    <a:lnTo>
                      <a:pt x="240" y="168"/>
                    </a:lnTo>
                    <a:lnTo>
                      <a:pt x="240" y="168"/>
                    </a:lnTo>
                    <a:lnTo>
                      <a:pt x="241" y="166"/>
                    </a:lnTo>
                    <a:lnTo>
                      <a:pt x="241" y="167"/>
                    </a:lnTo>
                    <a:lnTo>
                      <a:pt x="241" y="166"/>
                    </a:lnTo>
                    <a:lnTo>
                      <a:pt x="241" y="167"/>
                    </a:lnTo>
                    <a:lnTo>
                      <a:pt x="239" y="167"/>
                    </a:lnTo>
                    <a:lnTo>
                      <a:pt x="236" y="165"/>
                    </a:lnTo>
                    <a:lnTo>
                      <a:pt x="236" y="165"/>
                    </a:lnTo>
                    <a:lnTo>
                      <a:pt x="234" y="164"/>
                    </a:lnTo>
                    <a:lnTo>
                      <a:pt x="232" y="163"/>
                    </a:lnTo>
                    <a:lnTo>
                      <a:pt x="229" y="160"/>
                    </a:lnTo>
                    <a:lnTo>
                      <a:pt x="225" y="156"/>
                    </a:lnTo>
                    <a:lnTo>
                      <a:pt x="220" y="149"/>
                    </a:lnTo>
                    <a:lnTo>
                      <a:pt x="214" y="142"/>
                    </a:lnTo>
                    <a:lnTo>
                      <a:pt x="214" y="142"/>
                    </a:lnTo>
                    <a:lnTo>
                      <a:pt x="210" y="137"/>
                    </a:lnTo>
                    <a:lnTo>
                      <a:pt x="210" y="137"/>
                    </a:lnTo>
                    <a:lnTo>
                      <a:pt x="205" y="133"/>
                    </a:lnTo>
                    <a:lnTo>
                      <a:pt x="206" y="132"/>
                    </a:lnTo>
                    <a:close/>
                    <a:moveTo>
                      <a:pt x="601" y="94"/>
                    </a:moveTo>
                    <a:lnTo>
                      <a:pt x="604" y="94"/>
                    </a:lnTo>
                    <a:lnTo>
                      <a:pt x="604" y="94"/>
                    </a:lnTo>
                    <a:lnTo>
                      <a:pt x="609" y="91"/>
                    </a:lnTo>
                    <a:lnTo>
                      <a:pt x="609" y="91"/>
                    </a:lnTo>
                    <a:lnTo>
                      <a:pt x="616" y="84"/>
                    </a:lnTo>
                    <a:lnTo>
                      <a:pt x="616" y="84"/>
                    </a:lnTo>
                    <a:lnTo>
                      <a:pt x="625" y="72"/>
                    </a:lnTo>
                    <a:lnTo>
                      <a:pt x="625" y="72"/>
                    </a:lnTo>
                    <a:lnTo>
                      <a:pt x="635" y="61"/>
                    </a:lnTo>
                    <a:lnTo>
                      <a:pt x="635" y="61"/>
                    </a:lnTo>
                    <a:lnTo>
                      <a:pt x="643" y="50"/>
                    </a:lnTo>
                    <a:lnTo>
                      <a:pt x="649" y="44"/>
                    </a:lnTo>
                    <a:lnTo>
                      <a:pt x="660" y="35"/>
                    </a:lnTo>
                    <a:lnTo>
                      <a:pt x="666" y="31"/>
                    </a:lnTo>
                    <a:lnTo>
                      <a:pt x="671" y="28"/>
                    </a:lnTo>
                    <a:lnTo>
                      <a:pt x="674" y="27"/>
                    </a:lnTo>
                    <a:lnTo>
                      <a:pt x="678" y="27"/>
                    </a:lnTo>
                    <a:lnTo>
                      <a:pt x="680" y="30"/>
                    </a:lnTo>
                    <a:lnTo>
                      <a:pt x="683" y="38"/>
                    </a:lnTo>
                    <a:lnTo>
                      <a:pt x="683" y="38"/>
                    </a:lnTo>
                    <a:lnTo>
                      <a:pt x="685" y="42"/>
                    </a:lnTo>
                    <a:lnTo>
                      <a:pt x="684" y="42"/>
                    </a:lnTo>
                    <a:lnTo>
                      <a:pt x="687" y="46"/>
                    </a:lnTo>
                    <a:lnTo>
                      <a:pt x="689" y="49"/>
                    </a:lnTo>
                    <a:lnTo>
                      <a:pt x="689" y="49"/>
                    </a:lnTo>
                    <a:lnTo>
                      <a:pt x="691" y="52"/>
                    </a:lnTo>
                    <a:lnTo>
                      <a:pt x="694" y="56"/>
                    </a:lnTo>
                    <a:lnTo>
                      <a:pt x="698" y="64"/>
                    </a:lnTo>
                    <a:lnTo>
                      <a:pt x="698" y="64"/>
                    </a:lnTo>
                    <a:lnTo>
                      <a:pt x="701" y="69"/>
                    </a:lnTo>
                    <a:lnTo>
                      <a:pt x="705" y="74"/>
                    </a:lnTo>
                    <a:lnTo>
                      <a:pt x="708" y="79"/>
                    </a:lnTo>
                    <a:lnTo>
                      <a:pt x="708" y="79"/>
                    </a:lnTo>
                    <a:lnTo>
                      <a:pt x="712" y="84"/>
                    </a:lnTo>
                    <a:lnTo>
                      <a:pt x="719" y="91"/>
                    </a:lnTo>
                    <a:lnTo>
                      <a:pt x="723" y="96"/>
                    </a:lnTo>
                    <a:lnTo>
                      <a:pt x="723" y="96"/>
                    </a:lnTo>
                    <a:lnTo>
                      <a:pt x="727" y="100"/>
                    </a:lnTo>
                    <a:lnTo>
                      <a:pt x="727" y="100"/>
                    </a:lnTo>
                    <a:lnTo>
                      <a:pt x="728" y="100"/>
                    </a:lnTo>
                    <a:lnTo>
                      <a:pt x="732" y="105"/>
                    </a:lnTo>
                    <a:lnTo>
                      <a:pt x="732" y="105"/>
                    </a:lnTo>
                    <a:lnTo>
                      <a:pt x="736" y="109"/>
                    </a:lnTo>
                    <a:lnTo>
                      <a:pt x="739" y="114"/>
                    </a:lnTo>
                    <a:lnTo>
                      <a:pt x="739" y="114"/>
                    </a:lnTo>
                    <a:lnTo>
                      <a:pt x="745" y="121"/>
                    </a:lnTo>
                    <a:lnTo>
                      <a:pt x="745" y="123"/>
                    </a:lnTo>
                    <a:lnTo>
                      <a:pt x="744" y="123"/>
                    </a:lnTo>
                    <a:lnTo>
                      <a:pt x="744" y="121"/>
                    </a:lnTo>
                    <a:lnTo>
                      <a:pt x="744" y="121"/>
                    </a:lnTo>
                    <a:lnTo>
                      <a:pt x="738" y="114"/>
                    </a:lnTo>
                    <a:lnTo>
                      <a:pt x="735" y="110"/>
                    </a:lnTo>
                    <a:lnTo>
                      <a:pt x="735" y="110"/>
                    </a:lnTo>
                    <a:lnTo>
                      <a:pt x="731" y="105"/>
                    </a:lnTo>
                    <a:lnTo>
                      <a:pt x="727" y="101"/>
                    </a:lnTo>
                    <a:lnTo>
                      <a:pt x="727" y="101"/>
                    </a:lnTo>
                    <a:lnTo>
                      <a:pt x="727" y="101"/>
                    </a:lnTo>
                    <a:lnTo>
                      <a:pt x="723" y="97"/>
                    </a:lnTo>
                    <a:lnTo>
                      <a:pt x="718" y="92"/>
                    </a:lnTo>
                    <a:lnTo>
                      <a:pt x="712" y="84"/>
                    </a:lnTo>
                    <a:lnTo>
                      <a:pt x="712" y="84"/>
                    </a:lnTo>
                    <a:lnTo>
                      <a:pt x="707" y="80"/>
                    </a:lnTo>
                    <a:lnTo>
                      <a:pt x="704" y="74"/>
                    </a:lnTo>
                    <a:lnTo>
                      <a:pt x="704" y="74"/>
                    </a:lnTo>
                    <a:lnTo>
                      <a:pt x="701" y="69"/>
                    </a:lnTo>
                    <a:lnTo>
                      <a:pt x="701" y="69"/>
                    </a:lnTo>
                    <a:lnTo>
                      <a:pt x="697" y="65"/>
                    </a:lnTo>
                    <a:lnTo>
                      <a:pt x="693" y="57"/>
                    </a:lnTo>
                    <a:lnTo>
                      <a:pt x="693" y="57"/>
                    </a:lnTo>
                    <a:lnTo>
                      <a:pt x="690" y="53"/>
                    </a:lnTo>
                    <a:lnTo>
                      <a:pt x="690" y="53"/>
                    </a:lnTo>
                    <a:lnTo>
                      <a:pt x="688" y="50"/>
                    </a:lnTo>
                    <a:lnTo>
                      <a:pt x="686" y="46"/>
                    </a:lnTo>
                    <a:lnTo>
                      <a:pt x="686" y="46"/>
                    </a:lnTo>
                    <a:lnTo>
                      <a:pt x="684" y="43"/>
                    </a:lnTo>
                    <a:lnTo>
                      <a:pt x="682" y="38"/>
                    </a:lnTo>
                    <a:lnTo>
                      <a:pt x="679" y="30"/>
                    </a:lnTo>
                    <a:lnTo>
                      <a:pt x="679" y="30"/>
                    </a:lnTo>
                    <a:lnTo>
                      <a:pt x="677" y="27"/>
                    </a:lnTo>
                    <a:lnTo>
                      <a:pt x="677" y="28"/>
                    </a:lnTo>
                    <a:lnTo>
                      <a:pt x="674" y="28"/>
                    </a:lnTo>
                    <a:lnTo>
                      <a:pt x="674" y="28"/>
                    </a:lnTo>
                    <a:lnTo>
                      <a:pt x="671" y="29"/>
                    </a:lnTo>
                    <a:lnTo>
                      <a:pt x="671" y="29"/>
                    </a:lnTo>
                    <a:lnTo>
                      <a:pt x="667" y="31"/>
                    </a:lnTo>
                    <a:lnTo>
                      <a:pt x="667" y="31"/>
                    </a:lnTo>
                    <a:lnTo>
                      <a:pt x="660" y="36"/>
                    </a:lnTo>
                    <a:lnTo>
                      <a:pt x="660" y="36"/>
                    </a:lnTo>
                    <a:lnTo>
                      <a:pt x="649" y="45"/>
                    </a:lnTo>
                    <a:lnTo>
                      <a:pt x="649" y="45"/>
                    </a:lnTo>
                    <a:lnTo>
                      <a:pt x="644" y="51"/>
                    </a:lnTo>
                    <a:lnTo>
                      <a:pt x="644" y="51"/>
                    </a:lnTo>
                    <a:lnTo>
                      <a:pt x="636" y="61"/>
                    </a:lnTo>
                    <a:lnTo>
                      <a:pt x="626" y="73"/>
                    </a:lnTo>
                    <a:lnTo>
                      <a:pt x="616" y="84"/>
                    </a:lnTo>
                    <a:lnTo>
                      <a:pt x="610" y="91"/>
                    </a:lnTo>
                    <a:lnTo>
                      <a:pt x="604" y="95"/>
                    </a:lnTo>
                    <a:lnTo>
                      <a:pt x="601" y="95"/>
                    </a:lnTo>
                    <a:lnTo>
                      <a:pt x="601" y="94"/>
                    </a:lnTo>
                    <a:close/>
                    <a:moveTo>
                      <a:pt x="615" y="228"/>
                    </a:moveTo>
                    <a:lnTo>
                      <a:pt x="613" y="226"/>
                    </a:lnTo>
                    <a:lnTo>
                      <a:pt x="614" y="226"/>
                    </a:lnTo>
                    <a:lnTo>
                      <a:pt x="617" y="229"/>
                    </a:lnTo>
                    <a:lnTo>
                      <a:pt x="620" y="234"/>
                    </a:lnTo>
                    <a:lnTo>
                      <a:pt x="623" y="239"/>
                    </a:lnTo>
                    <a:lnTo>
                      <a:pt x="626" y="247"/>
                    </a:lnTo>
                    <a:lnTo>
                      <a:pt x="626" y="247"/>
                    </a:lnTo>
                    <a:lnTo>
                      <a:pt x="634" y="260"/>
                    </a:lnTo>
                    <a:lnTo>
                      <a:pt x="640" y="271"/>
                    </a:lnTo>
                    <a:lnTo>
                      <a:pt x="642" y="278"/>
                    </a:lnTo>
                    <a:lnTo>
                      <a:pt x="642" y="278"/>
                    </a:lnTo>
                    <a:lnTo>
                      <a:pt x="644" y="280"/>
                    </a:lnTo>
                    <a:lnTo>
                      <a:pt x="644" y="280"/>
                    </a:lnTo>
                    <a:lnTo>
                      <a:pt x="646" y="280"/>
                    </a:lnTo>
                    <a:lnTo>
                      <a:pt x="646" y="280"/>
                    </a:lnTo>
                    <a:lnTo>
                      <a:pt x="647" y="278"/>
                    </a:lnTo>
                    <a:lnTo>
                      <a:pt x="647" y="279"/>
                    </a:lnTo>
                    <a:lnTo>
                      <a:pt x="650" y="272"/>
                    </a:lnTo>
                    <a:lnTo>
                      <a:pt x="659" y="260"/>
                    </a:lnTo>
                    <a:lnTo>
                      <a:pt x="668" y="248"/>
                    </a:lnTo>
                    <a:lnTo>
                      <a:pt x="678" y="238"/>
                    </a:lnTo>
                    <a:lnTo>
                      <a:pt x="692" y="226"/>
                    </a:lnTo>
                    <a:lnTo>
                      <a:pt x="709" y="213"/>
                    </a:lnTo>
                    <a:lnTo>
                      <a:pt x="728" y="201"/>
                    </a:lnTo>
                    <a:lnTo>
                      <a:pt x="739" y="194"/>
                    </a:lnTo>
                    <a:lnTo>
                      <a:pt x="745" y="191"/>
                    </a:lnTo>
                    <a:lnTo>
                      <a:pt x="745" y="191"/>
                    </a:lnTo>
                    <a:lnTo>
                      <a:pt x="747" y="189"/>
                    </a:lnTo>
                    <a:lnTo>
                      <a:pt x="748" y="190"/>
                    </a:lnTo>
                    <a:lnTo>
                      <a:pt x="745" y="192"/>
                    </a:lnTo>
                    <a:lnTo>
                      <a:pt x="740" y="195"/>
                    </a:lnTo>
                    <a:lnTo>
                      <a:pt x="740" y="195"/>
                    </a:lnTo>
                    <a:lnTo>
                      <a:pt x="729" y="202"/>
                    </a:lnTo>
                    <a:lnTo>
                      <a:pt x="729" y="202"/>
                    </a:lnTo>
                    <a:lnTo>
                      <a:pt x="710" y="214"/>
                    </a:lnTo>
                    <a:lnTo>
                      <a:pt x="710" y="214"/>
                    </a:lnTo>
                    <a:lnTo>
                      <a:pt x="693" y="227"/>
                    </a:lnTo>
                    <a:lnTo>
                      <a:pt x="693" y="227"/>
                    </a:lnTo>
                    <a:lnTo>
                      <a:pt x="679" y="239"/>
                    </a:lnTo>
                    <a:lnTo>
                      <a:pt x="679" y="239"/>
                    </a:lnTo>
                    <a:lnTo>
                      <a:pt x="669" y="249"/>
                    </a:lnTo>
                    <a:lnTo>
                      <a:pt x="669" y="249"/>
                    </a:lnTo>
                    <a:lnTo>
                      <a:pt x="660" y="261"/>
                    </a:lnTo>
                    <a:lnTo>
                      <a:pt x="660" y="261"/>
                    </a:lnTo>
                    <a:lnTo>
                      <a:pt x="651" y="273"/>
                    </a:lnTo>
                    <a:lnTo>
                      <a:pt x="651" y="273"/>
                    </a:lnTo>
                    <a:lnTo>
                      <a:pt x="648" y="279"/>
                    </a:lnTo>
                    <a:lnTo>
                      <a:pt x="647" y="281"/>
                    </a:lnTo>
                    <a:lnTo>
                      <a:pt x="643" y="281"/>
                    </a:lnTo>
                    <a:lnTo>
                      <a:pt x="642" y="279"/>
                    </a:lnTo>
                    <a:lnTo>
                      <a:pt x="639" y="272"/>
                    </a:lnTo>
                    <a:lnTo>
                      <a:pt x="639" y="272"/>
                    </a:lnTo>
                    <a:lnTo>
                      <a:pt x="633" y="260"/>
                    </a:lnTo>
                    <a:lnTo>
                      <a:pt x="633" y="260"/>
                    </a:lnTo>
                    <a:lnTo>
                      <a:pt x="626" y="247"/>
                    </a:lnTo>
                    <a:lnTo>
                      <a:pt x="622" y="239"/>
                    </a:lnTo>
                    <a:lnTo>
                      <a:pt x="622" y="239"/>
                    </a:lnTo>
                    <a:lnTo>
                      <a:pt x="619" y="235"/>
                    </a:lnTo>
                    <a:lnTo>
                      <a:pt x="616" y="230"/>
                    </a:lnTo>
                    <a:lnTo>
                      <a:pt x="616" y="230"/>
                    </a:lnTo>
                    <a:lnTo>
                      <a:pt x="610" y="223"/>
                    </a:lnTo>
                    <a:lnTo>
                      <a:pt x="611" y="223"/>
                    </a:lnTo>
                    <a:lnTo>
                      <a:pt x="615" y="227"/>
                    </a:lnTo>
                    <a:lnTo>
                      <a:pt x="615" y="228"/>
                    </a:lnTo>
                    <a:close/>
                    <a:moveTo>
                      <a:pt x="246" y="184"/>
                    </a:moveTo>
                    <a:lnTo>
                      <a:pt x="247" y="188"/>
                    </a:lnTo>
                    <a:lnTo>
                      <a:pt x="247" y="188"/>
                    </a:lnTo>
                    <a:lnTo>
                      <a:pt x="249" y="189"/>
                    </a:lnTo>
                    <a:lnTo>
                      <a:pt x="248" y="189"/>
                    </a:lnTo>
                    <a:lnTo>
                      <a:pt x="251" y="189"/>
                    </a:lnTo>
                    <a:lnTo>
                      <a:pt x="251" y="189"/>
                    </a:lnTo>
                    <a:lnTo>
                      <a:pt x="255" y="189"/>
                    </a:lnTo>
                    <a:lnTo>
                      <a:pt x="260" y="189"/>
                    </a:lnTo>
                    <a:lnTo>
                      <a:pt x="268" y="189"/>
                    </a:lnTo>
                    <a:lnTo>
                      <a:pt x="295" y="191"/>
                    </a:lnTo>
                    <a:lnTo>
                      <a:pt x="320" y="195"/>
                    </a:lnTo>
                    <a:lnTo>
                      <a:pt x="350" y="201"/>
                    </a:lnTo>
                    <a:lnTo>
                      <a:pt x="370" y="207"/>
                    </a:lnTo>
                    <a:lnTo>
                      <a:pt x="393" y="213"/>
                    </a:lnTo>
                    <a:lnTo>
                      <a:pt x="412" y="220"/>
                    </a:lnTo>
                    <a:lnTo>
                      <a:pt x="416" y="226"/>
                    </a:lnTo>
                    <a:lnTo>
                      <a:pt x="415" y="229"/>
                    </a:lnTo>
                    <a:lnTo>
                      <a:pt x="409" y="233"/>
                    </a:lnTo>
                    <a:lnTo>
                      <a:pt x="404" y="234"/>
                    </a:lnTo>
                    <a:lnTo>
                      <a:pt x="404" y="234"/>
                    </a:lnTo>
                    <a:lnTo>
                      <a:pt x="394" y="238"/>
                    </a:lnTo>
                    <a:lnTo>
                      <a:pt x="380" y="241"/>
                    </a:lnTo>
                    <a:lnTo>
                      <a:pt x="380" y="241"/>
                    </a:lnTo>
                    <a:lnTo>
                      <a:pt x="369" y="245"/>
                    </a:lnTo>
                    <a:lnTo>
                      <a:pt x="369" y="245"/>
                    </a:lnTo>
                    <a:lnTo>
                      <a:pt x="363" y="247"/>
                    </a:lnTo>
                    <a:lnTo>
                      <a:pt x="357" y="249"/>
                    </a:lnTo>
                    <a:lnTo>
                      <a:pt x="350" y="251"/>
                    </a:lnTo>
                    <a:lnTo>
                      <a:pt x="338" y="252"/>
                    </a:lnTo>
                    <a:lnTo>
                      <a:pt x="327" y="252"/>
                    </a:lnTo>
                    <a:lnTo>
                      <a:pt x="313" y="250"/>
                    </a:lnTo>
                    <a:lnTo>
                      <a:pt x="313" y="250"/>
                    </a:lnTo>
                    <a:lnTo>
                      <a:pt x="302" y="249"/>
                    </a:lnTo>
                    <a:lnTo>
                      <a:pt x="290" y="246"/>
                    </a:lnTo>
                    <a:lnTo>
                      <a:pt x="275" y="242"/>
                    </a:lnTo>
                    <a:lnTo>
                      <a:pt x="263" y="236"/>
                    </a:lnTo>
                    <a:lnTo>
                      <a:pt x="259" y="233"/>
                    </a:lnTo>
                    <a:lnTo>
                      <a:pt x="259" y="233"/>
                    </a:lnTo>
                    <a:lnTo>
                      <a:pt x="254" y="231"/>
                    </a:lnTo>
                    <a:lnTo>
                      <a:pt x="254" y="231"/>
                    </a:lnTo>
                    <a:lnTo>
                      <a:pt x="250" y="230"/>
                    </a:lnTo>
                    <a:lnTo>
                      <a:pt x="250" y="230"/>
                    </a:lnTo>
                    <a:lnTo>
                      <a:pt x="248" y="230"/>
                    </a:lnTo>
                    <a:lnTo>
                      <a:pt x="248" y="230"/>
                    </a:lnTo>
                    <a:lnTo>
                      <a:pt x="246" y="232"/>
                    </a:lnTo>
                    <a:lnTo>
                      <a:pt x="245" y="231"/>
                    </a:lnTo>
                    <a:lnTo>
                      <a:pt x="248" y="229"/>
                    </a:lnTo>
                    <a:lnTo>
                      <a:pt x="250" y="229"/>
                    </a:lnTo>
                    <a:lnTo>
                      <a:pt x="254" y="230"/>
                    </a:lnTo>
                    <a:lnTo>
                      <a:pt x="260" y="232"/>
                    </a:lnTo>
                    <a:lnTo>
                      <a:pt x="264" y="235"/>
                    </a:lnTo>
                    <a:lnTo>
                      <a:pt x="264" y="235"/>
                    </a:lnTo>
                    <a:lnTo>
                      <a:pt x="275" y="241"/>
                    </a:lnTo>
                    <a:lnTo>
                      <a:pt x="275" y="241"/>
                    </a:lnTo>
                    <a:lnTo>
                      <a:pt x="290" y="245"/>
                    </a:lnTo>
                    <a:lnTo>
                      <a:pt x="290" y="245"/>
                    </a:lnTo>
                    <a:lnTo>
                      <a:pt x="302" y="248"/>
                    </a:lnTo>
                    <a:lnTo>
                      <a:pt x="302" y="248"/>
                    </a:lnTo>
                    <a:lnTo>
                      <a:pt x="313" y="249"/>
                    </a:lnTo>
                    <a:lnTo>
                      <a:pt x="327" y="251"/>
                    </a:lnTo>
                    <a:lnTo>
                      <a:pt x="327" y="251"/>
                    </a:lnTo>
                    <a:lnTo>
                      <a:pt x="338" y="251"/>
                    </a:lnTo>
                    <a:lnTo>
                      <a:pt x="338" y="251"/>
                    </a:lnTo>
                    <a:lnTo>
                      <a:pt x="350" y="250"/>
                    </a:lnTo>
                    <a:lnTo>
                      <a:pt x="350" y="250"/>
                    </a:lnTo>
                    <a:lnTo>
                      <a:pt x="357" y="248"/>
                    </a:lnTo>
                    <a:lnTo>
                      <a:pt x="363" y="246"/>
                    </a:lnTo>
                    <a:lnTo>
                      <a:pt x="363" y="246"/>
                    </a:lnTo>
                    <a:lnTo>
                      <a:pt x="369" y="244"/>
                    </a:lnTo>
                    <a:lnTo>
                      <a:pt x="379" y="240"/>
                    </a:lnTo>
                    <a:lnTo>
                      <a:pt x="394" y="237"/>
                    </a:lnTo>
                    <a:lnTo>
                      <a:pt x="394" y="237"/>
                    </a:lnTo>
                    <a:lnTo>
                      <a:pt x="404" y="234"/>
                    </a:lnTo>
                    <a:lnTo>
                      <a:pt x="409" y="232"/>
                    </a:lnTo>
                    <a:lnTo>
                      <a:pt x="409" y="232"/>
                    </a:lnTo>
                    <a:lnTo>
                      <a:pt x="414" y="228"/>
                    </a:lnTo>
                    <a:lnTo>
                      <a:pt x="414" y="228"/>
                    </a:lnTo>
                    <a:lnTo>
                      <a:pt x="415" y="226"/>
                    </a:lnTo>
                    <a:lnTo>
                      <a:pt x="415" y="226"/>
                    </a:lnTo>
                    <a:lnTo>
                      <a:pt x="411" y="221"/>
                    </a:lnTo>
                    <a:lnTo>
                      <a:pt x="412" y="221"/>
                    </a:lnTo>
                    <a:lnTo>
                      <a:pt x="393" y="214"/>
                    </a:lnTo>
                    <a:lnTo>
                      <a:pt x="393" y="214"/>
                    </a:lnTo>
                    <a:lnTo>
                      <a:pt x="370" y="208"/>
                    </a:lnTo>
                    <a:lnTo>
                      <a:pt x="370" y="208"/>
                    </a:lnTo>
                    <a:lnTo>
                      <a:pt x="350" y="202"/>
                    </a:lnTo>
                    <a:lnTo>
                      <a:pt x="350" y="202"/>
                    </a:lnTo>
                    <a:lnTo>
                      <a:pt x="319" y="196"/>
                    </a:lnTo>
                    <a:lnTo>
                      <a:pt x="319" y="196"/>
                    </a:lnTo>
                    <a:lnTo>
                      <a:pt x="295" y="192"/>
                    </a:lnTo>
                    <a:lnTo>
                      <a:pt x="295" y="192"/>
                    </a:lnTo>
                    <a:lnTo>
                      <a:pt x="268" y="190"/>
                    </a:lnTo>
                    <a:lnTo>
                      <a:pt x="268" y="190"/>
                    </a:lnTo>
                    <a:lnTo>
                      <a:pt x="260" y="190"/>
                    </a:lnTo>
                    <a:lnTo>
                      <a:pt x="260" y="190"/>
                    </a:lnTo>
                    <a:lnTo>
                      <a:pt x="255" y="190"/>
                    </a:lnTo>
                    <a:lnTo>
                      <a:pt x="255" y="190"/>
                    </a:lnTo>
                    <a:lnTo>
                      <a:pt x="251" y="190"/>
                    </a:lnTo>
                    <a:lnTo>
                      <a:pt x="248" y="190"/>
                    </a:lnTo>
                    <a:lnTo>
                      <a:pt x="246" y="188"/>
                    </a:lnTo>
                    <a:lnTo>
                      <a:pt x="245" y="185"/>
                    </a:lnTo>
                    <a:lnTo>
                      <a:pt x="246" y="184"/>
                    </a:lnTo>
                    <a:close/>
                    <a:moveTo>
                      <a:pt x="290" y="82"/>
                    </a:moveTo>
                    <a:lnTo>
                      <a:pt x="294" y="80"/>
                    </a:lnTo>
                    <a:lnTo>
                      <a:pt x="294" y="80"/>
                    </a:lnTo>
                    <a:lnTo>
                      <a:pt x="303" y="74"/>
                    </a:lnTo>
                    <a:lnTo>
                      <a:pt x="303" y="74"/>
                    </a:lnTo>
                    <a:lnTo>
                      <a:pt x="313" y="67"/>
                    </a:lnTo>
                    <a:lnTo>
                      <a:pt x="313" y="67"/>
                    </a:lnTo>
                    <a:lnTo>
                      <a:pt x="328" y="52"/>
                    </a:lnTo>
                    <a:lnTo>
                      <a:pt x="328" y="52"/>
                    </a:lnTo>
                    <a:lnTo>
                      <a:pt x="346" y="34"/>
                    </a:lnTo>
                    <a:lnTo>
                      <a:pt x="364" y="19"/>
                    </a:lnTo>
                    <a:lnTo>
                      <a:pt x="364" y="19"/>
                    </a:lnTo>
                    <a:lnTo>
                      <a:pt x="376" y="9"/>
                    </a:lnTo>
                    <a:lnTo>
                      <a:pt x="380" y="5"/>
                    </a:lnTo>
                    <a:lnTo>
                      <a:pt x="380" y="5"/>
                    </a:lnTo>
                    <a:lnTo>
                      <a:pt x="383" y="2"/>
                    </a:lnTo>
                    <a:lnTo>
                      <a:pt x="385" y="0"/>
                    </a:lnTo>
                    <a:lnTo>
                      <a:pt x="385" y="5"/>
                    </a:lnTo>
                    <a:lnTo>
                      <a:pt x="385" y="4"/>
                    </a:lnTo>
                    <a:lnTo>
                      <a:pt x="385" y="6"/>
                    </a:lnTo>
                    <a:lnTo>
                      <a:pt x="385" y="6"/>
                    </a:lnTo>
                    <a:lnTo>
                      <a:pt x="386" y="7"/>
                    </a:lnTo>
                    <a:lnTo>
                      <a:pt x="386" y="6"/>
                    </a:lnTo>
                    <a:lnTo>
                      <a:pt x="390" y="7"/>
                    </a:lnTo>
                    <a:lnTo>
                      <a:pt x="391" y="10"/>
                    </a:lnTo>
                    <a:lnTo>
                      <a:pt x="390" y="10"/>
                    </a:lnTo>
                    <a:lnTo>
                      <a:pt x="392" y="12"/>
                    </a:lnTo>
                    <a:lnTo>
                      <a:pt x="392" y="12"/>
                    </a:lnTo>
                    <a:lnTo>
                      <a:pt x="394" y="13"/>
                    </a:lnTo>
                    <a:lnTo>
                      <a:pt x="394" y="13"/>
                    </a:lnTo>
                    <a:lnTo>
                      <a:pt x="397" y="13"/>
                    </a:lnTo>
                    <a:lnTo>
                      <a:pt x="398" y="16"/>
                    </a:lnTo>
                    <a:lnTo>
                      <a:pt x="398" y="15"/>
                    </a:lnTo>
                    <a:lnTo>
                      <a:pt x="399" y="17"/>
                    </a:lnTo>
                    <a:lnTo>
                      <a:pt x="399" y="17"/>
                    </a:lnTo>
                    <a:lnTo>
                      <a:pt x="401" y="19"/>
                    </a:lnTo>
                    <a:lnTo>
                      <a:pt x="401" y="19"/>
                    </a:lnTo>
                    <a:lnTo>
                      <a:pt x="404" y="20"/>
                    </a:lnTo>
                    <a:lnTo>
                      <a:pt x="404" y="19"/>
                    </a:lnTo>
                    <a:lnTo>
                      <a:pt x="406" y="20"/>
                    </a:lnTo>
                    <a:lnTo>
                      <a:pt x="407" y="23"/>
                    </a:lnTo>
                    <a:lnTo>
                      <a:pt x="407" y="22"/>
                    </a:lnTo>
                    <a:lnTo>
                      <a:pt x="409" y="24"/>
                    </a:lnTo>
                    <a:lnTo>
                      <a:pt x="409" y="24"/>
                    </a:lnTo>
                    <a:lnTo>
                      <a:pt x="411" y="25"/>
                    </a:lnTo>
                    <a:lnTo>
                      <a:pt x="411" y="25"/>
                    </a:lnTo>
                    <a:lnTo>
                      <a:pt x="412" y="25"/>
                    </a:lnTo>
                    <a:lnTo>
                      <a:pt x="412" y="25"/>
                    </a:lnTo>
                    <a:lnTo>
                      <a:pt x="414" y="25"/>
                    </a:lnTo>
                    <a:lnTo>
                      <a:pt x="414" y="28"/>
                    </a:lnTo>
                    <a:lnTo>
                      <a:pt x="414" y="28"/>
                    </a:lnTo>
                    <a:lnTo>
                      <a:pt x="415" y="30"/>
                    </a:lnTo>
                    <a:lnTo>
                      <a:pt x="415" y="30"/>
                    </a:lnTo>
                    <a:lnTo>
                      <a:pt x="419" y="31"/>
                    </a:lnTo>
                    <a:lnTo>
                      <a:pt x="418" y="31"/>
                    </a:lnTo>
                    <a:lnTo>
                      <a:pt x="422" y="31"/>
                    </a:lnTo>
                    <a:lnTo>
                      <a:pt x="423" y="34"/>
                    </a:lnTo>
                    <a:lnTo>
                      <a:pt x="423" y="34"/>
                    </a:lnTo>
                    <a:lnTo>
                      <a:pt x="424" y="36"/>
                    </a:lnTo>
                    <a:lnTo>
                      <a:pt x="424" y="36"/>
                    </a:lnTo>
                    <a:lnTo>
                      <a:pt x="427" y="37"/>
                    </a:lnTo>
                    <a:lnTo>
                      <a:pt x="427" y="37"/>
                    </a:lnTo>
                    <a:lnTo>
                      <a:pt x="430" y="37"/>
                    </a:lnTo>
                    <a:lnTo>
                      <a:pt x="431" y="39"/>
                    </a:lnTo>
                    <a:lnTo>
                      <a:pt x="431" y="39"/>
                    </a:lnTo>
                    <a:lnTo>
                      <a:pt x="433" y="41"/>
                    </a:lnTo>
                    <a:lnTo>
                      <a:pt x="433" y="41"/>
                    </a:lnTo>
                    <a:lnTo>
                      <a:pt x="438" y="42"/>
                    </a:lnTo>
                    <a:lnTo>
                      <a:pt x="438" y="44"/>
                    </a:lnTo>
                    <a:lnTo>
                      <a:pt x="438" y="43"/>
                    </a:lnTo>
                    <a:lnTo>
                      <a:pt x="438" y="45"/>
                    </a:lnTo>
                    <a:lnTo>
                      <a:pt x="438" y="45"/>
                    </a:lnTo>
                    <a:lnTo>
                      <a:pt x="441" y="46"/>
                    </a:lnTo>
                    <a:lnTo>
                      <a:pt x="441" y="46"/>
                    </a:lnTo>
                    <a:lnTo>
                      <a:pt x="443" y="46"/>
                    </a:lnTo>
                    <a:lnTo>
                      <a:pt x="446" y="47"/>
                    </a:lnTo>
                    <a:lnTo>
                      <a:pt x="445" y="49"/>
                    </a:lnTo>
                    <a:lnTo>
                      <a:pt x="445" y="49"/>
                    </a:lnTo>
                    <a:lnTo>
                      <a:pt x="447" y="52"/>
                    </a:lnTo>
                    <a:lnTo>
                      <a:pt x="447" y="51"/>
                    </a:lnTo>
                    <a:lnTo>
                      <a:pt x="447" y="52"/>
                    </a:lnTo>
                    <a:lnTo>
                      <a:pt x="447" y="52"/>
                    </a:lnTo>
                    <a:lnTo>
                      <a:pt x="449" y="53"/>
                    </a:lnTo>
                    <a:lnTo>
                      <a:pt x="449" y="53"/>
                    </a:lnTo>
                    <a:lnTo>
                      <a:pt x="452" y="54"/>
                    </a:lnTo>
                    <a:lnTo>
                      <a:pt x="453" y="57"/>
                    </a:lnTo>
                    <a:lnTo>
                      <a:pt x="453" y="57"/>
                    </a:lnTo>
                    <a:lnTo>
                      <a:pt x="454" y="58"/>
                    </a:lnTo>
                    <a:lnTo>
                      <a:pt x="454" y="58"/>
                    </a:lnTo>
                    <a:lnTo>
                      <a:pt x="456" y="59"/>
                    </a:lnTo>
                    <a:lnTo>
                      <a:pt x="456" y="59"/>
                    </a:lnTo>
                    <a:lnTo>
                      <a:pt x="459" y="60"/>
                    </a:lnTo>
                    <a:lnTo>
                      <a:pt x="459" y="62"/>
                    </a:lnTo>
                    <a:lnTo>
                      <a:pt x="459" y="62"/>
                    </a:lnTo>
                    <a:lnTo>
                      <a:pt x="461" y="65"/>
                    </a:lnTo>
                    <a:lnTo>
                      <a:pt x="461" y="64"/>
                    </a:lnTo>
                    <a:lnTo>
                      <a:pt x="463" y="66"/>
                    </a:lnTo>
                    <a:lnTo>
                      <a:pt x="463" y="66"/>
                    </a:lnTo>
                    <a:lnTo>
                      <a:pt x="466" y="67"/>
                    </a:lnTo>
                    <a:lnTo>
                      <a:pt x="467" y="69"/>
                    </a:lnTo>
                    <a:lnTo>
                      <a:pt x="467" y="69"/>
                    </a:lnTo>
                    <a:lnTo>
                      <a:pt x="468" y="70"/>
                    </a:lnTo>
                    <a:lnTo>
                      <a:pt x="468" y="70"/>
                    </a:lnTo>
                    <a:lnTo>
                      <a:pt x="469" y="71"/>
                    </a:lnTo>
                    <a:lnTo>
                      <a:pt x="469" y="71"/>
                    </a:lnTo>
                    <a:lnTo>
                      <a:pt x="472" y="72"/>
                    </a:lnTo>
                    <a:lnTo>
                      <a:pt x="472" y="72"/>
                    </a:lnTo>
                    <a:lnTo>
                      <a:pt x="476" y="73"/>
                    </a:lnTo>
                    <a:lnTo>
                      <a:pt x="477" y="75"/>
                    </a:lnTo>
                    <a:lnTo>
                      <a:pt x="476" y="75"/>
                    </a:lnTo>
                    <a:lnTo>
                      <a:pt x="478" y="76"/>
                    </a:lnTo>
                    <a:lnTo>
                      <a:pt x="478" y="76"/>
                    </a:lnTo>
                    <a:lnTo>
                      <a:pt x="481" y="77"/>
                    </a:lnTo>
                    <a:lnTo>
                      <a:pt x="481" y="77"/>
                    </a:lnTo>
                    <a:lnTo>
                      <a:pt x="483" y="77"/>
                    </a:lnTo>
                    <a:lnTo>
                      <a:pt x="483" y="79"/>
                    </a:lnTo>
                    <a:lnTo>
                      <a:pt x="483" y="79"/>
                    </a:lnTo>
                    <a:lnTo>
                      <a:pt x="485" y="80"/>
                    </a:lnTo>
                    <a:lnTo>
                      <a:pt x="485" y="80"/>
                    </a:lnTo>
                    <a:lnTo>
                      <a:pt x="487" y="81"/>
                    </a:lnTo>
                    <a:lnTo>
                      <a:pt x="487" y="81"/>
                    </a:lnTo>
                    <a:lnTo>
                      <a:pt x="489" y="82"/>
                    </a:lnTo>
                    <a:lnTo>
                      <a:pt x="490" y="84"/>
                    </a:lnTo>
                    <a:lnTo>
                      <a:pt x="490" y="84"/>
                    </a:lnTo>
                    <a:lnTo>
                      <a:pt x="491" y="86"/>
                    </a:lnTo>
                    <a:lnTo>
                      <a:pt x="491" y="85"/>
                    </a:lnTo>
                    <a:lnTo>
                      <a:pt x="493" y="86"/>
                    </a:lnTo>
                    <a:lnTo>
                      <a:pt x="493" y="86"/>
                    </a:lnTo>
                    <a:lnTo>
                      <a:pt x="494" y="87"/>
                    </a:lnTo>
                    <a:lnTo>
                      <a:pt x="494" y="88"/>
                    </a:lnTo>
                    <a:lnTo>
                      <a:pt x="492" y="87"/>
                    </a:lnTo>
                    <a:lnTo>
                      <a:pt x="491" y="86"/>
                    </a:lnTo>
                    <a:lnTo>
                      <a:pt x="489" y="85"/>
                    </a:lnTo>
                    <a:lnTo>
                      <a:pt x="489" y="83"/>
                    </a:lnTo>
                    <a:lnTo>
                      <a:pt x="489" y="83"/>
                    </a:lnTo>
                    <a:lnTo>
                      <a:pt x="487" y="82"/>
                    </a:lnTo>
                    <a:lnTo>
                      <a:pt x="484" y="81"/>
                    </a:lnTo>
                    <a:lnTo>
                      <a:pt x="482" y="80"/>
                    </a:lnTo>
                    <a:lnTo>
                      <a:pt x="482" y="78"/>
                    </a:lnTo>
                    <a:lnTo>
                      <a:pt x="482" y="78"/>
                    </a:lnTo>
                    <a:lnTo>
                      <a:pt x="481" y="78"/>
                    </a:lnTo>
                    <a:lnTo>
                      <a:pt x="478" y="77"/>
                    </a:lnTo>
                    <a:lnTo>
                      <a:pt x="476" y="76"/>
                    </a:lnTo>
                    <a:lnTo>
                      <a:pt x="475" y="73"/>
                    </a:lnTo>
                    <a:lnTo>
                      <a:pt x="475" y="73"/>
                    </a:lnTo>
                    <a:lnTo>
                      <a:pt x="472" y="73"/>
                    </a:lnTo>
                    <a:lnTo>
                      <a:pt x="469" y="72"/>
                    </a:lnTo>
                    <a:lnTo>
                      <a:pt x="467" y="70"/>
                    </a:lnTo>
                    <a:lnTo>
                      <a:pt x="466" y="69"/>
                    </a:lnTo>
                    <a:lnTo>
                      <a:pt x="465" y="67"/>
                    </a:lnTo>
                    <a:lnTo>
                      <a:pt x="466" y="67"/>
                    </a:lnTo>
                    <a:lnTo>
                      <a:pt x="463" y="67"/>
                    </a:lnTo>
                    <a:lnTo>
                      <a:pt x="460" y="65"/>
                    </a:lnTo>
                    <a:lnTo>
                      <a:pt x="459" y="63"/>
                    </a:lnTo>
                    <a:lnTo>
                      <a:pt x="458" y="60"/>
                    </a:lnTo>
                    <a:lnTo>
                      <a:pt x="458" y="61"/>
                    </a:lnTo>
                    <a:lnTo>
                      <a:pt x="456" y="60"/>
                    </a:lnTo>
                    <a:lnTo>
                      <a:pt x="454" y="59"/>
                    </a:lnTo>
                    <a:lnTo>
                      <a:pt x="452" y="58"/>
                    </a:lnTo>
                    <a:lnTo>
                      <a:pt x="451" y="55"/>
                    </a:lnTo>
                    <a:lnTo>
                      <a:pt x="451" y="55"/>
                    </a:lnTo>
                    <a:lnTo>
                      <a:pt x="448" y="54"/>
                    </a:lnTo>
                    <a:lnTo>
                      <a:pt x="447" y="53"/>
                    </a:lnTo>
                    <a:lnTo>
                      <a:pt x="446" y="52"/>
                    </a:lnTo>
                    <a:lnTo>
                      <a:pt x="445" y="50"/>
                    </a:lnTo>
                    <a:lnTo>
                      <a:pt x="445" y="47"/>
                    </a:lnTo>
                    <a:lnTo>
                      <a:pt x="445" y="47"/>
                    </a:lnTo>
                    <a:lnTo>
                      <a:pt x="443" y="47"/>
                    </a:lnTo>
                    <a:lnTo>
                      <a:pt x="443" y="47"/>
                    </a:lnTo>
                    <a:lnTo>
                      <a:pt x="441" y="47"/>
                    </a:lnTo>
                    <a:lnTo>
                      <a:pt x="438" y="46"/>
                    </a:lnTo>
                    <a:lnTo>
                      <a:pt x="437" y="44"/>
                    </a:lnTo>
                    <a:lnTo>
                      <a:pt x="437" y="42"/>
                    </a:lnTo>
                    <a:lnTo>
                      <a:pt x="437" y="43"/>
                    </a:lnTo>
                    <a:lnTo>
                      <a:pt x="433" y="42"/>
                    </a:lnTo>
                    <a:lnTo>
                      <a:pt x="430" y="40"/>
                    </a:lnTo>
                    <a:lnTo>
                      <a:pt x="429" y="37"/>
                    </a:lnTo>
                    <a:lnTo>
                      <a:pt x="430" y="38"/>
                    </a:lnTo>
                    <a:lnTo>
                      <a:pt x="426" y="38"/>
                    </a:lnTo>
                    <a:lnTo>
                      <a:pt x="423" y="36"/>
                    </a:lnTo>
                    <a:lnTo>
                      <a:pt x="422" y="34"/>
                    </a:lnTo>
                    <a:lnTo>
                      <a:pt x="421" y="32"/>
                    </a:lnTo>
                    <a:lnTo>
                      <a:pt x="421" y="32"/>
                    </a:lnTo>
                    <a:lnTo>
                      <a:pt x="418" y="32"/>
                    </a:lnTo>
                    <a:lnTo>
                      <a:pt x="415" y="31"/>
                    </a:lnTo>
                    <a:lnTo>
                      <a:pt x="413" y="29"/>
                    </a:lnTo>
                    <a:lnTo>
                      <a:pt x="413" y="25"/>
                    </a:lnTo>
                    <a:lnTo>
                      <a:pt x="413" y="26"/>
                    </a:lnTo>
                    <a:lnTo>
                      <a:pt x="412" y="26"/>
                    </a:lnTo>
                    <a:lnTo>
                      <a:pt x="410" y="25"/>
                    </a:lnTo>
                    <a:lnTo>
                      <a:pt x="408" y="25"/>
                    </a:lnTo>
                    <a:lnTo>
                      <a:pt x="406" y="23"/>
                    </a:lnTo>
                    <a:lnTo>
                      <a:pt x="405" y="20"/>
                    </a:lnTo>
                    <a:lnTo>
                      <a:pt x="406" y="21"/>
                    </a:lnTo>
                    <a:lnTo>
                      <a:pt x="404" y="20"/>
                    </a:lnTo>
                    <a:lnTo>
                      <a:pt x="401" y="19"/>
                    </a:lnTo>
                    <a:lnTo>
                      <a:pt x="399" y="18"/>
                    </a:lnTo>
                    <a:lnTo>
                      <a:pt x="397" y="16"/>
                    </a:lnTo>
                    <a:lnTo>
                      <a:pt x="396" y="13"/>
                    </a:lnTo>
                    <a:lnTo>
                      <a:pt x="397" y="14"/>
                    </a:lnTo>
                    <a:lnTo>
                      <a:pt x="394" y="13"/>
                    </a:lnTo>
                    <a:lnTo>
                      <a:pt x="392" y="13"/>
                    </a:lnTo>
                    <a:lnTo>
                      <a:pt x="390" y="11"/>
                    </a:lnTo>
                    <a:lnTo>
                      <a:pt x="389" y="8"/>
                    </a:lnTo>
                    <a:lnTo>
                      <a:pt x="390" y="8"/>
                    </a:lnTo>
                    <a:lnTo>
                      <a:pt x="386" y="7"/>
                    </a:lnTo>
                    <a:lnTo>
                      <a:pt x="384" y="6"/>
                    </a:lnTo>
                    <a:lnTo>
                      <a:pt x="384" y="4"/>
                    </a:lnTo>
                    <a:lnTo>
                      <a:pt x="384" y="1"/>
                    </a:lnTo>
                    <a:lnTo>
                      <a:pt x="385" y="2"/>
                    </a:lnTo>
                    <a:lnTo>
                      <a:pt x="383" y="3"/>
                    </a:lnTo>
                    <a:lnTo>
                      <a:pt x="383" y="3"/>
                    </a:lnTo>
                    <a:lnTo>
                      <a:pt x="381" y="6"/>
                    </a:lnTo>
                    <a:lnTo>
                      <a:pt x="377" y="9"/>
                    </a:lnTo>
                    <a:lnTo>
                      <a:pt x="377" y="9"/>
                    </a:lnTo>
                    <a:lnTo>
                      <a:pt x="365" y="20"/>
                    </a:lnTo>
                    <a:lnTo>
                      <a:pt x="346" y="35"/>
                    </a:lnTo>
                    <a:lnTo>
                      <a:pt x="346" y="35"/>
                    </a:lnTo>
                    <a:lnTo>
                      <a:pt x="329" y="53"/>
                    </a:lnTo>
                    <a:lnTo>
                      <a:pt x="314" y="67"/>
                    </a:lnTo>
                    <a:lnTo>
                      <a:pt x="303" y="75"/>
                    </a:lnTo>
                    <a:lnTo>
                      <a:pt x="295" y="81"/>
                    </a:lnTo>
                    <a:lnTo>
                      <a:pt x="290" y="83"/>
                    </a:lnTo>
                    <a:lnTo>
                      <a:pt x="290" y="82"/>
                    </a:lnTo>
                    <a:close/>
                  </a:path>
                </a:pathLst>
              </a:custGeom>
              <a:solidFill>
                <a:srgbClr val="00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43" name="Shape 943"/>
              <p:cNvSpPr/>
              <p:nvPr/>
            </p:nvSpPr>
            <p:spPr>
              <a:xfrm>
                <a:off x="5662000" y="1819658"/>
                <a:ext cx="2587197" cy="1586291"/>
              </a:xfrm>
              <a:custGeom>
                <a:pathLst>
                  <a:path extrusionOk="0" h="560" w="898">
                    <a:moveTo>
                      <a:pt x="763" y="409"/>
                    </a:moveTo>
                    <a:lnTo>
                      <a:pt x="753" y="404"/>
                    </a:lnTo>
                    <a:lnTo>
                      <a:pt x="740" y="397"/>
                    </a:lnTo>
                    <a:lnTo>
                      <a:pt x="726" y="388"/>
                    </a:lnTo>
                    <a:lnTo>
                      <a:pt x="708" y="377"/>
                    </a:lnTo>
                    <a:lnTo>
                      <a:pt x="708" y="377"/>
                    </a:lnTo>
                    <a:lnTo>
                      <a:pt x="689" y="366"/>
                    </a:lnTo>
                    <a:lnTo>
                      <a:pt x="670" y="354"/>
                    </a:lnTo>
                    <a:lnTo>
                      <a:pt x="670" y="354"/>
                    </a:lnTo>
                    <a:lnTo>
                      <a:pt x="652" y="344"/>
                    </a:lnTo>
                    <a:lnTo>
                      <a:pt x="638" y="335"/>
                    </a:lnTo>
                    <a:lnTo>
                      <a:pt x="625" y="327"/>
                    </a:lnTo>
                    <a:lnTo>
                      <a:pt x="616" y="320"/>
                    </a:lnTo>
                    <a:lnTo>
                      <a:pt x="616" y="320"/>
                    </a:lnTo>
                    <a:lnTo>
                      <a:pt x="604" y="312"/>
                    </a:lnTo>
                    <a:lnTo>
                      <a:pt x="604" y="312"/>
                    </a:lnTo>
                    <a:lnTo>
                      <a:pt x="592" y="305"/>
                    </a:lnTo>
                    <a:lnTo>
                      <a:pt x="580" y="298"/>
                    </a:lnTo>
                    <a:lnTo>
                      <a:pt x="568" y="289"/>
                    </a:lnTo>
                    <a:lnTo>
                      <a:pt x="568" y="289"/>
                    </a:lnTo>
                    <a:lnTo>
                      <a:pt x="556" y="281"/>
                    </a:lnTo>
                    <a:lnTo>
                      <a:pt x="556" y="281"/>
                    </a:lnTo>
                    <a:lnTo>
                      <a:pt x="545" y="274"/>
                    </a:lnTo>
                    <a:lnTo>
                      <a:pt x="533" y="265"/>
                    </a:lnTo>
                    <a:lnTo>
                      <a:pt x="533" y="265"/>
                    </a:lnTo>
                    <a:lnTo>
                      <a:pt x="521" y="256"/>
                    </a:lnTo>
                    <a:lnTo>
                      <a:pt x="509" y="247"/>
                    </a:lnTo>
                    <a:lnTo>
                      <a:pt x="496" y="237"/>
                    </a:lnTo>
                    <a:lnTo>
                      <a:pt x="496" y="237"/>
                    </a:lnTo>
                    <a:lnTo>
                      <a:pt x="481" y="226"/>
                    </a:lnTo>
                    <a:lnTo>
                      <a:pt x="469" y="214"/>
                    </a:lnTo>
                    <a:lnTo>
                      <a:pt x="469" y="214"/>
                    </a:lnTo>
                    <a:lnTo>
                      <a:pt x="455" y="205"/>
                    </a:lnTo>
                    <a:lnTo>
                      <a:pt x="455" y="205"/>
                    </a:lnTo>
                    <a:lnTo>
                      <a:pt x="441" y="195"/>
                    </a:lnTo>
                    <a:lnTo>
                      <a:pt x="441" y="195"/>
                    </a:lnTo>
                    <a:lnTo>
                      <a:pt x="427" y="187"/>
                    </a:lnTo>
                    <a:lnTo>
                      <a:pt x="414" y="179"/>
                    </a:lnTo>
                    <a:lnTo>
                      <a:pt x="414" y="179"/>
                    </a:lnTo>
                    <a:lnTo>
                      <a:pt x="399" y="171"/>
                    </a:lnTo>
                    <a:lnTo>
                      <a:pt x="386" y="161"/>
                    </a:lnTo>
                    <a:lnTo>
                      <a:pt x="386" y="161"/>
                    </a:lnTo>
                    <a:lnTo>
                      <a:pt x="371" y="153"/>
                    </a:lnTo>
                    <a:lnTo>
                      <a:pt x="357" y="144"/>
                    </a:lnTo>
                    <a:lnTo>
                      <a:pt x="357" y="144"/>
                    </a:lnTo>
                    <a:lnTo>
                      <a:pt x="344" y="137"/>
                    </a:lnTo>
                    <a:lnTo>
                      <a:pt x="344" y="137"/>
                    </a:lnTo>
                    <a:lnTo>
                      <a:pt x="332" y="131"/>
                    </a:lnTo>
                    <a:lnTo>
                      <a:pt x="319" y="124"/>
                    </a:lnTo>
                    <a:lnTo>
                      <a:pt x="319" y="124"/>
                    </a:lnTo>
                    <a:lnTo>
                      <a:pt x="307" y="118"/>
                    </a:lnTo>
                    <a:lnTo>
                      <a:pt x="295" y="111"/>
                    </a:lnTo>
                    <a:lnTo>
                      <a:pt x="283" y="105"/>
                    </a:lnTo>
                    <a:lnTo>
                      <a:pt x="283" y="105"/>
                    </a:lnTo>
                    <a:lnTo>
                      <a:pt x="270" y="98"/>
                    </a:lnTo>
                    <a:lnTo>
                      <a:pt x="270" y="97"/>
                    </a:lnTo>
                    <a:lnTo>
                      <a:pt x="284" y="104"/>
                    </a:lnTo>
                    <a:lnTo>
                      <a:pt x="295" y="110"/>
                    </a:lnTo>
                    <a:lnTo>
                      <a:pt x="295" y="110"/>
                    </a:lnTo>
                    <a:lnTo>
                      <a:pt x="307" y="117"/>
                    </a:lnTo>
                    <a:lnTo>
                      <a:pt x="307" y="117"/>
                    </a:lnTo>
                    <a:lnTo>
                      <a:pt x="319" y="123"/>
                    </a:lnTo>
                    <a:lnTo>
                      <a:pt x="332" y="130"/>
                    </a:lnTo>
                    <a:lnTo>
                      <a:pt x="332" y="130"/>
                    </a:lnTo>
                    <a:lnTo>
                      <a:pt x="345" y="137"/>
                    </a:lnTo>
                    <a:lnTo>
                      <a:pt x="357" y="144"/>
                    </a:lnTo>
                    <a:lnTo>
                      <a:pt x="371" y="152"/>
                    </a:lnTo>
                    <a:lnTo>
                      <a:pt x="371" y="152"/>
                    </a:lnTo>
                    <a:lnTo>
                      <a:pt x="386" y="161"/>
                    </a:lnTo>
                    <a:lnTo>
                      <a:pt x="400" y="170"/>
                    </a:lnTo>
                    <a:lnTo>
                      <a:pt x="400" y="170"/>
                    </a:lnTo>
                    <a:lnTo>
                      <a:pt x="415" y="178"/>
                    </a:lnTo>
                    <a:lnTo>
                      <a:pt x="428" y="186"/>
                    </a:lnTo>
                    <a:lnTo>
                      <a:pt x="428" y="186"/>
                    </a:lnTo>
                    <a:lnTo>
                      <a:pt x="441" y="194"/>
                    </a:lnTo>
                    <a:lnTo>
                      <a:pt x="456" y="204"/>
                    </a:lnTo>
                    <a:lnTo>
                      <a:pt x="470" y="213"/>
                    </a:lnTo>
                    <a:lnTo>
                      <a:pt x="482" y="225"/>
                    </a:lnTo>
                    <a:lnTo>
                      <a:pt x="482" y="225"/>
                    </a:lnTo>
                    <a:lnTo>
                      <a:pt x="497" y="236"/>
                    </a:lnTo>
                    <a:lnTo>
                      <a:pt x="510" y="246"/>
                    </a:lnTo>
                    <a:lnTo>
                      <a:pt x="510" y="246"/>
                    </a:lnTo>
                    <a:lnTo>
                      <a:pt x="521" y="255"/>
                    </a:lnTo>
                    <a:lnTo>
                      <a:pt x="521" y="255"/>
                    </a:lnTo>
                    <a:lnTo>
                      <a:pt x="534" y="264"/>
                    </a:lnTo>
                    <a:lnTo>
                      <a:pt x="545" y="273"/>
                    </a:lnTo>
                    <a:lnTo>
                      <a:pt x="545" y="273"/>
                    </a:lnTo>
                    <a:lnTo>
                      <a:pt x="556" y="280"/>
                    </a:lnTo>
                    <a:lnTo>
                      <a:pt x="568" y="288"/>
                    </a:lnTo>
                    <a:lnTo>
                      <a:pt x="580" y="297"/>
                    </a:lnTo>
                    <a:lnTo>
                      <a:pt x="580" y="297"/>
                    </a:lnTo>
                    <a:lnTo>
                      <a:pt x="593" y="304"/>
                    </a:lnTo>
                    <a:lnTo>
                      <a:pt x="604" y="311"/>
                    </a:lnTo>
                    <a:lnTo>
                      <a:pt x="616" y="319"/>
                    </a:lnTo>
                    <a:lnTo>
                      <a:pt x="626" y="326"/>
                    </a:lnTo>
                    <a:lnTo>
                      <a:pt x="626" y="326"/>
                    </a:lnTo>
                    <a:lnTo>
                      <a:pt x="638" y="334"/>
                    </a:lnTo>
                    <a:lnTo>
                      <a:pt x="638" y="334"/>
                    </a:lnTo>
                    <a:lnTo>
                      <a:pt x="652" y="343"/>
                    </a:lnTo>
                    <a:lnTo>
                      <a:pt x="652" y="343"/>
                    </a:lnTo>
                    <a:lnTo>
                      <a:pt x="670" y="353"/>
                    </a:lnTo>
                    <a:lnTo>
                      <a:pt x="689" y="365"/>
                    </a:lnTo>
                    <a:lnTo>
                      <a:pt x="689" y="365"/>
                    </a:lnTo>
                    <a:lnTo>
                      <a:pt x="708" y="376"/>
                    </a:lnTo>
                    <a:lnTo>
                      <a:pt x="726" y="388"/>
                    </a:lnTo>
                    <a:lnTo>
                      <a:pt x="726" y="388"/>
                    </a:lnTo>
                    <a:lnTo>
                      <a:pt x="740" y="396"/>
                    </a:lnTo>
                    <a:lnTo>
                      <a:pt x="740" y="396"/>
                    </a:lnTo>
                    <a:lnTo>
                      <a:pt x="753" y="403"/>
                    </a:lnTo>
                    <a:lnTo>
                      <a:pt x="753" y="403"/>
                    </a:lnTo>
                    <a:lnTo>
                      <a:pt x="764" y="408"/>
                    </a:lnTo>
                    <a:lnTo>
                      <a:pt x="763" y="409"/>
                    </a:lnTo>
                    <a:close/>
                    <a:moveTo>
                      <a:pt x="25" y="7"/>
                    </a:moveTo>
                    <a:lnTo>
                      <a:pt x="33" y="4"/>
                    </a:lnTo>
                    <a:lnTo>
                      <a:pt x="43" y="2"/>
                    </a:lnTo>
                    <a:lnTo>
                      <a:pt x="59" y="1"/>
                    </a:lnTo>
                    <a:lnTo>
                      <a:pt x="78" y="0"/>
                    </a:lnTo>
                    <a:lnTo>
                      <a:pt x="105" y="2"/>
                    </a:lnTo>
                    <a:lnTo>
                      <a:pt x="140" y="11"/>
                    </a:lnTo>
                    <a:lnTo>
                      <a:pt x="140" y="11"/>
                    </a:lnTo>
                    <a:lnTo>
                      <a:pt x="164" y="14"/>
                    </a:lnTo>
                    <a:lnTo>
                      <a:pt x="164" y="14"/>
                    </a:lnTo>
                    <a:lnTo>
                      <a:pt x="183" y="17"/>
                    </a:lnTo>
                    <a:lnTo>
                      <a:pt x="202" y="21"/>
                    </a:lnTo>
                    <a:lnTo>
                      <a:pt x="219" y="25"/>
                    </a:lnTo>
                    <a:lnTo>
                      <a:pt x="219" y="25"/>
                    </a:lnTo>
                    <a:lnTo>
                      <a:pt x="236" y="29"/>
                    </a:lnTo>
                    <a:lnTo>
                      <a:pt x="249" y="32"/>
                    </a:lnTo>
                    <a:lnTo>
                      <a:pt x="265" y="38"/>
                    </a:lnTo>
                    <a:lnTo>
                      <a:pt x="274" y="41"/>
                    </a:lnTo>
                    <a:lnTo>
                      <a:pt x="280" y="43"/>
                    </a:lnTo>
                    <a:lnTo>
                      <a:pt x="288" y="46"/>
                    </a:lnTo>
                    <a:lnTo>
                      <a:pt x="299" y="50"/>
                    </a:lnTo>
                    <a:lnTo>
                      <a:pt x="299" y="50"/>
                    </a:lnTo>
                    <a:lnTo>
                      <a:pt x="310" y="55"/>
                    </a:lnTo>
                    <a:lnTo>
                      <a:pt x="319" y="60"/>
                    </a:lnTo>
                    <a:lnTo>
                      <a:pt x="319" y="60"/>
                    </a:lnTo>
                    <a:lnTo>
                      <a:pt x="334" y="69"/>
                    </a:lnTo>
                    <a:lnTo>
                      <a:pt x="374" y="95"/>
                    </a:lnTo>
                    <a:lnTo>
                      <a:pt x="374" y="95"/>
                    </a:lnTo>
                    <a:lnTo>
                      <a:pt x="402" y="112"/>
                    </a:lnTo>
                    <a:lnTo>
                      <a:pt x="402" y="112"/>
                    </a:lnTo>
                    <a:lnTo>
                      <a:pt x="429" y="128"/>
                    </a:lnTo>
                    <a:lnTo>
                      <a:pt x="454" y="143"/>
                    </a:lnTo>
                    <a:lnTo>
                      <a:pt x="476" y="157"/>
                    </a:lnTo>
                    <a:lnTo>
                      <a:pt x="511" y="181"/>
                    </a:lnTo>
                    <a:lnTo>
                      <a:pt x="550" y="209"/>
                    </a:lnTo>
                    <a:lnTo>
                      <a:pt x="550" y="209"/>
                    </a:lnTo>
                    <a:lnTo>
                      <a:pt x="564" y="217"/>
                    </a:lnTo>
                    <a:lnTo>
                      <a:pt x="576" y="228"/>
                    </a:lnTo>
                    <a:lnTo>
                      <a:pt x="596" y="247"/>
                    </a:lnTo>
                    <a:lnTo>
                      <a:pt x="624" y="272"/>
                    </a:lnTo>
                    <a:lnTo>
                      <a:pt x="642" y="290"/>
                    </a:lnTo>
                    <a:lnTo>
                      <a:pt x="642" y="290"/>
                    </a:lnTo>
                    <a:lnTo>
                      <a:pt x="663" y="310"/>
                    </a:lnTo>
                    <a:lnTo>
                      <a:pt x="663" y="310"/>
                    </a:lnTo>
                    <a:lnTo>
                      <a:pt x="669" y="314"/>
                    </a:lnTo>
                    <a:lnTo>
                      <a:pt x="686" y="328"/>
                    </a:lnTo>
                    <a:lnTo>
                      <a:pt x="699" y="338"/>
                    </a:lnTo>
                    <a:lnTo>
                      <a:pt x="699" y="338"/>
                    </a:lnTo>
                    <a:lnTo>
                      <a:pt x="725" y="358"/>
                    </a:lnTo>
                    <a:lnTo>
                      <a:pt x="725" y="358"/>
                    </a:lnTo>
                    <a:lnTo>
                      <a:pt x="738" y="368"/>
                    </a:lnTo>
                    <a:lnTo>
                      <a:pt x="746" y="374"/>
                    </a:lnTo>
                    <a:lnTo>
                      <a:pt x="753" y="379"/>
                    </a:lnTo>
                    <a:lnTo>
                      <a:pt x="758" y="386"/>
                    </a:lnTo>
                    <a:lnTo>
                      <a:pt x="761" y="389"/>
                    </a:lnTo>
                    <a:lnTo>
                      <a:pt x="761" y="391"/>
                    </a:lnTo>
                    <a:lnTo>
                      <a:pt x="764" y="396"/>
                    </a:lnTo>
                    <a:lnTo>
                      <a:pt x="765" y="400"/>
                    </a:lnTo>
                    <a:lnTo>
                      <a:pt x="764" y="405"/>
                    </a:lnTo>
                    <a:lnTo>
                      <a:pt x="764" y="407"/>
                    </a:lnTo>
                    <a:lnTo>
                      <a:pt x="763" y="410"/>
                    </a:lnTo>
                    <a:lnTo>
                      <a:pt x="759" y="413"/>
                    </a:lnTo>
                    <a:lnTo>
                      <a:pt x="755" y="416"/>
                    </a:lnTo>
                    <a:lnTo>
                      <a:pt x="750" y="419"/>
                    </a:lnTo>
                    <a:lnTo>
                      <a:pt x="744" y="421"/>
                    </a:lnTo>
                    <a:lnTo>
                      <a:pt x="740" y="422"/>
                    </a:lnTo>
                    <a:lnTo>
                      <a:pt x="735" y="421"/>
                    </a:lnTo>
                    <a:lnTo>
                      <a:pt x="729" y="418"/>
                    </a:lnTo>
                    <a:lnTo>
                      <a:pt x="724" y="416"/>
                    </a:lnTo>
                    <a:lnTo>
                      <a:pt x="724" y="416"/>
                    </a:lnTo>
                    <a:lnTo>
                      <a:pt x="717" y="412"/>
                    </a:lnTo>
                    <a:lnTo>
                      <a:pt x="707" y="407"/>
                    </a:lnTo>
                    <a:lnTo>
                      <a:pt x="707" y="407"/>
                    </a:lnTo>
                    <a:lnTo>
                      <a:pt x="697" y="403"/>
                    </a:lnTo>
                    <a:lnTo>
                      <a:pt x="697" y="403"/>
                    </a:lnTo>
                    <a:lnTo>
                      <a:pt x="684" y="398"/>
                    </a:lnTo>
                    <a:lnTo>
                      <a:pt x="684" y="398"/>
                    </a:lnTo>
                    <a:lnTo>
                      <a:pt x="627" y="377"/>
                    </a:lnTo>
                    <a:lnTo>
                      <a:pt x="627" y="377"/>
                    </a:lnTo>
                    <a:lnTo>
                      <a:pt x="604" y="373"/>
                    </a:lnTo>
                    <a:lnTo>
                      <a:pt x="604" y="373"/>
                    </a:lnTo>
                    <a:lnTo>
                      <a:pt x="580" y="370"/>
                    </a:lnTo>
                    <a:lnTo>
                      <a:pt x="552" y="365"/>
                    </a:lnTo>
                    <a:lnTo>
                      <a:pt x="531" y="361"/>
                    </a:lnTo>
                    <a:lnTo>
                      <a:pt x="506" y="353"/>
                    </a:lnTo>
                    <a:lnTo>
                      <a:pt x="497" y="349"/>
                    </a:lnTo>
                    <a:lnTo>
                      <a:pt x="497" y="349"/>
                    </a:lnTo>
                    <a:lnTo>
                      <a:pt x="471" y="336"/>
                    </a:lnTo>
                    <a:lnTo>
                      <a:pt x="471" y="336"/>
                    </a:lnTo>
                    <a:lnTo>
                      <a:pt x="441" y="324"/>
                    </a:lnTo>
                    <a:lnTo>
                      <a:pt x="441" y="324"/>
                    </a:lnTo>
                    <a:lnTo>
                      <a:pt x="386" y="303"/>
                    </a:lnTo>
                    <a:lnTo>
                      <a:pt x="327" y="279"/>
                    </a:lnTo>
                    <a:lnTo>
                      <a:pt x="289" y="263"/>
                    </a:lnTo>
                    <a:lnTo>
                      <a:pt x="258" y="249"/>
                    </a:lnTo>
                    <a:lnTo>
                      <a:pt x="223" y="230"/>
                    </a:lnTo>
                    <a:lnTo>
                      <a:pt x="207" y="221"/>
                    </a:lnTo>
                    <a:lnTo>
                      <a:pt x="207" y="221"/>
                    </a:lnTo>
                    <a:lnTo>
                      <a:pt x="202" y="219"/>
                    </a:lnTo>
                    <a:lnTo>
                      <a:pt x="203" y="219"/>
                    </a:lnTo>
                    <a:lnTo>
                      <a:pt x="202" y="221"/>
                    </a:lnTo>
                    <a:lnTo>
                      <a:pt x="202" y="220"/>
                    </a:lnTo>
                    <a:lnTo>
                      <a:pt x="204" y="224"/>
                    </a:lnTo>
                    <a:lnTo>
                      <a:pt x="204" y="223"/>
                    </a:lnTo>
                    <a:lnTo>
                      <a:pt x="212" y="239"/>
                    </a:lnTo>
                    <a:lnTo>
                      <a:pt x="212" y="239"/>
                    </a:lnTo>
                    <a:lnTo>
                      <a:pt x="222" y="257"/>
                    </a:lnTo>
                    <a:lnTo>
                      <a:pt x="224" y="264"/>
                    </a:lnTo>
                    <a:lnTo>
                      <a:pt x="224" y="268"/>
                    </a:lnTo>
                    <a:lnTo>
                      <a:pt x="223" y="272"/>
                    </a:lnTo>
                    <a:lnTo>
                      <a:pt x="221" y="276"/>
                    </a:lnTo>
                    <a:lnTo>
                      <a:pt x="217" y="280"/>
                    </a:lnTo>
                    <a:lnTo>
                      <a:pt x="214" y="283"/>
                    </a:lnTo>
                    <a:lnTo>
                      <a:pt x="214" y="283"/>
                    </a:lnTo>
                    <a:lnTo>
                      <a:pt x="212" y="284"/>
                    </a:lnTo>
                    <a:lnTo>
                      <a:pt x="211" y="285"/>
                    </a:lnTo>
                    <a:lnTo>
                      <a:pt x="209" y="287"/>
                    </a:lnTo>
                    <a:lnTo>
                      <a:pt x="206" y="289"/>
                    </a:lnTo>
                    <a:lnTo>
                      <a:pt x="206" y="288"/>
                    </a:lnTo>
                    <a:lnTo>
                      <a:pt x="210" y="286"/>
                    </a:lnTo>
                    <a:lnTo>
                      <a:pt x="210" y="287"/>
                    </a:lnTo>
                    <a:lnTo>
                      <a:pt x="203" y="290"/>
                    </a:lnTo>
                    <a:lnTo>
                      <a:pt x="200" y="292"/>
                    </a:lnTo>
                    <a:lnTo>
                      <a:pt x="196" y="293"/>
                    </a:lnTo>
                    <a:lnTo>
                      <a:pt x="191" y="294"/>
                    </a:lnTo>
                    <a:lnTo>
                      <a:pt x="191" y="294"/>
                    </a:lnTo>
                    <a:lnTo>
                      <a:pt x="187" y="295"/>
                    </a:lnTo>
                    <a:lnTo>
                      <a:pt x="187" y="295"/>
                    </a:lnTo>
                    <a:lnTo>
                      <a:pt x="181" y="296"/>
                    </a:lnTo>
                    <a:lnTo>
                      <a:pt x="176" y="297"/>
                    </a:lnTo>
                    <a:lnTo>
                      <a:pt x="172" y="298"/>
                    </a:lnTo>
                    <a:lnTo>
                      <a:pt x="170" y="298"/>
                    </a:lnTo>
                    <a:lnTo>
                      <a:pt x="169" y="297"/>
                    </a:lnTo>
                    <a:lnTo>
                      <a:pt x="169" y="297"/>
                    </a:lnTo>
                    <a:lnTo>
                      <a:pt x="168" y="297"/>
                    </a:lnTo>
                    <a:lnTo>
                      <a:pt x="167" y="297"/>
                    </a:lnTo>
                    <a:lnTo>
                      <a:pt x="166" y="295"/>
                    </a:lnTo>
                    <a:lnTo>
                      <a:pt x="166" y="289"/>
                    </a:lnTo>
                    <a:lnTo>
                      <a:pt x="168" y="272"/>
                    </a:lnTo>
                    <a:lnTo>
                      <a:pt x="171" y="253"/>
                    </a:lnTo>
                    <a:lnTo>
                      <a:pt x="175" y="232"/>
                    </a:lnTo>
                    <a:lnTo>
                      <a:pt x="178" y="220"/>
                    </a:lnTo>
                    <a:lnTo>
                      <a:pt x="178" y="220"/>
                    </a:lnTo>
                    <a:lnTo>
                      <a:pt x="176" y="213"/>
                    </a:lnTo>
                    <a:lnTo>
                      <a:pt x="176" y="213"/>
                    </a:lnTo>
                    <a:lnTo>
                      <a:pt x="165" y="200"/>
                    </a:lnTo>
                    <a:lnTo>
                      <a:pt x="165" y="200"/>
                    </a:lnTo>
                    <a:lnTo>
                      <a:pt x="156" y="194"/>
                    </a:lnTo>
                    <a:lnTo>
                      <a:pt x="149" y="188"/>
                    </a:lnTo>
                    <a:lnTo>
                      <a:pt x="149" y="188"/>
                    </a:lnTo>
                    <a:lnTo>
                      <a:pt x="142" y="182"/>
                    </a:lnTo>
                    <a:lnTo>
                      <a:pt x="128" y="169"/>
                    </a:lnTo>
                    <a:lnTo>
                      <a:pt x="106" y="147"/>
                    </a:lnTo>
                    <a:lnTo>
                      <a:pt x="91" y="132"/>
                    </a:lnTo>
                    <a:lnTo>
                      <a:pt x="91" y="132"/>
                    </a:lnTo>
                    <a:lnTo>
                      <a:pt x="86" y="127"/>
                    </a:lnTo>
                    <a:lnTo>
                      <a:pt x="86" y="127"/>
                    </a:lnTo>
                    <a:lnTo>
                      <a:pt x="75" y="118"/>
                    </a:lnTo>
                    <a:lnTo>
                      <a:pt x="75" y="118"/>
                    </a:lnTo>
                    <a:lnTo>
                      <a:pt x="58" y="106"/>
                    </a:lnTo>
                    <a:lnTo>
                      <a:pt x="46" y="94"/>
                    </a:lnTo>
                    <a:lnTo>
                      <a:pt x="38" y="87"/>
                    </a:lnTo>
                    <a:lnTo>
                      <a:pt x="38" y="87"/>
                    </a:lnTo>
                    <a:lnTo>
                      <a:pt x="27" y="76"/>
                    </a:lnTo>
                    <a:lnTo>
                      <a:pt x="16" y="64"/>
                    </a:lnTo>
                    <a:lnTo>
                      <a:pt x="6" y="50"/>
                    </a:lnTo>
                    <a:lnTo>
                      <a:pt x="2" y="44"/>
                    </a:lnTo>
                    <a:lnTo>
                      <a:pt x="0" y="38"/>
                    </a:lnTo>
                    <a:lnTo>
                      <a:pt x="2" y="39"/>
                    </a:lnTo>
                    <a:lnTo>
                      <a:pt x="9" y="44"/>
                    </a:lnTo>
                    <a:lnTo>
                      <a:pt x="16" y="53"/>
                    </a:lnTo>
                    <a:lnTo>
                      <a:pt x="21" y="60"/>
                    </a:lnTo>
                    <a:lnTo>
                      <a:pt x="21" y="60"/>
                    </a:lnTo>
                    <a:lnTo>
                      <a:pt x="26" y="66"/>
                    </a:lnTo>
                    <a:lnTo>
                      <a:pt x="26" y="66"/>
                    </a:lnTo>
                    <a:lnTo>
                      <a:pt x="32" y="73"/>
                    </a:lnTo>
                    <a:lnTo>
                      <a:pt x="32" y="73"/>
                    </a:lnTo>
                    <a:lnTo>
                      <a:pt x="38" y="77"/>
                    </a:lnTo>
                    <a:lnTo>
                      <a:pt x="43" y="81"/>
                    </a:lnTo>
                    <a:lnTo>
                      <a:pt x="43" y="81"/>
                    </a:lnTo>
                    <a:lnTo>
                      <a:pt x="47" y="83"/>
                    </a:lnTo>
                    <a:lnTo>
                      <a:pt x="47" y="83"/>
                    </a:lnTo>
                    <a:lnTo>
                      <a:pt x="49" y="82"/>
                    </a:lnTo>
                    <a:lnTo>
                      <a:pt x="49" y="82"/>
                    </a:lnTo>
                    <a:lnTo>
                      <a:pt x="51" y="80"/>
                    </a:lnTo>
                    <a:lnTo>
                      <a:pt x="51" y="81"/>
                    </a:lnTo>
                    <a:lnTo>
                      <a:pt x="49" y="76"/>
                    </a:lnTo>
                    <a:lnTo>
                      <a:pt x="49" y="76"/>
                    </a:lnTo>
                    <a:lnTo>
                      <a:pt x="47" y="72"/>
                    </a:lnTo>
                    <a:lnTo>
                      <a:pt x="47" y="72"/>
                    </a:lnTo>
                    <a:lnTo>
                      <a:pt x="44" y="68"/>
                    </a:lnTo>
                    <a:lnTo>
                      <a:pt x="42" y="64"/>
                    </a:lnTo>
                    <a:lnTo>
                      <a:pt x="42" y="64"/>
                    </a:lnTo>
                    <a:lnTo>
                      <a:pt x="35" y="52"/>
                    </a:lnTo>
                    <a:lnTo>
                      <a:pt x="28" y="39"/>
                    </a:lnTo>
                    <a:lnTo>
                      <a:pt x="23" y="30"/>
                    </a:lnTo>
                    <a:lnTo>
                      <a:pt x="21" y="22"/>
                    </a:lnTo>
                    <a:lnTo>
                      <a:pt x="20" y="19"/>
                    </a:lnTo>
                    <a:lnTo>
                      <a:pt x="20" y="17"/>
                    </a:lnTo>
                    <a:lnTo>
                      <a:pt x="20" y="17"/>
                    </a:lnTo>
                    <a:lnTo>
                      <a:pt x="20" y="14"/>
                    </a:lnTo>
                    <a:lnTo>
                      <a:pt x="21" y="12"/>
                    </a:lnTo>
                    <a:lnTo>
                      <a:pt x="23" y="9"/>
                    </a:lnTo>
                    <a:lnTo>
                      <a:pt x="26" y="7"/>
                    </a:lnTo>
                    <a:lnTo>
                      <a:pt x="27" y="8"/>
                    </a:lnTo>
                    <a:lnTo>
                      <a:pt x="23" y="10"/>
                    </a:lnTo>
                    <a:lnTo>
                      <a:pt x="23" y="10"/>
                    </a:lnTo>
                    <a:lnTo>
                      <a:pt x="22" y="12"/>
                    </a:lnTo>
                    <a:lnTo>
                      <a:pt x="22" y="12"/>
                    </a:lnTo>
                    <a:lnTo>
                      <a:pt x="21" y="15"/>
                    </a:lnTo>
                    <a:lnTo>
                      <a:pt x="21" y="15"/>
                    </a:lnTo>
                    <a:lnTo>
                      <a:pt x="21" y="17"/>
                    </a:lnTo>
                    <a:lnTo>
                      <a:pt x="21" y="19"/>
                    </a:lnTo>
                    <a:lnTo>
                      <a:pt x="21" y="19"/>
                    </a:lnTo>
                    <a:lnTo>
                      <a:pt x="22" y="22"/>
                    </a:lnTo>
                    <a:lnTo>
                      <a:pt x="22" y="22"/>
                    </a:lnTo>
                    <a:lnTo>
                      <a:pt x="24" y="30"/>
                    </a:lnTo>
                    <a:lnTo>
                      <a:pt x="24" y="29"/>
                    </a:lnTo>
                    <a:lnTo>
                      <a:pt x="29" y="39"/>
                    </a:lnTo>
                    <a:lnTo>
                      <a:pt x="28" y="39"/>
                    </a:lnTo>
                    <a:lnTo>
                      <a:pt x="36" y="52"/>
                    </a:lnTo>
                    <a:lnTo>
                      <a:pt x="36" y="52"/>
                    </a:lnTo>
                    <a:lnTo>
                      <a:pt x="42" y="63"/>
                    </a:lnTo>
                    <a:lnTo>
                      <a:pt x="45" y="67"/>
                    </a:lnTo>
                    <a:lnTo>
                      <a:pt x="45" y="67"/>
                    </a:lnTo>
                    <a:lnTo>
                      <a:pt x="48" y="71"/>
                    </a:lnTo>
                    <a:lnTo>
                      <a:pt x="50" y="76"/>
                    </a:lnTo>
                    <a:lnTo>
                      <a:pt x="52" y="80"/>
                    </a:lnTo>
                    <a:lnTo>
                      <a:pt x="50" y="83"/>
                    </a:lnTo>
                    <a:lnTo>
                      <a:pt x="47" y="84"/>
                    </a:lnTo>
                    <a:lnTo>
                      <a:pt x="43" y="82"/>
                    </a:lnTo>
                    <a:lnTo>
                      <a:pt x="37" y="78"/>
                    </a:lnTo>
                    <a:lnTo>
                      <a:pt x="37" y="78"/>
                    </a:lnTo>
                    <a:lnTo>
                      <a:pt x="32" y="73"/>
                    </a:lnTo>
                    <a:lnTo>
                      <a:pt x="25" y="67"/>
                    </a:lnTo>
                    <a:lnTo>
                      <a:pt x="20" y="61"/>
                    </a:lnTo>
                    <a:lnTo>
                      <a:pt x="15" y="53"/>
                    </a:lnTo>
                    <a:lnTo>
                      <a:pt x="15" y="54"/>
                    </a:lnTo>
                    <a:lnTo>
                      <a:pt x="8" y="45"/>
                    </a:lnTo>
                    <a:lnTo>
                      <a:pt x="8" y="45"/>
                    </a:lnTo>
                    <a:lnTo>
                      <a:pt x="2" y="40"/>
                    </a:lnTo>
                    <a:lnTo>
                      <a:pt x="2" y="40"/>
                    </a:lnTo>
                    <a:lnTo>
                      <a:pt x="0" y="39"/>
                    </a:lnTo>
                    <a:lnTo>
                      <a:pt x="1" y="38"/>
                    </a:lnTo>
                    <a:lnTo>
                      <a:pt x="3" y="43"/>
                    </a:lnTo>
                    <a:lnTo>
                      <a:pt x="3" y="43"/>
                    </a:lnTo>
                    <a:lnTo>
                      <a:pt x="7" y="50"/>
                    </a:lnTo>
                    <a:lnTo>
                      <a:pt x="7" y="50"/>
                    </a:lnTo>
                    <a:lnTo>
                      <a:pt x="17" y="63"/>
                    </a:lnTo>
                    <a:lnTo>
                      <a:pt x="16" y="63"/>
                    </a:lnTo>
                    <a:lnTo>
                      <a:pt x="28" y="75"/>
                    </a:lnTo>
                    <a:lnTo>
                      <a:pt x="28" y="75"/>
                    </a:lnTo>
                    <a:lnTo>
                      <a:pt x="39" y="86"/>
                    </a:lnTo>
                    <a:lnTo>
                      <a:pt x="47" y="94"/>
                    </a:lnTo>
                    <a:lnTo>
                      <a:pt x="47" y="94"/>
                    </a:lnTo>
                    <a:lnTo>
                      <a:pt x="58" y="105"/>
                    </a:lnTo>
                    <a:lnTo>
                      <a:pt x="58" y="105"/>
                    </a:lnTo>
                    <a:lnTo>
                      <a:pt x="76" y="117"/>
                    </a:lnTo>
                    <a:lnTo>
                      <a:pt x="87" y="127"/>
                    </a:lnTo>
                    <a:lnTo>
                      <a:pt x="92" y="131"/>
                    </a:lnTo>
                    <a:lnTo>
                      <a:pt x="107" y="146"/>
                    </a:lnTo>
                    <a:lnTo>
                      <a:pt x="129" y="169"/>
                    </a:lnTo>
                    <a:lnTo>
                      <a:pt x="129" y="168"/>
                    </a:lnTo>
                    <a:lnTo>
                      <a:pt x="142" y="182"/>
                    </a:lnTo>
                    <a:lnTo>
                      <a:pt x="142" y="182"/>
                    </a:lnTo>
                    <a:lnTo>
                      <a:pt x="149" y="187"/>
                    </a:lnTo>
                    <a:lnTo>
                      <a:pt x="157" y="193"/>
                    </a:lnTo>
                    <a:lnTo>
                      <a:pt x="157" y="193"/>
                    </a:lnTo>
                    <a:lnTo>
                      <a:pt x="165" y="199"/>
                    </a:lnTo>
                    <a:lnTo>
                      <a:pt x="177" y="213"/>
                    </a:lnTo>
                    <a:lnTo>
                      <a:pt x="179" y="220"/>
                    </a:lnTo>
                    <a:lnTo>
                      <a:pt x="176" y="233"/>
                    </a:lnTo>
                    <a:lnTo>
                      <a:pt x="176" y="232"/>
                    </a:lnTo>
                    <a:lnTo>
                      <a:pt x="172" y="253"/>
                    </a:lnTo>
                    <a:lnTo>
                      <a:pt x="169" y="272"/>
                    </a:lnTo>
                    <a:lnTo>
                      <a:pt x="169" y="272"/>
                    </a:lnTo>
                    <a:lnTo>
                      <a:pt x="167" y="289"/>
                    </a:lnTo>
                    <a:lnTo>
                      <a:pt x="167" y="289"/>
                    </a:lnTo>
                    <a:lnTo>
                      <a:pt x="167" y="295"/>
                    </a:lnTo>
                    <a:lnTo>
                      <a:pt x="167" y="295"/>
                    </a:lnTo>
                    <a:lnTo>
                      <a:pt x="168" y="296"/>
                    </a:lnTo>
                    <a:lnTo>
                      <a:pt x="168" y="296"/>
                    </a:lnTo>
                    <a:lnTo>
                      <a:pt x="168" y="296"/>
                    </a:lnTo>
                    <a:lnTo>
                      <a:pt x="168" y="296"/>
                    </a:lnTo>
                    <a:lnTo>
                      <a:pt x="169" y="296"/>
                    </a:lnTo>
                    <a:lnTo>
                      <a:pt x="170" y="297"/>
                    </a:lnTo>
                    <a:lnTo>
                      <a:pt x="170" y="297"/>
                    </a:lnTo>
                    <a:lnTo>
                      <a:pt x="172" y="297"/>
                    </a:lnTo>
                    <a:lnTo>
                      <a:pt x="171" y="297"/>
                    </a:lnTo>
                    <a:lnTo>
                      <a:pt x="176" y="296"/>
                    </a:lnTo>
                    <a:lnTo>
                      <a:pt x="176" y="296"/>
                    </a:lnTo>
                    <a:lnTo>
                      <a:pt x="181" y="295"/>
                    </a:lnTo>
                    <a:lnTo>
                      <a:pt x="181" y="295"/>
                    </a:lnTo>
                    <a:lnTo>
                      <a:pt x="187" y="294"/>
                    </a:lnTo>
                    <a:lnTo>
                      <a:pt x="191" y="293"/>
                    </a:lnTo>
                    <a:lnTo>
                      <a:pt x="196" y="292"/>
                    </a:lnTo>
                    <a:lnTo>
                      <a:pt x="195" y="292"/>
                    </a:lnTo>
                    <a:lnTo>
                      <a:pt x="200" y="291"/>
                    </a:lnTo>
                    <a:lnTo>
                      <a:pt x="199" y="291"/>
                    </a:lnTo>
                    <a:lnTo>
                      <a:pt x="203" y="289"/>
                    </a:lnTo>
                    <a:lnTo>
                      <a:pt x="203" y="290"/>
                    </a:lnTo>
                    <a:lnTo>
                      <a:pt x="206" y="288"/>
                    </a:lnTo>
                    <a:lnTo>
                      <a:pt x="207" y="289"/>
                    </a:lnTo>
                    <a:lnTo>
                      <a:pt x="203" y="291"/>
                    </a:lnTo>
                    <a:lnTo>
                      <a:pt x="203" y="290"/>
                    </a:lnTo>
                    <a:lnTo>
                      <a:pt x="208" y="286"/>
                    </a:lnTo>
                    <a:lnTo>
                      <a:pt x="208" y="286"/>
                    </a:lnTo>
                    <a:lnTo>
                      <a:pt x="211" y="284"/>
                    </a:lnTo>
                    <a:lnTo>
                      <a:pt x="212" y="283"/>
                    </a:lnTo>
                    <a:lnTo>
                      <a:pt x="212" y="283"/>
                    </a:lnTo>
                    <a:lnTo>
                      <a:pt x="213" y="282"/>
                    </a:lnTo>
                    <a:lnTo>
                      <a:pt x="217" y="279"/>
                    </a:lnTo>
                    <a:lnTo>
                      <a:pt x="217" y="279"/>
                    </a:lnTo>
                    <a:lnTo>
                      <a:pt x="220" y="276"/>
                    </a:lnTo>
                    <a:lnTo>
                      <a:pt x="220" y="276"/>
                    </a:lnTo>
                    <a:lnTo>
                      <a:pt x="222" y="272"/>
                    </a:lnTo>
                    <a:lnTo>
                      <a:pt x="222" y="272"/>
                    </a:lnTo>
                    <a:lnTo>
                      <a:pt x="223" y="268"/>
                    </a:lnTo>
                    <a:lnTo>
                      <a:pt x="223" y="268"/>
                    </a:lnTo>
                    <a:lnTo>
                      <a:pt x="223" y="264"/>
                    </a:lnTo>
                    <a:lnTo>
                      <a:pt x="223" y="264"/>
                    </a:lnTo>
                    <a:lnTo>
                      <a:pt x="221" y="257"/>
                    </a:lnTo>
                    <a:lnTo>
                      <a:pt x="221" y="257"/>
                    </a:lnTo>
                    <a:lnTo>
                      <a:pt x="211" y="240"/>
                    </a:lnTo>
                    <a:lnTo>
                      <a:pt x="203" y="224"/>
                    </a:lnTo>
                    <a:lnTo>
                      <a:pt x="201" y="220"/>
                    </a:lnTo>
                    <a:lnTo>
                      <a:pt x="202" y="218"/>
                    </a:lnTo>
                    <a:lnTo>
                      <a:pt x="207" y="220"/>
                    </a:lnTo>
                    <a:lnTo>
                      <a:pt x="223" y="229"/>
                    </a:lnTo>
                    <a:lnTo>
                      <a:pt x="223" y="229"/>
                    </a:lnTo>
                    <a:lnTo>
                      <a:pt x="258" y="248"/>
                    </a:lnTo>
                    <a:lnTo>
                      <a:pt x="258" y="248"/>
                    </a:lnTo>
                    <a:lnTo>
                      <a:pt x="289" y="262"/>
                    </a:lnTo>
                    <a:lnTo>
                      <a:pt x="289" y="262"/>
                    </a:lnTo>
                    <a:lnTo>
                      <a:pt x="327" y="278"/>
                    </a:lnTo>
                    <a:lnTo>
                      <a:pt x="327" y="278"/>
                    </a:lnTo>
                    <a:lnTo>
                      <a:pt x="386" y="303"/>
                    </a:lnTo>
                    <a:lnTo>
                      <a:pt x="386" y="303"/>
                    </a:lnTo>
                    <a:lnTo>
                      <a:pt x="442" y="324"/>
                    </a:lnTo>
                    <a:lnTo>
                      <a:pt x="471" y="335"/>
                    </a:lnTo>
                    <a:lnTo>
                      <a:pt x="497" y="348"/>
                    </a:lnTo>
                    <a:lnTo>
                      <a:pt x="506" y="353"/>
                    </a:lnTo>
                    <a:lnTo>
                      <a:pt x="506" y="353"/>
                    </a:lnTo>
                    <a:lnTo>
                      <a:pt x="531" y="360"/>
                    </a:lnTo>
                    <a:lnTo>
                      <a:pt x="531" y="360"/>
                    </a:lnTo>
                    <a:lnTo>
                      <a:pt x="553" y="364"/>
                    </a:lnTo>
                    <a:lnTo>
                      <a:pt x="553" y="364"/>
                    </a:lnTo>
                    <a:lnTo>
                      <a:pt x="580" y="369"/>
                    </a:lnTo>
                    <a:lnTo>
                      <a:pt x="580" y="369"/>
                    </a:lnTo>
                    <a:lnTo>
                      <a:pt x="604" y="372"/>
                    </a:lnTo>
                    <a:lnTo>
                      <a:pt x="627" y="376"/>
                    </a:lnTo>
                    <a:lnTo>
                      <a:pt x="684" y="397"/>
                    </a:lnTo>
                    <a:lnTo>
                      <a:pt x="698" y="402"/>
                    </a:lnTo>
                    <a:lnTo>
                      <a:pt x="708" y="406"/>
                    </a:lnTo>
                    <a:lnTo>
                      <a:pt x="718" y="411"/>
                    </a:lnTo>
                    <a:lnTo>
                      <a:pt x="718" y="411"/>
                    </a:lnTo>
                    <a:lnTo>
                      <a:pt x="724" y="415"/>
                    </a:lnTo>
                    <a:lnTo>
                      <a:pt x="729" y="418"/>
                    </a:lnTo>
                    <a:lnTo>
                      <a:pt x="729" y="418"/>
                    </a:lnTo>
                    <a:lnTo>
                      <a:pt x="735" y="420"/>
                    </a:lnTo>
                    <a:lnTo>
                      <a:pt x="735" y="420"/>
                    </a:lnTo>
                    <a:lnTo>
                      <a:pt x="740" y="421"/>
                    </a:lnTo>
                    <a:lnTo>
                      <a:pt x="740" y="421"/>
                    </a:lnTo>
                    <a:lnTo>
                      <a:pt x="744" y="420"/>
                    </a:lnTo>
                    <a:lnTo>
                      <a:pt x="743" y="420"/>
                    </a:lnTo>
                    <a:lnTo>
                      <a:pt x="750" y="418"/>
                    </a:lnTo>
                    <a:lnTo>
                      <a:pt x="750" y="419"/>
                    </a:lnTo>
                    <a:lnTo>
                      <a:pt x="755" y="416"/>
                    </a:lnTo>
                    <a:lnTo>
                      <a:pt x="755" y="416"/>
                    </a:lnTo>
                    <a:lnTo>
                      <a:pt x="759" y="413"/>
                    </a:lnTo>
                    <a:lnTo>
                      <a:pt x="759" y="413"/>
                    </a:lnTo>
                    <a:lnTo>
                      <a:pt x="762" y="410"/>
                    </a:lnTo>
                    <a:lnTo>
                      <a:pt x="762" y="410"/>
                    </a:lnTo>
                    <a:lnTo>
                      <a:pt x="763" y="407"/>
                    </a:lnTo>
                    <a:lnTo>
                      <a:pt x="763" y="407"/>
                    </a:lnTo>
                    <a:lnTo>
                      <a:pt x="764" y="405"/>
                    </a:lnTo>
                    <a:lnTo>
                      <a:pt x="764" y="405"/>
                    </a:lnTo>
                    <a:lnTo>
                      <a:pt x="764" y="400"/>
                    </a:lnTo>
                    <a:lnTo>
                      <a:pt x="764" y="400"/>
                    </a:lnTo>
                    <a:lnTo>
                      <a:pt x="763" y="397"/>
                    </a:lnTo>
                    <a:lnTo>
                      <a:pt x="763" y="397"/>
                    </a:lnTo>
                    <a:lnTo>
                      <a:pt x="761" y="391"/>
                    </a:lnTo>
                    <a:lnTo>
                      <a:pt x="761" y="392"/>
                    </a:lnTo>
                    <a:lnTo>
                      <a:pt x="760" y="390"/>
                    </a:lnTo>
                    <a:lnTo>
                      <a:pt x="760" y="390"/>
                    </a:lnTo>
                    <a:lnTo>
                      <a:pt x="758" y="386"/>
                    </a:lnTo>
                    <a:lnTo>
                      <a:pt x="758" y="386"/>
                    </a:lnTo>
                    <a:lnTo>
                      <a:pt x="752" y="380"/>
                    </a:lnTo>
                    <a:lnTo>
                      <a:pt x="752" y="380"/>
                    </a:lnTo>
                    <a:lnTo>
                      <a:pt x="746" y="374"/>
                    </a:lnTo>
                    <a:lnTo>
                      <a:pt x="746" y="374"/>
                    </a:lnTo>
                    <a:lnTo>
                      <a:pt x="737" y="368"/>
                    </a:lnTo>
                    <a:lnTo>
                      <a:pt x="737" y="368"/>
                    </a:lnTo>
                    <a:lnTo>
                      <a:pt x="724" y="359"/>
                    </a:lnTo>
                    <a:lnTo>
                      <a:pt x="698" y="339"/>
                    </a:lnTo>
                    <a:lnTo>
                      <a:pt x="686" y="329"/>
                    </a:lnTo>
                    <a:lnTo>
                      <a:pt x="686" y="329"/>
                    </a:lnTo>
                    <a:lnTo>
                      <a:pt x="668" y="315"/>
                    </a:lnTo>
                    <a:lnTo>
                      <a:pt x="668" y="315"/>
                    </a:lnTo>
                    <a:lnTo>
                      <a:pt x="662" y="311"/>
                    </a:lnTo>
                    <a:lnTo>
                      <a:pt x="642" y="291"/>
                    </a:lnTo>
                    <a:lnTo>
                      <a:pt x="624" y="272"/>
                    </a:lnTo>
                    <a:lnTo>
                      <a:pt x="624" y="273"/>
                    </a:lnTo>
                    <a:lnTo>
                      <a:pt x="596" y="247"/>
                    </a:lnTo>
                    <a:lnTo>
                      <a:pt x="575" y="229"/>
                    </a:lnTo>
                    <a:lnTo>
                      <a:pt x="575" y="229"/>
                    </a:lnTo>
                    <a:lnTo>
                      <a:pt x="563" y="218"/>
                    </a:lnTo>
                    <a:lnTo>
                      <a:pt x="563" y="218"/>
                    </a:lnTo>
                    <a:lnTo>
                      <a:pt x="550" y="210"/>
                    </a:lnTo>
                    <a:lnTo>
                      <a:pt x="511" y="182"/>
                    </a:lnTo>
                    <a:lnTo>
                      <a:pt x="475" y="158"/>
                    </a:lnTo>
                    <a:lnTo>
                      <a:pt x="475" y="158"/>
                    </a:lnTo>
                    <a:lnTo>
                      <a:pt x="454" y="144"/>
                    </a:lnTo>
                    <a:lnTo>
                      <a:pt x="454" y="144"/>
                    </a:lnTo>
                    <a:lnTo>
                      <a:pt x="428" y="129"/>
                    </a:lnTo>
                    <a:lnTo>
                      <a:pt x="428" y="129"/>
                    </a:lnTo>
                    <a:lnTo>
                      <a:pt x="402" y="113"/>
                    </a:lnTo>
                    <a:lnTo>
                      <a:pt x="374" y="96"/>
                    </a:lnTo>
                    <a:lnTo>
                      <a:pt x="333" y="70"/>
                    </a:lnTo>
                    <a:lnTo>
                      <a:pt x="333" y="70"/>
                    </a:lnTo>
                    <a:lnTo>
                      <a:pt x="319" y="61"/>
                    </a:lnTo>
                    <a:lnTo>
                      <a:pt x="310" y="56"/>
                    </a:lnTo>
                    <a:lnTo>
                      <a:pt x="310" y="56"/>
                    </a:lnTo>
                    <a:lnTo>
                      <a:pt x="298" y="51"/>
                    </a:lnTo>
                    <a:lnTo>
                      <a:pt x="287" y="47"/>
                    </a:lnTo>
                    <a:lnTo>
                      <a:pt x="287" y="47"/>
                    </a:lnTo>
                    <a:lnTo>
                      <a:pt x="280" y="44"/>
                    </a:lnTo>
                    <a:lnTo>
                      <a:pt x="280" y="44"/>
                    </a:lnTo>
                    <a:lnTo>
                      <a:pt x="274" y="42"/>
                    </a:lnTo>
                    <a:lnTo>
                      <a:pt x="274" y="42"/>
                    </a:lnTo>
                    <a:lnTo>
                      <a:pt x="265" y="39"/>
                    </a:lnTo>
                    <a:lnTo>
                      <a:pt x="265" y="39"/>
                    </a:lnTo>
                    <a:lnTo>
                      <a:pt x="249" y="33"/>
                    </a:lnTo>
                    <a:lnTo>
                      <a:pt x="249" y="33"/>
                    </a:lnTo>
                    <a:lnTo>
                      <a:pt x="236" y="30"/>
                    </a:lnTo>
                    <a:lnTo>
                      <a:pt x="236" y="30"/>
                    </a:lnTo>
                    <a:lnTo>
                      <a:pt x="219" y="26"/>
                    </a:lnTo>
                    <a:lnTo>
                      <a:pt x="201" y="21"/>
                    </a:lnTo>
                    <a:lnTo>
                      <a:pt x="201" y="21"/>
                    </a:lnTo>
                    <a:lnTo>
                      <a:pt x="183" y="18"/>
                    </a:lnTo>
                    <a:lnTo>
                      <a:pt x="183" y="18"/>
                    </a:lnTo>
                    <a:lnTo>
                      <a:pt x="164" y="15"/>
                    </a:lnTo>
                    <a:lnTo>
                      <a:pt x="140" y="11"/>
                    </a:lnTo>
                    <a:lnTo>
                      <a:pt x="105" y="3"/>
                    </a:lnTo>
                    <a:lnTo>
                      <a:pt x="105" y="3"/>
                    </a:lnTo>
                    <a:lnTo>
                      <a:pt x="78" y="1"/>
                    </a:lnTo>
                    <a:lnTo>
                      <a:pt x="78" y="1"/>
                    </a:lnTo>
                    <a:lnTo>
                      <a:pt x="59" y="2"/>
                    </a:lnTo>
                    <a:lnTo>
                      <a:pt x="59" y="2"/>
                    </a:lnTo>
                    <a:lnTo>
                      <a:pt x="44" y="3"/>
                    </a:lnTo>
                    <a:lnTo>
                      <a:pt x="44" y="3"/>
                    </a:lnTo>
                    <a:lnTo>
                      <a:pt x="34" y="5"/>
                    </a:lnTo>
                    <a:lnTo>
                      <a:pt x="34" y="5"/>
                    </a:lnTo>
                    <a:lnTo>
                      <a:pt x="26" y="8"/>
                    </a:lnTo>
                    <a:lnTo>
                      <a:pt x="25" y="7"/>
                    </a:lnTo>
                    <a:close/>
                    <a:moveTo>
                      <a:pt x="27" y="8"/>
                    </a:moveTo>
                    <a:lnTo>
                      <a:pt x="23" y="8"/>
                    </a:lnTo>
                    <a:lnTo>
                      <a:pt x="23" y="8"/>
                    </a:lnTo>
                    <a:lnTo>
                      <a:pt x="19" y="9"/>
                    </a:lnTo>
                    <a:lnTo>
                      <a:pt x="19" y="9"/>
                    </a:lnTo>
                    <a:lnTo>
                      <a:pt x="17" y="10"/>
                    </a:lnTo>
                    <a:lnTo>
                      <a:pt x="17" y="10"/>
                    </a:lnTo>
                    <a:lnTo>
                      <a:pt x="15" y="11"/>
                    </a:lnTo>
                    <a:lnTo>
                      <a:pt x="15" y="11"/>
                    </a:lnTo>
                    <a:lnTo>
                      <a:pt x="12" y="13"/>
                    </a:lnTo>
                    <a:lnTo>
                      <a:pt x="12" y="13"/>
                    </a:lnTo>
                    <a:lnTo>
                      <a:pt x="8" y="18"/>
                    </a:lnTo>
                    <a:lnTo>
                      <a:pt x="8" y="18"/>
                    </a:lnTo>
                    <a:lnTo>
                      <a:pt x="8" y="22"/>
                    </a:lnTo>
                    <a:lnTo>
                      <a:pt x="8" y="22"/>
                    </a:lnTo>
                    <a:lnTo>
                      <a:pt x="9" y="25"/>
                    </a:lnTo>
                    <a:lnTo>
                      <a:pt x="9" y="25"/>
                    </a:lnTo>
                    <a:lnTo>
                      <a:pt x="11" y="27"/>
                    </a:lnTo>
                    <a:lnTo>
                      <a:pt x="11" y="27"/>
                    </a:lnTo>
                    <a:lnTo>
                      <a:pt x="13" y="30"/>
                    </a:lnTo>
                    <a:lnTo>
                      <a:pt x="19" y="42"/>
                    </a:lnTo>
                    <a:lnTo>
                      <a:pt x="19" y="42"/>
                    </a:lnTo>
                    <a:lnTo>
                      <a:pt x="26" y="54"/>
                    </a:lnTo>
                    <a:lnTo>
                      <a:pt x="26" y="54"/>
                    </a:lnTo>
                    <a:lnTo>
                      <a:pt x="31" y="63"/>
                    </a:lnTo>
                    <a:lnTo>
                      <a:pt x="32" y="66"/>
                    </a:lnTo>
                    <a:lnTo>
                      <a:pt x="32" y="66"/>
                    </a:lnTo>
                    <a:lnTo>
                      <a:pt x="36" y="70"/>
                    </a:lnTo>
                    <a:lnTo>
                      <a:pt x="36" y="70"/>
                    </a:lnTo>
                    <a:lnTo>
                      <a:pt x="38" y="74"/>
                    </a:lnTo>
                    <a:lnTo>
                      <a:pt x="38" y="74"/>
                    </a:lnTo>
                    <a:lnTo>
                      <a:pt x="35" y="71"/>
                    </a:lnTo>
                    <a:lnTo>
                      <a:pt x="32" y="66"/>
                    </a:lnTo>
                    <a:lnTo>
                      <a:pt x="30" y="63"/>
                    </a:lnTo>
                    <a:lnTo>
                      <a:pt x="30" y="63"/>
                    </a:lnTo>
                    <a:lnTo>
                      <a:pt x="25" y="55"/>
                    </a:lnTo>
                    <a:lnTo>
                      <a:pt x="18" y="42"/>
                    </a:lnTo>
                    <a:lnTo>
                      <a:pt x="12" y="30"/>
                    </a:lnTo>
                    <a:lnTo>
                      <a:pt x="12" y="30"/>
                    </a:lnTo>
                    <a:lnTo>
                      <a:pt x="10" y="27"/>
                    </a:lnTo>
                    <a:lnTo>
                      <a:pt x="9" y="26"/>
                    </a:lnTo>
                    <a:lnTo>
                      <a:pt x="7" y="23"/>
                    </a:lnTo>
                    <a:lnTo>
                      <a:pt x="7" y="18"/>
                    </a:lnTo>
                    <a:lnTo>
                      <a:pt x="11" y="13"/>
                    </a:lnTo>
                    <a:lnTo>
                      <a:pt x="14" y="10"/>
                    </a:lnTo>
                    <a:lnTo>
                      <a:pt x="17" y="9"/>
                    </a:lnTo>
                    <a:lnTo>
                      <a:pt x="19" y="9"/>
                    </a:lnTo>
                    <a:lnTo>
                      <a:pt x="23" y="7"/>
                    </a:lnTo>
                    <a:lnTo>
                      <a:pt x="27" y="7"/>
                    </a:lnTo>
                    <a:lnTo>
                      <a:pt x="27" y="8"/>
                    </a:lnTo>
                    <a:close/>
                    <a:moveTo>
                      <a:pt x="11" y="27"/>
                    </a:moveTo>
                    <a:lnTo>
                      <a:pt x="8" y="27"/>
                    </a:lnTo>
                    <a:lnTo>
                      <a:pt x="8" y="27"/>
                    </a:lnTo>
                    <a:lnTo>
                      <a:pt x="5" y="27"/>
                    </a:lnTo>
                    <a:lnTo>
                      <a:pt x="5" y="27"/>
                    </a:lnTo>
                    <a:lnTo>
                      <a:pt x="4" y="28"/>
                    </a:lnTo>
                    <a:lnTo>
                      <a:pt x="1" y="31"/>
                    </a:lnTo>
                    <a:lnTo>
                      <a:pt x="1" y="30"/>
                    </a:lnTo>
                    <a:lnTo>
                      <a:pt x="1" y="33"/>
                    </a:lnTo>
                    <a:lnTo>
                      <a:pt x="1" y="33"/>
                    </a:lnTo>
                    <a:lnTo>
                      <a:pt x="1" y="34"/>
                    </a:lnTo>
                    <a:lnTo>
                      <a:pt x="1" y="36"/>
                    </a:lnTo>
                    <a:lnTo>
                      <a:pt x="1" y="36"/>
                    </a:lnTo>
                    <a:lnTo>
                      <a:pt x="2" y="39"/>
                    </a:lnTo>
                    <a:lnTo>
                      <a:pt x="1" y="39"/>
                    </a:lnTo>
                    <a:lnTo>
                      <a:pt x="0" y="37"/>
                    </a:lnTo>
                    <a:lnTo>
                      <a:pt x="0" y="35"/>
                    </a:lnTo>
                    <a:lnTo>
                      <a:pt x="0" y="35"/>
                    </a:lnTo>
                    <a:lnTo>
                      <a:pt x="0" y="33"/>
                    </a:lnTo>
                    <a:lnTo>
                      <a:pt x="0" y="30"/>
                    </a:lnTo>
                    <a:lnTo>
                      <a:pt x="3" y="28"/>
                    </a:lnTo>
                    <a:lnTo>
                      <a:pt x="3" y="28"/>
                    </a:lnTo>
                    <a:lnTo>
                      <a:pt x="5" y="26"/>
                    </a:lnTo>
                    <a:lnTo>
                      <a:pt x="8" y="26"/>
                    </a:lnTo>
                    <a:lnTo>
                      <a:pt x="11" y="26"/>
                    </a:lnTo>
                    <a:lnTo>
                      <a:pt x="11" y="27"/>
                    </a:lnTo>
                    <a:close/>
                    <a:moveTo>
                      <a:pt x="95" y="19"/>
                    </a:moveTo>
                    <a:lnTo>
                      <a:pt x="91" y="19"/>
                    </a:lnTo>
                    <a:lnTo>
                      <a:pt x="91" y="19"/>
                    </a:lnTo>
                    <a:lnTo>
                      <a:pt x="87" y="20"/>
                    </a:lnTo>
                    <a:lnTo>
                      <a:pt x="87" y="20"/>
                    </a:lnTo>
                    <a:lnTo>
                      <a:pt x="84" y="21"/>
                    </a:lnTo>
                    <a:lnTo>
                      <a:pt x="84" y="21"/>
                    </a:lnTo>
                    <a:lnTo>
                      <a:pt x="80" y="23"/>
                    </a:lnTo>
                    <a:lnTo>
                      <a:pt x="80" y="23"/>
                    </a:lnTo>
                    <a:lnTo>
                      <a:pt x="77" y="25"/>
                    </a:lnTo>
                    <a:lnTo>
                      <a:pt x="77" y="25"/>
                    </a:lnTo>
                    <a:lnTo>
                      <a:pt x="76" y="28"/>
                    </a:lnTo>
                    <a:lnTo>
                      <a:pt x="76" y="28"/>
                    </a:lnTo>
                    <a:lnTo>
                      <a:pt x="75" y="31"/>
                    </a:lnTo>
                    <a:lnTo>
                      <a:pt x="75" y="31"/>
                    </a:lnTo>
                    <a:lnTo>
                      <a:pt x="75" y="33"/>
                    </a:lnTo>
                    <a:lnTo>
                      <a:pt x="75" y="33"/>
                    </a:lnTo>
                    <a:lnTo>
                      <a:pt x="76" y="35"/>
                    </a:lnTo>
                    <a:lnTo>
                      <a:pt x="76" y="35"/>
                    </a:lnTo>
                    <a:lnTo>
                      <a:pt x="78" y="38"/>
                    </a:lnTo>
                    <a:lnTo>
                      <a:pt x="78" y="38"/>
                    </a:lnTo>
                    <a:lnTo>
                      <a:pt x="80" y="39"/>
                    </a:lnTo>
                    <a:lnTo>
                      <a:pt x="80" y="39"/>
                    </a:lnTo>
                    <a:lnTo>
                      <a:pt x="83" y="40"/>
                    </a:lnTo>
                    <a:lnTo>
                      <a:pt x="83" y="40"/>
                    </a:lnTo>
                    <a:lnTo>
                      <a:pt x="88" y="41"/>
                    </a:lnTo>
                    <a:lnTo>
                      <a:pt x="88" y="41"/>
                    </a:lnTo>
                    <a:lnTo>
                      <a:pt x="92" y="40"/>
                    </a:lnTo>
                    <a:lnTo>
                      <a:pt x="92" y="40"/>
                    </a:lnTo>
                    <a:lnTo>
                      <a:pt x="93" y="40"/>
                    </a:lnTo>
                    <a:lnTo>
                      <a:pt x="95" y="39"/>
                    </a:lnTo>
                    <a:lnTo>
                      <a:pt x="95" y="39"/>
                    </a:lnTo>
                    <a:lnTo>
                      <a:pt x="99" y="38"/>
                    </a:lnTo>
                    <a:lnTo>
                      <a:pt x="98" y="38"/>
                    </a:lnTo>
                    <a:lnTo>
                      <a:pt x="101" y="36"/>
                    </a:lnTo>
                    <a:lnTo>
                      <a:pt x="101" y="36"/>
                    </a:lnTo>
                    <a:lnTo>
                      <a:pt x="103" y="34"/>
                    </a:lnTo>
                    <a:lnTo>
                      <a:pt x="103" y="34"/>
                    </a:lnTo>
                    <a:lnTo>
                      <a:pt x="106" y="32"/>
                    </a:lnTo>
                    <a:lnTo>
                      <a:pt x="105" y="32"/>
                    </a:lnTo>
                    <a:lnTo>
                      <a:pt x="106" y="30"/>
                    </a:lnTo>
                    <a:lnTo>
                      <a:pt x="106" y="30"/>
                    </a:lnTo>
                    <a:lnTo>
                      <a:pt x="106" y="27"/>
                    </a:lnTo>
                    <a:lnTo>
                      <a:pt x="106" y="28"/>
                    </a:lnTo>
                    <a:lnTo>
                      <a:pt x="106" y="26"/>
                    </a:lnTo>
                    <a:lnTo>
                      <a:pt x="106" y="26"/>
                    </a:lnTo>
                    <a:lnTo>
                      <a:pt x="103" y="23"/>
                    </a:lnTo>
                    <a:lnTo>
                      <a:pt x="103" y="23"/>
                    </a:lnTo>
                    <a:lnTo>
                      <a:pt x="101" y="21"/>
                    </a:lnTo>
                    <a:lnTo>
                      <a:pt x="101" y="21"/>
                    </a:lnTo>
                    <a:lnTo>
                      <a:pt x="99" y="20"/>
                    </a:lnTo>
                    <a:lnTo>
                      <a:pt x="99" y="20"/>
                    </a:lnTo>
                    <a:lnTo>
                      <a:pt x="94" y="19"/>
                    </a:lnTo>
                    <a:lnTo>
                      <a:pt x="94" y="18"/>
                    </a:lnTo>
                    <a:lnTo>
                      <a:pt x="99" y="19"/>
                    </a:lnTo>
                    <a:lnTo>
                      <a:pt x="102" y="20"/>
                    </a:lnTo>
                    <a:lnTo>
                      <a:pt x="104" y="22"/>
                    </a:lnTo>
                    <a:lnTo>
                      <a:pt x="106" y="25"/>
                    </a:lnTo>
                    <a:lnTo>
                      <a:pt x="107" y="27"/>
                    </a:lnTo>
                    <a:lnTo>
                      <a:pt x="107" y="30"/>
                    </a:lnTo>
                    <a:lnTo>
                      <a:pt x="106" y="33"/>
                    </a:lnTo>
                    <a:lnTo>
                      <a:pt x="104" y="35"/>
                    </a:lnTo>
                    <a:lnTo>
                      <a:pt x="102" y="37"/>
                    </a:lnTo>
                    <a:lnTo>
                      <a:pt x="99" y="39"/>
                    </a:lnTo>
                    <a:lnTo>
                      <a:pt x="95" y="40"/>
                    </a:lnTo>
                    <a:lnTo>
                      <a:pt x="93" y="41"/>
                    </a:lnTo>
                    <a:lnTo>
                      <a:pt x="93" y="41"/>
                    </a:lnTo>
                    <a:lnTo>
                      <a:pt x="92" y="41"/>
                    </a:lnTo>
                    <a:lnTo>
                      <a:pt x="88" y="42"/>
                    </a:lnTo>
                    <a:lnTo>
                      <a:pt x="83" y="41"/>
                    </a:lnTo>
                    <a:lnTo>
                      <a:pt x="79" y="40"/>
                    </a:lnTo>
                    <a:lnTo>
                      <a:pt x="77" y="39"/>
                    </a:lnTo>
                    <a:lnTo>
                      <a:pt x="75" y="36"/>
                    </a:lnTo>
                    <a:lnTo>
                      <a:pt x="74" y="34"/>
                    </a:lnTo>
                    <a:lnTo>
                      <a:pt x="74" y="31"/>
                    </a:lnTo>
                    <a:lnTo>
                      <a:pt x="75" y="27"/>
                    </a:lnTo>
                    <a:lnTo>
                      <a:pt x="77" y="25"/>
                    </a:lnTo>
                    <a:lnTo>
                      <a:pt x="79" y="22"/>
                    </a:lnTo>
                    <a:lnTo>
                      <a:pt x="83" y="20"/>
                    </a:lnTo>
                    <a:lnTo>
                      <a:pt x="87" y="19"/>
                    </a:lnTo>
                    <a:lnTo>
                      <a:pt x="91" y="18"/>
                    </a:lnTo>
                    <a:lnTo>
                      <a:pt x="95" y="18"/>
                    </a:lnTo>
                    <a:lnTo>
                      <a:pt x="95" y="19"/>
                    </a:lnTo>
                    <a:close/>
                    <a:moveTo>
                      <a:pt x="731" y="363"/>
                    </a:moveTo>
                    <a:lnTo>
                      <a:pt x="742" y="363"/>
                    </a:lnTo>
                    <a:lnTo>
                      <a:pt x="742" y="363"/>
                    </a:lnTo>
                    <a:lnTo>
                      <a:pt x="752" y="362"/>
                    </a:lnTo>
                    <a:lnTo>
                      <a:pt x="752" y="362"/>
                    </a:lnTo>
                    <a:lnTo>
                      <a:pt x="760" y="360"/>
                    </a:lnTo>
                    <a:lnTo>
                      <a:pt x="760" y="360"/>
                    </a:lnTo>
                    <a:lnTo>
                      <a:pt x="769" y="355"/>
                    </a:lnTo>
                    <a:lnTo>
                      <a:pt x="786" y="348"/>
                    </a:lnTo>
                    <a:lnTo>
                      <a:pt x="804" y="341"/>
                    </a:lnTo>
                    <a:lnTo>
                      <a:pt x="822" y="335"/>
                    </a:lnTo>
                    <a:lnTo>
                      <a:pt x="838" y="331"/>
                    </a:lnTo>
                    <a:lnTo>
                      <a:pt x="857" y="329"/>
                    </a:lnTo>
                    <a:lnTo>
                      <a:pt x="871" y="329"/>
                    </a:lnTo>
                    <a:lnTo>
                      <a:pt x="887" y="330"/>
                    </a:lnTo>
                    <a:lnTo>
                      <a:pt x="892" y="331"/>
                    </a:lnTo>
                    <a:lnTo>
                      <a:pt x="896" y="335"/>
                    </a:lnTo>
                    <a:lnTo>
                      <a:pt x="898" y="339"/>
                    </a:lnTo>
                    <a:lnTo>
                      <a:pt x="897" y="344"/>
                    </a:lnTo>
                    <a:lnTo>
                      <a:pt x="894" y="350"/>
                    </a:lnTo>
                    <a:lnTo>
                      <a:pt x="890" y="355"/>
                    </a:lnTo>
                    <a:lnTo>
                      <a:pt x="887" y="360"/>
                    </a:lnTo>
                    <a:lnTo>
                      <a:pt x="883" y="366"/>
                    </a:lnTo>
                    <a:lnTo>
                      <a:pt x="875" y="374"/>
                    </a:lnTo>
                    <a:lnTo>
                      <a:pt x="865" y="386"/>
                    </a:lnTo>
                    <a:lnTo>
                      <a:pt x="854" y="397"/>
                    </a:lnTo>
                    <a:lnTo>
                      <a:pt x="844" y="407"/>
                    </a:lnTo>
                    <a:lnTo>
                      <a:pt x="844" y="407"/>
                    </a:lnTo>
                    <a:lnTo>
                      <a:pt x="831" y="422"/>
                    </a:lnTo>
                    <a:lnTo>
                      <a:pt x="831" y="422"/>
                    </a:lnTo>
                    <a:lnTo>
                      <a:pt x="824" y="431"/>
                    </a:lnTo>
                    <a:lnTo>
                      <a:pt x="824" y="431"/>
                    </a:lnTo>
                    <a:lnTo>
                      <a:pt x="818" y="439"/>
                    </a:lnTo>
                    <a:lnTo>
                      <a:pt x="818" y="439"/>
                    </a:lnTo>
                    <a:lnTo>
                      <a:pt x="815" y="448"/>
                    </a:lnTo>
                    <a:lnTo>
                      <a:pt x="815" y="448"/>
                    </a:lnTo>
                    <a:lnTo>
                      <a:pt x="813" y="461"/>
                    </a:lnTo>
                    <a:lnTo>
                      <a:pt x="810" y="477"/>
                    </a:lnTo>
                    <a:lnTo>
                      <a:pt x="807" y="493"/>
                    </a:lnTo>
                    <a:lnTo>
                      <a:pt x="802" y="509"/>
                    </a:lnTo>
                    <a:lnTo>
                      <a:pt x="802" y="509"/>
                    </a:lnTo>
                    <a:lnTo>
                      <a:pt x="798" y="525"/>
                    </a:lnTo>
                    <a:lnTo>
                      <a:pt x="795" y="539"/>
                    </a:lnTo>
                    <a:lnTo>
                      <a:pt x="792" y="550"/>
                    </a:lnTo>
                    <a:lnTo>
                      <a:pt x="788" y="556"/>
                    </a:lnTo>
                    <a:lnTo>
                      <a:pt x="786" y="558"/>
                    </a:lnTo>
                    <a:lnTo>
                      <a:pt x="783" y="559"/>
                    </a:lnTo>
                    <a:lnTo>
                      <a:pt x="781" y="560"/>
                    </a:lnTo>
                    <a:lnTo>
                      <a:pt x="776" y="560"/>
                    </a:lnTo>
                    <a:lnTo>
                      <a:pt x="770" y="557"/>
                    </a:lnTo>
                    <a:lnTo>
                      <a:pt x="765" y="551"/>
                    </a:lnTo>
                    <a:lnTo>
                      <a:pt x="758" y="538"/>
                    </a:lnTo>
                    <a:lnTo>
                      <a:pt x="751" y="525"/>
                    </a:lnTo>
                    <a:lnTo>
                      <a:pt x="742" y="502"/>
                    </a:lnTo>
                    <a:lnTo>
                      <a:pt x="737" y="485"/>
                    </a:lnTo>
                    <a:lnTo>
                      <a:pt x="729" y="455"/>
                    </a:lnTo>
                    <a:lnTo>
                      <a:pt x="729" y="455"/>
                    </a:lnTo>
                    <a:lnTo>
                      <a:pt x="725" y="440"/>
                    </a:lnTo>
                    <a:lnTo>
                      <a:pt x="725" y="440"/>
                    </a:lnTo>
                    <a:lnTo>
                      <a:pt x="721" y="425"/>
                    </a:lnTo>
                    <a:lnTo>
                      <a:pt x="721" y="425"/>
                    </a:lnTo>
                    <a:lnTo>
                      <a:pt x="716" y="417"/>
                    </a:lnTo>
                    <a:lnTo>
                      <a:pt x="716" y="417"/>
                    </a:lnTo>
                    <a:lnTo>
                      <a:pt x="713" y="412"/>
                    </a:lnTo>
                    <a:lnTo>
                      <a:pt x="713" y="412"/>
                    </a:lnTo>
                    <a:lnTo>
                      <a:pt x="708" y="407"/>
                    </a:lnTo>
                    <a:lnTo>
                      <a:pt x="708" y="406"/>
                    </a:lnTo>
                    <a:lnTo>
                      <a:pt x="713" y="412"/>
                    </a:lnTo>
                    <a:lnTo>
                      <a:pt x="717" y="417"/>
                    </a:lnTo>
                    <a:lnTo>
                      <a:pt x="722" y="425"/>
                    </a:lnTo>
                    <a:lnTo>
                      <a:pt x="726" y="440"/>
                    </a:lnTo>
                    <a:lnTo>
                      <a:pt x="730" y="455"/>
                    </a:lnTo>
                    <a:lnTo>
                      <a:pt x="738" y="485"/>
                    </a:lnTo>
                    <a:lnTo>
                      <a:pt x="738" y="485"/>
                    </a:lnTo>
                    <a:lnTo>
                      <a:pt x="743" y="502"/>
                    </a:lnTo>
                    <a:lnTo>
                      <a:pt x="743" y="502"/>
                    </a:lnTo>
                    <a:lnTo>
                      <a:pt x="752" y="524"/>
                    </a:lnTo>
                    <a:lnTo>
                      <a:pt x="752" y="524"/>
                    </a:lnTo>
                    <a:lnTo>
                      <a:pt x="759" y="538"/>
                    </a:lnTo>
                    <a:lnTo>
                      <a:pt x="759" y="538"/>
                    </a:lnTo>
                    <a:lnTo>
                      <a:pt x="766" y="550"/>
                    </a:lnTo>
                    <a:lnTo>
                      <a:pt x="766" y="550"/>
                    </a:lnTo>
                    <a:lnTo>
                      <a:pt x="770" y="556"/>
                    </a:lnTo>
                    <a:lnTo>
                      <a:pt x="770" y="556"/>
                    </a:lnTo>
                    <a:lnTo>
                      <a:pt x="776" y="559"/>
                    </a:lnTo>
                    <a:lnTo>
                      <a:pt x="776" y="559"/>
                    </a:lnTo>
                    <a:lnTo>
                      <a:pt x="781" y="559"/>
                    </a:lnTo>
                    <a:lnTo>
                      <a:pt x="780" y="559"/>
                    </a:lnTo>
                    <a:lnTo>
                      <a:pt x="783" y="559"/>
                    </a:lnTo>
                    <a:lnTo>
                      <a:pt x="783" y="559"/>
                    </a:lnTo>
                    <a:lnTo>
                      <a:pt x="785" y="558"/>
                    </a:lnTo>
                    <a:lnTo>
                      <a:pt x="785" y="558"/>
                    </a:lnTo>
                    <a:lnTo>
                      <a:pt x="788" y="555"/>
                    </a:lnTo>
                    <a:lnTo>
                      <a:pt x="788" y="555"/>
                    </a:lnTo>
                    <a:lnTo>
                      <a:pt x="791" y="550"/>
                    </a:lnTo>
                    <a:lnTo>
                      <a:pt x="791" y="550"/>
                    </a:lnTo>
                    <a:lnTo>
                      <a:pt x="794" y="539"/>
                    </a:lnTo>
                    <a:lnTo>
                      <a:pt x="794" y="539"/>
                    </a:lnTo>
                    <a:lnTo>
                      <a:pt x="797" y="525"/>
                    </a:lnTo>
                    <a:lnTo>
                      <a:pt x="797" y="525"/>
                    </a:lnTo>
                    <a:lnTo>
                      <a:pt x="801" y="509"/>
                    </a:lnTo>
                    <a:lnTo>
                      <a:pt x="806" y="493"/>
                    </a:lnTo>
                    <a:lnTo>
                      <a:pt x="806" y="493"/>
                    </a:lnTo>
                    <a:lnTo>
                      <a:pt x="809" y="477"/>
                    </a:lnTo>
                    <a:lnTo>
                      <a:pt x="809" y="477"/>
                    </a:lnTo>
                    <a:lnTo>
                      <a:pt x="812" y="460"/>
                    </a:lnTo>
                    <a:lnTo>
                      <a:pt x="812" y="460"/>
                    </a:lnTo>
                    <a:lnTo>
                      <a:pt x="814" y="448"/>
                    </a:lnTo>
                    <a:lnTo>
                      <a:pt x="817" y="439"/>
                    </a:lnTo>
                    <a:lnTo>
                      <a:pt x="823" y="430"/>
                    </a:lnTo>
                    <a:lnTo>
                      <a:pt x="831" y="422"/>
                    </a:lnTo>
                    <a:lnTo>
                      <a:pt x="844" y="407"/>
                    </a:lnTo>
                    <a:lnTo>
                      <a:pt x="853" y="397"/>
                    </a:lnTo>
                    <a:lnTo>
                      <a:pt x="853" y="397"/>
                    </a:lnTo>
                    <a:lnTo>
                      <a:pt x="865" y="385"/>
                    </a:lnTo>
                    <a:lnTo>
                      <a:pt x="865" y="385"/>
                    </a:lnTo>
                    <a:lnTo>
                      <a:pt x="875" y="374"/>
                    </a:lnTo>
                    <a:lnTo>
                      <a:pt x="875" y="374"/>
                    </a:lnTo>
                    <a:lnTo>
                      <a:pt x="882" y="365"/>
                    </a:lnTo>
                    <a:lnTo>
                      <a:pt x="882" y="365"/>
                    </a:lnTo>
                    <a:lnTo>
                      <a:pt x="886" y="359"/>
                    </a:lnTo>
                    <a:lnTo>
                      <a:pt x="886" y="359"/>
                    </a:lnTo>
                    <a:lnTo>
                      <a:pt x="890" y="355"/>
                    </a:lnTo>
                    <a:lnTo>
                      <a:pt x="890" y="355"/>
                    </a:lnTo>
                    <a:lnTo>
                      <a:pt x="893" y="350"/>
                    </a:lnTo>
                    <a:lnTo>
                      <a:pt x="893" y="350"/>
                    </a:lnTo>
                    <a:lnTo>
                      <a:pt x="896" y="344"/>
                    </a:lnTo>
                    <a:lnTo>
                      <a:pt x="896" y="344"/>
                    </a:lnTo>
                    <a:lnTo>
                      <a:pt x="897" y="339"/>
                    </a:lnTo>
                    <a:lnTo>
                      <a:pt x="897" y="340"/>
                    </a:lnTo>
                    <a:lnTo>
                      <a:pt x="895" y="335"/>
                    </a:lnTo>
                    <a:lnTo>
                      <a:pt x="895" y="335"/>
                    </a:lnTo>
                    <a:lnTo>
                      <a:pt x="891" y="332"/>
                    </a:lnTo>
                    <a:lnTo>
                      <a:pt x="891" y="332"/>
                    </a:lnTo>
                    <a:lnTo>
                      <a:pt x="887" y="331"/>
                    </a:lnTo>
                    <a:lnTo>
                      <a:pt x="887" y="331"/>
                    </a:lnTo>
                    <a:lnTo>
                      <a:pt x="871" y="330"/>
                    </a:lnTo>
                    <a:lnTo>
                      <a:pt x="871" y="330"/>
                    </a:lnTo>
                    <a:lnTo>
                      <a:pt x="857" y="330"/>
                    </a:lnTo>
                    <a:lnTo>
                      <a:pt x="857" y="330"/>
                    </a:lnTo>
                    <a:lnTo>
                      <a:pt x="838" y="332"/>
                    </a:lnTo>
                    <a:lnTo>
                      <a:pt x="838" y="332"/>
                    </a:lnTo>
                    <a:lnTo>
                      <a:pt x="823" y="336"/>
                    </a:lnTo>
                    <a:lnTo>
                      <a:pt x="823" y="336"/>
                    </a:lnTo>
                    <a:lnTo>
                      <a:pt x="805" y="342"/>
                    </a:lnTo>
                    <a:lnTo>
                      <a:pt x="805" y="342"/>
                    </a:lnTo>
                    <a:lnTo>
                      <a:pt x="786" y="349"/>
                    </a:lnTo>
                    <a:lnTo>
                      <a:pt x="787" y="349"/>
                    </a:lnTo>
                    <a:lnTo>
                      <a:pt x="769" y="356"/>
                    </a:lnTo>
                    <a:lnTo>
                      <a:pt x="769" y="356"/>
                    </a:lnTo>
                    <a:lnTo>
                      <a:pt x="761" y="361"/>
                    </a:lnTo>
                    <a:lnTo>
                      <a:pt x="752" y="363"/>
                    </a:lnTo>
                    <a:lnTo>
                      <a:pt x="742" y="364"/>
                    </a:lnTo>
                    <a:lnTo>
                      <a:pt x="731" y="364"/>
                    </a:lnTo>
                    <a:lnTo>
                      <a:pt x="731" y="363"/>
                    </a:lnTo>
                    <a:close/>
                    <a:moveTo>
                      <a:pt x="209" y="63"/>
                    </a:moveTo>
                    <a:lnTo>
                      <a:pt x="211" y="69"/>
                    </a:lnTo>
                    <a:lnTo>
                      <a:pt x="212" y="75"/>
                    </a:lnTo>
                    <a:lnTo>
                      <a:pt x="213" y="85"/>
                    </a:lnTo>
                    <a:lnTo>
                      <a:pt x="214" y="95"/>
                    </a:lnTo>
                    <a:lnTo>
                      <a:pt x="214" y="95"/>
                    </a:lnTo>
                    <a:lnTo>
                      <a:pt x="215" y="100"/>
                    </a:lnTo>
                    <a:lnTo>
                      <a:pt x="215" y="100"/>
                    </a:lnTo>
                    <a:lnTo>
                      <a:pt x="217" y="104"/>
                    </a:lnTo>
                    <a:lnTo>
                      <a:pt x="216" y="104"/>
                    </a:lnTo>
                    <a:lnTo>
                      <a:pt x="218" y="107"/>
                    </a:lnTo>
                    <a:lnTo>
                      <a:pt x="218" y="107"/>
                    </a:lnTo>
                    <a:lnTo>
                      <a:pt x="219" y="109"/>
                    </a:lnTo>
                    <a:lnTo>
                      <a:pt x="220" y="112"/>
                    </a:lnTo>
                    <a:lnTo>
                      <a:pt x="220" y="112"/>
                    </a:lnTo>
                    <a:lnTo>
                      <a:pt x="222" y="112"/>
                    </a:lnTo>
                    <a:lnTo>
                      <a:pt x="222" y="114"/>
                    </a:lnTo>
                    <a:lnTo>
                      <a:pt x="220" y="115"/>
                    </a:lnTo>
                    <a:lnTo>
                      <a:pt x="218" y="115"/>
                    </a:lnTo>
                    <a:lnTo>
                      <a:pt x="218" y="115"/>
                    </a:lnTo>
                    <a:lnTo>
                      <a:pt x="215" y="115"/>
                    </a:lnTo>
                    <a:lnTo>
                      <a:pt x="215" y="115"/>
                    </a:lnTo>
                    <a:lnTo>
                      <a:pt x="212" y="116"/>
                    </a:lnTo>
                    <a:lnTo>
                      <a:pt x="212" y="116"/>
                    </a:lnTo>
                    <a:lnTo>
                      <a:pt x="206" y="120"/>
                    </a:lnTo>
                    <a:lnTo>
                      <a:pt x="206" y="120"/>
                    </a:lnTo>
                    <a:lnTo>
                      <a:pt x="198" y="127"/>
                    </a:lnTo>
                    <a:lnTo>
                      <a:pt x="198" y="127"/>
                    </a:lnTo>
                    <a:lnTo>
                      <a:pt x="191" y="134"/>
                    </a:lnTo>
                    <a:lnTo>
                      <a:pt x="191" y="134"/>
                    </a:lnTo>
                    <a:lnTo>
                      <a:pt x="184" y="144"/>
                    </a:lnTo>
                    <a:lnTo>
                      <a:pt x="184" y="144"/>
                    </a:lnTo>
                    <a:lnTo>
                      <a:pt x="179" y="152"/>
                    </a:lnTo>
                    <a:lnTo>
                      <a:pt x="173" y="160"/>
                    </a:lnTo>
                    <a:lnTo>
                      <a:pt x="167" y="163"/>
                    </a:lnTo>
                    <a:lnTo>
                      <a:pt x="158" y="166"/>
                    </a:lnTo>
                    <a:lnTo>
                      <a:pt x="154" y="167"/>
                    </a:lnTo>
                    <a:lnTo>
                      <a:pt x="146" y="165"/>
                    </a:lnTo>
                    <a:lnTo>
                      <a:pt x="138" y="162"/>
                    </a:lnTo>
                    <a:lnTo>
                      <a:pt x="131" y="158"/>
                    </a:lnTo>
                    <a:lnTo>
                      <a:pt x="131" y="158"/>
                    </a:lnTo>
                    <a:lnTo>
                      <a:pt x="126" y="156"/>
                    </a:lnTo>
                    <a:lnTo>
                      <a:pt x="120" y="151"/>
                    </a:lnTo>
                    <a:lnTo>
                      <a:pt x="120" y="151"/>
                    </a:lnTo>
                    <a:lnTo>
                      <a:pt x="127" y="155"/>
                    </a:lnTo>
                    <a:lnTo>
                      <a:pt x="126" y="155"/>
                    </a:lnTo>
                    <a:lnTo>
                      <a:pt x="131" y="158"/>
                    </a:lnTo>
                    <a:lnTo>
                      <a:pt x="138" y="161"/>
                    </a:lnTo>
                    <a:lnTo>
                      <a:pt x="138" y="161"/>
                    </a:lnTo>
                    <a:lnTo>
                      <a:pt x="146" y="164"/>
                    </a:lnTo>
                    <a:lnTo>
                      <a:pt x="146" y="164"/>
                    </a:lnTo>
                    <a:lnTo>
                      <a:pt x="154" y="166"/>
                    </a:lnTo>
                    <a:lnTo>
                      <a:pt x="154" y="166"/>
                    </a:lnTo>
                    <a:lnTo>
                      <a:pt x="158" y="165"/>
                    </a:lnTo>
                    <a:lnTo>
                      <a:pt x="158" y="165"/>
                    </a:lnTo>
                    <a:lnTo>
                      <a:pt x="166" y="162"/>
                    </a:lnTo>
                    <a:lnTo>
                      <a:pt x="166" y="162"/>
                    </a:lnTo>
                    <a:lnTo>
                      <a:pt x="172" y="159"/>
                    </a:lnTo>
                    <a:lnTo>
                      <a:pt x="172" y="159"/>
                    </a:lnTo>
                    <a:lnTo>
                      <a:pt x="178" y="151"/>
                    </a:lnTo>
                    <a:lnTo>
                      <a:pt x="178" y="151"/>
                    </a:lnTo>
                    <a:lnTo>
                      <a:pt x="183" y="144"/>
                    </a:lnTo>
                    <a:lnTo>
                      <a:pt x="190" y="134"/>
                    </a:lnTo>
                    <a:lnTo>
                      <a:pt x="198" y="126"/>
                    </a:lnTo>
                    <a:lnTo>
                      <a:pt x="205" y="119"/>
                    </a:lnTo>
                    <a:lnTo>
                      <a:pt x="211" y="115"/>
                    </a:lnTo>
                    <a:lnTo>
                      <a:pt x="214" y="114"/>
                    </a:lnTo>
                    <a:lnTo>
                      <a:pt x="218" y="114"/>
                    </a:lnTo>
                    <a:lnTo>
                      <a:pt x="220" y="114"/>
                    </a:lnTo>
                    <a:lnTo>
                      <a:pt x="220" y="114"/>
                    </a:lnTo>
                    <a:lnTo>
                      <a:pt x="221" y="113"/>
                    </a:lnTo>
                    <a:lnTo>
                      <a:pt x="221" y="113"/>
                    </a:lnTo>
                    <a:lnTo>
                      <a:pt x="221" y="113"/>
                    </a:lnTo>
                    <a:lnTo>
                      <a:pt x="221" y="113"/>
                    </a:lnTo>
                    <a:lnTo>
                      <a:pt x="219" y="112"/>
                    </a:lnTo>
                    <a:lnTo>
                      <a:pt x="218" y="109"/>
                    </a:lnTo>
                    <a:lnTo>
                      <a:pt x="218" y="109"/>
                    </a:lnTo>
                    <a:lnTo>
                      <a:pt x="217" y="107"/>
                    </a:lnTo>
                    <a:lnTo>
                      <a:pt x="216" y="105"/>
                    </a:lnTo>
                    <a:lnTo>
                      <a:pt x="214" y="101"/>
                    </a:lnTo>
                    <a:lnTo>
                      <a:pt x="214" y="95"/>
                    </a:lnTo>
                    <a:lnTo>
                      <a:pt x="212" y="85"/>
                    </a:lnTo>
                    <a:lnTo>
                      <a:pt x="211" y="76"/>
                    </a:lnTo>
                    <a:lnTo>
                      <a:pt x="211" y="76"/>
                    </a:lnTo>
                    <a:lnTo>
                      <a:pt x="210" y="69"/>
                    </a:lnTo>
                    <a:lnTo>
                      <a:pt x="210" y="69"/>
                    </a:lnTo>
                    <a:lnTo>
                      <a:pt x="209" y="63"/>
                    </a:lnTo>
                    <a:lnTo>
                      <a:pt x="209" y="63"/>
                    </a:lnTo>
                    <a:close/>
                    <a:moveTo>
                      <a:pt x="562" y="215"/>
                    </a:moveTo>
                    <a:lnTo>
                      <a:pt x="564" y="217"/>
                    </a:lnTo>
                    <a:lnTo>
                      <a:pt x="564" y="217"/>
                    </a:lnTo>
                    <a:lnTo>
                      <a:pt x="570" y="216"/>
                    </a:lnTo>
                    <a:lnTo>
                      <a:pt x="570" y="217"/>
                    </a:lnTo>
                    <a:lnTo>
                      <a:pt x="579" y="213"/>
                    </a:lnTo>
                    <a:lnTo>
                      <a:pt x="579" y="213"/>
                    </a:lnTo>
                    <a:lnTo>
                      <a:pt x="594" y="206"/>
                    </a:lnTo>
                    <a:lnTo>
                      <a:pt x="594" y="206"/>
                    </a:lnTo>
                    <a:lnTo>
                      <a:pt x="608" y="200"/>
                    </a:lnTo>
                    <a:lnTo>
                      <a:pt x="608" y="200"/>
                    </a:lnTo>
                    <a:lnTo>
                      <a:pt x="620" y="193"/>
                    </a:lnTo>
                    <a:lnTo>
                      <a:pt x="628" y="190"/>
                    </a:lnTo>
                    <a:lnTo>
                      <a:pt x="642" y="186"/>
                    </a:lnTo>
                    <a:lnTo>
                      <a:pt x="650" y="185"/>
                    </a:lnTo>
                    <a:lnTo>
                      <a:pt x="655" y="185"/>
                    </a:lnTo>
                    <a:lnTo>
                      <a:pt x="658" y="185"/>
                    </a:lnTo>
                    <a:lnTo>
                      <a:pt x="662" y="187"/>
                    </a:lnTo>
                    <a:lnTo>
                      <a:pt x="662" y="191"/>
                    </a:lnTo>
                    <a:lnTo>
                      <a:pt x="660" y="201"/>
                    </a:lnTo>
                    <a:lnTo>
                      <a:pt x="660" y="201"/>
                    </a:lnTo>
                    <a:lnTo>
                      <a:pt x="659" y="205"/>
                    </a:lnTo>
                    <a:lnTo>
                      <a:pt x="659" y="205"/>
                    </a:lnTo>
                    <a:lnTo>
                      <a:pt x="659" y="210"/>
                    </a:lnTo>
                    <a:lnTo>
                      <a:pt x="659" y="214"/>
                    </a:lnTo>
                    <a:lnTo>
                      <a:pt x="659" y="214"/>
                    </a:lnTo>
                    <a:lnTo>
                      <a:pt x="659" y="219"/>
                    </a:lnTo>
                    <a:lnTo>
                      <a:pt x="659" y="224"/>
                    </a:lnTo>
                    <a:lnTo>
                      <a:pt x="659" y="234"/>
                    </a:lnTo>
                    <a:lnTo>
                      <a:pt x="659" y="234"/>
                    </a:lnTo>
                    <a:lnTo>
                      <a:pt x="659" y="240"/>
                    </a:lnTo>
                    <a:lnTo>
                      <a:pt x="660" y="246"/>
                    </a:lnTo>
                    <a:lnTo>
                      <a:pt x="660" y="253"/>
                    </a:lnTo>
                    <a:lnTo>
                      <a:pt x="660" y="253"/>
                    </a:lnTo>
                    <a:lnTo>
                      <a:pt x="661" y="260"/>
                    </a:lnTo>
                    <a:lnTo>
                      <a:pt x="662" y="270"/>
                    </a:lnTo>
                    <a:lnTo>
                      <a:pt x="663" y="277"/>
                    </a:lnTo>
                    <a:lnTo>
                      <a:pt x="663" y="277"/>
                    </a:lnTo>
                    <a:lnTo>
                      <a:pt x="665" y="283"/>
                    </a:lnTo>
                    <a:lnTo>
                      <a:pt x="665" y="283"/>
                    </a:lnTo>
                    <a:lnTo>
                      <a:pt x="665" y="283"/>
                    </a:lnTo>
                    <a:lnTo>
                      <a:pt x="666" y="289"/>
                    </a:lnTo>
                    <a:lnTo>
                      <a:pt x="666" y="289"/>
                    </a:lnTo>
                    <a:lnTo>
                      <a:pt x="667" y="296"/>
                    </a:lnTo>
                    <a:lnTo>
                      <a:pt x="668" y="302"/>
                    </a:lnTo>
                    <a:lnTo>
                      <a:pt x="668" y="302"/>
                    </a:lnTo>
                    <a:lnTo>
                      <a:pt x="669" y="312"/>
                    </a:lnTo>
                    <a:lnTo>
                      <a:pt x="667" y="313"/>
                    </a:lnTo>
                    <a:lnTo>
                      <a:pt x="666" y="313"/>
                    </a:lnTo>
                    <a:lnTo>
                      <a:pt x="668" y="311"/>
                    </a:lnTo>
                    <a:lnTo>
                      <a:pt x="668" y="312"/>
                    </a:lnTo>
                    <a:lnTo>
                      <a:pt x="667" y="302"/>
                    </a:lnTo>
                    <a:lnTo>
                      <a:pt x="666" y="296"/>
                    </a:lnTo>
                    <a:lnTo>
                      <a:pt x="666" y="296"/>
                    </a:lnTo>
                    <a:lnTo>
                      <a:pt x="665" y="290"/>
                    </a:lnTo>
                    <a:lnTo>
                      <a:pt x="664" y="284"/>
                    </a:lnTo>
                    <a:lnTo>
                      <a:pt x="664" y="284"/>
                    </a:lnTo>
                    <a:lnTo>
                      <a:pt x="664" y="283"/>
                    </a:lnTo>
                    <a:lnTo>
                      <a:pt x="662" y="277"/>
                    </a:lnTo>
                    <a:lnTo>
                      <a:pt x="661" y="270"/>
                    </a:lnTo>
                    <a:lnTo>
                      <a:pt x="660" y="260"/>
                    </a:lnTo>
                    <a:lnTo>
                      <a:pt x="660" y="260"/>
                    </a:lnTo>
                    <a:lnTo>
                      <a:pt x="659" y="253"/>
                    </a:lnTo>
                    <a:lnTo>
                      <a:pt x="659" y="246"/>
                    </a:lnTo>
                    <a:lnTo>
                      <a:pt x="659" y="246"/>
                    </a:lnTo>
                    <a:lnTo>
                      <a:pt x="658" y="240"/>
                    </a:lnTo>
                    <a:lnTo>
                      <a:pt x="658" y="240"/>
                    </a:lnTo>
                    <a:lnTo>
                      <a:pt x="658" y="234"/>
                    </a:lnTo>
                    <a:lnTo>
                      <a:pt x="658" y="224"/>
                    </a:lnTo>
                    <a:lnTo>
                      <a:pt x="658" y="224"/>
                    </a:lnTo>
                    <a:lnTo>
                      <a:pt x="658" y="219"/>
                    </a:lnTo>
                    <a:lnTo>
                      <a:pt x="658" y="219"/>
                    </a:lnTo>
                    <a:lnTo>
                      <a:pt x="658" y="214"/>
                    </a:lnTo>
                    <a:lnTo>
                      <a:pt x="658" y="210"/>
                    </a:lnTo>
                    <a:lnTo>
                      <a:pt x="658" y="210"/>
                    </a:lnTo>
                    <a:lnTo>
                      <a:pt x="658" y="205"/>
                    </a:lnTo>
                    <a:lnTo>
                      <a:pt x="659" y="201"/>
                    </a:lnTo>
                    <a:lnTo>
                      <a:pt x="661" y="191"/>
                    </a:lnTo>
                    <a:lnTo>
                      <a:pt x="661" y="191"/>
                    </a:lnTo>
                    <a:lnTo>
                      <a:pt x="661" y="187"/>
                    </a:lnTo>
                    <a:lnTo>
                      <a:pt x="661" y="188"/>
                    </a:lnTo>
                    <a:lnTo>
                      <a:pt x="658" y="186"/>
                    </a:lnTo>
                    <a:lnTo>
                      <a:pt x="658" y="186"/>
                    </a:lnTo>
                    <a:lnTo>
                      <a:pt x="655" y="186"/>
                    </a:lnTo>
                    <a:lnTo>
                      <a:pt x="655" y="186"/>
                    </a:lnTo>
                    <a:lnTo>
                      <a:pt x="650" y="186"/>
                    </a:lnTo>
                    <a:lnTo>
                      <a:pt x="650" y="186"/>
                    </a:lnTo>
                    <a:lnTo>
                      <a:pt x="642" y="187"/>
                    </a:lnTo>
                    <a:lnTo>
                      <a:pt x="642" y="187"/>
                    </a:lnTo>
                    <a:lnTo>
                      <a:pt x="628" y="191"/>
                    </a:lnTo>
                    <a:lnTo>
                      <a:pt x="628" y="191"/>
                    </a:lnTo>
                    <a:lnTo>
                      <a:pt x="620" y="194"/>
                    </a:lnTo>
                    <a:lnTo>
                      <a:pt x="620" y="194"/>
                    </a:lnTo>
                    <a:lnTo>
                      <a:pt x="608" y="201"/>
                    </a:lnTo>
                    <a:lnTo>
                      <a:pt x="594" y="207"/>
                    </a:lnTo>
                    <a:lnTo>
                      <a:pt x="580" y="214"/>
                    </a:lnTo>
                    <a:lnTo>
                      <a:pt x="571" y="217"/>
                    </a:lnTo>
                    <a:lnTo>
                      <a:pt x="564" y="218"/>
                    </a:lnTo>
                    <a:lnTo>
                      <a:pt x="561" y="216"/>
                    </a:lnTo>
                    <a:lnTo>
                      <a:pt x="562" y="215"/>
                    </a:lnTo>
                    <a:close/>
                    <a:moveTo>
                      <a:pt x="503" y="353"/>
                    </a:moveTo>
                    <a:lnTo>
                      <a:pt x="502" y="351"/>
                    </a:lnTo>
                    <a:lnTo>
                      <a:pt x="503" y="351"/>
                    </a:lnTo>
                    <a:lnTo>
                      <a:pt x="504" y="356"/>
                    </a:lnTo>
                    <a:lnTo>
                      <a:pt x="504" y="362"/>
                    </a:lnTo>
                    <a:lnTo>
                      <a:pt x="504" y="368"/>
                    </a:lnTo>
                    <a:lnTo>
                      <a:pt x="503" y="378"/>
                    </a:lnTo>
                    <a:lnTo>
                      <a:pt x="503" y="378"/>
                    </a:lnTo>
                    <a:lnTo>
                      <a:pt x="502" y="394"/>
                    </a:lnTo>
                    <a:lnTo>
                      <a:pt x="501" y="408"/>
                    </a:lnTo>
                    <a:lnTo>
                      <a:pt x="500" y="416"/>
                    </a:lnTo>
                    <a:lnTo>
                      <a:pt x="500" y="416"/>
                    </a:lnTo>
                    <a:lnTo>
                      <a:pt x="500" y="419"/>
                    </a:lnTo>
                    <a:lnTo>
                      <a:pt x="500" y="419"/>
                    </a:lnTo>
                    <a:lnTo>
                      <a:pt x="502" y="420"/>
                    </a:lnTo>
                    <a:lnTo>
                      <a:pt x="502" y="420"/>
                    </a:lnTo>
                    <a:lnTo>
                      <a:pt x="504" y="419"/>
                    </a:lnTo>
                    <a:lnTo>
                      <a:pt x="504" y="419"/>
                    </a:lnTo>
                    <a:lnTo>
                      <a:pt x="509" y="414"/>
                    </a:lnTo>
                    <a:lnTo>
                      <a:pt x="523" y="407"/>
                    </a:lnTo>
                    <a:lnTo>
                      <a:pt x="537" y="399"/>
                    </a:lnTo>
                    <a:lnTo>
                      <a:pt x="551" y="394"/>
                    </a:lnTo>
                    <a:lnTo>
                      <a:pt x="569" y="389"/>
                    </a:lnTo>
                    <a:lnTo>
                      <a:pt x="590" y="384"/>
                    </a:lnTo>
                    <a:lnTo>
                      <a:pt x="612" y="382"/>
                    </a:lnTo>
                    <a:lnTo>
                      <a:pt x="625" y="380"/>
                    </a:lnTo>
                    <a:lnTo>
                      <a:pt x="632" y="380"/>
                    </a:lnTo>
                    <a:lnTo>
                      <a:pt x="632" y="380"/>
                    </a:lnTo>
                    <a:lnTo>
                      <a:pt x="634" y="379"/>
                    </a:lnTo>
                    <a:lnTo>
                      <a:pt x="635" y="380"/>
                    </a:lnTo>
                    <a:lnTo>
                      <a:pt x="632" y="381"/>
                    </a:lnTo>
                    <a:lnTo>
                      <a:pt x="625" y="381"/>
                    </a:lnTo>
                    <a:lnTo>
                      <a:pt x="625" y="381"/>
                    </a:lnTo>
                    <a:lnTo>
                      <a:pt x="612" y="383"/>
                    </a:lnTo>
                    <a:lnTo>
                      <a:pt x="612" y="383"/>
                    </a:lnTo>
                    <a:lnTo>
                      <a:pt x="590" y="385"/>
                    </a:lnTo>
                    <a:lnTo>
                      <a:pt x="590" y="385"/>
                    </a:lnTo>
                    <a:lnTo>
                      <a:pt x="569" y="390"/>
                    </a:lnTo>
                    <a:lnTo>
                      <a:pt x="569" y="390"/>
                    </a:lnTo>
                    <a:lnTo>
                      <a:pt x="551" y="395"/>
                    </a:lnTo>
                    <a:lnTo>
                      <a:pt x="551" y="395"/>
                    </a:lnTo>
                    <a:lnTo>
                      <a:pt x="538" y="400"/>
                    </a:lnTo>
                    <a:lnTo>
                      <a:pt x="538" y="400"/>
                    </a:lnTo>
                    <a:lnTo>
                      <a:pt x="524" y="407"/>
                    </a:lnTo>
                    <a:lnTo>
                      <a:pt x="524" y="407"/>
                    </a:lnTo>
                    <a:lnTo>
                      <a:pt x="510" y="415"/>
                    </a:lnTo>
                    <a:lnTo>
                      <a:pt x="510" y="415"/>
                    </a:lnTo>
                    <a:lnTo>
                      <a:pt x="504" y="420"/>
                    </a:lnTo>
                    <a:lnTo>
                      <a:pt x="502" y="421"/>
                    </a:lnTo>
                    <a:lnTo>
                      <a:pt x="499" y="419"/>
                    </a:lnTo>
                    <a:lnTo>
                      <a:pt x="499" y="416"/>
                    </a:lnTo>
                    <a:lnTo>
                      <a:pt x="500" y="408"/>
                    </a:lnTo>
                    <a:lnTo>
                      <a:pt x="500" y="408"/>
                    </a:lnTo>
                    <a:lnTo>
                      <a:pt x="501" y="394"/>
                    </a:lnTo>
                    <a:lnTo>
                      <a:pt x="501" y="394"/>
                    </a:lnTo>
                    <a:lnTo>
                      <a:pt x="502" y="378"/>
                    </a:lnTo>
                    <a:lnTo>
                      <a:pt x="503" y="368"/>
                    </a:lnTo>
                    <a:lnTo>
                      <a:pt x="503" y="368"/>
                    </a:lnTo>
                    <a:lnTo>
                      <a:pt x="503" y="362"/>
                    </a:lnTo>
                    <a:lnTo>
                      <a:pt x="503" y="356"/>
                    </a:lnTo>
                    <a:lnTo>
                      <a:pt x="503" y="356"/>
                    </a:lnTo>
                    <a:lnTo>
                      <a:pt x="502" y="347"/>
                    </a:lnTo>
                    <a:lnTo>
                      <a:pt x="502" y="347"/>
                    </a:lnTo>
                    <a:lnTo>
                      <a:pt x="504" y="353"/>
                    </a:lnTo>
                    <a:lnTo>
                      <a:pt x="503" y="353"/>
                    </a:lnTo>
                    <a:close/>
                    <a:moveTo>
                      <a:pt x="215" y="133"/>
                    </a:moveTo>
                    <a:lnTo>
                      <a:pt x="215" y="137"/>
                    </a:lnTo>
                    <a:lnTo>
                      <a:pt x="215" y="137"/>
                    </a:lnTo>
                    <a:lnTo>
                      <a:pt x="216" y="139"/>
                    </a:lnTo>
                    <a:lnTo>
                      <a:pt x="215" y="139"/>
                    </a:lnTo>
                    <a:lnTo>
                      <a:pt x="218" y="140"/>
                    </a:lnTo>
                    <a:lnTo>
                      <a:pt x="218" y="140"/>
                    </a:lnTo>
                    <a:lnTo>
                      <a:pt x="221" y="142"/>
                    </a:lnTo>
                    <a:lnTo>
                      <a:pt x="226" y="144"/>
                    </a:lnTo>
                    <a:lnTo>
                      <a:pt x="232" y="149"/>
                    </a:lnTo>
                    <a:lnTo>
                      <a:pt x="253" y="164"/>
                    </a:lnTo>
                    <a:lnTo>
                      <a:pt x="272" y="179"/>
                    </a:lnTo>
                    <a:lnTo>
                      <a:pt x="294" y="200"/>
                    </a:lnTo>
                    <a:lnTo>
                      <a:pt x="309" y="215"/>
                    </a:lnTo>
                    <a:lnTo>
                      <a:pt x="324" y="232"/>
                    </a:lnTo>
                    <a:lnTo>
                      <a:pt x="336" y="249"/>
                    </a:lnTo>
                    <a:lnTo>
                      <a:pt x="337" y="256"/>
                    </a:lnTo>
                    <a:lnTo>
                      <a:pt x="334" y="258"/>
                    </a:lnTo>
                    <a:lnTo>
                      <a:pt x="328" y="259"/>
                    </a:lnTo>
                    <a:lnTo>
                      <a:pt x="322" y="258"/>
                    </a:lnTo>
                    <a:lnTo>
                      <a:pt x="322" y="258"/>
                    </a:lnTo>
                    <a:lnTo>
                      <a:pt x="313" y="257"/>
                    </a:lnTo>
                    <a:lnTo>
                      <a:pt x="298" y="253"/>
                    </a:lnTo>
                    <a:lnTo>
                      <a:pt x="298" y="253"/>
                    </a:lnTo>
                    <a:lnTo>
                      <a:pt x="288" y="252"/>
                    </a:lnTo>
                    <a:lnTo>
                      <a:pt x="288" y="252"/>
                    </a:lnTo>
                    <a:lnTo>
                      <a:pt x="281" y="251"/>
                    </a:lnTo>
                    <a:lnTo>
                      <a:pt x="275" y="250"/>
                    </a:lnTo>
                    <a:lnTo>
                      <a:pt x="268" y="248"/>
                    </a:lnTo>
                    <a:lnTo>
                      <a:pt x="258" y="243"/>
                    </a:lnTo>
                    <a:lnTo>
                      <a:pt x="249" y="238"/>
                    </a:lnTo>
                    <a:lnTo>
                      <a:pt x="238" y="229"/>
                    </a:lnTo>
                    <a:lnTo>
                      <a:pt x="238" y="229"/>
                    </a:lnTo>
                    <a:lnTo>
                      <a:pt x="229" y="224"/>
                    </a:lnTo>
                    <a:lnTo>
                      <a:pt x="220" y="215"/>
                    </a:lnTo>
                    <a:lnTo>
                      <a:pt x="210" y="203"/>
                    </a:lnTo>
                    <a:lnTo>
                      <a:pt x="203" y="191"/>
                    </a:lnTo>
                    <a:lnTo>
                      <a:pt x="201" y="187"/>
                    </a:lnTo>
                    <a:lnTo>
                      <a:pt x="201" y="187"/>
                    </a:lnTo>
                    <a:lnTo>
                      <a:pt x="198" y="183"/>
                    </a:lnTo>
                    <a:lnTo>
                      <a:pt x="198" y="183"/>
                    </a:lnTo>
                    <a:lnTo>
                      <a:pt x="195" y="179"/>
                    </a:lnTo>
                    <a:lnTo>
                      <a:pt x="195" y="180"/>
                    </a:lnTo>
                    <a:lnTo>
                      <a:pt x="193" y="179"/>
                    </a:lnTo>
                    <a:lnTo>
                      <a:pt x="194" y="179"/>
                    </a:lnTo>
                    <a:lnTo>
                      <a:pt x="190" y="179"/>
                    </a:lnTo>
                    <a:lnTo>
                      <a:pt x="190" y="178"/>
                    </a:lnTo>
                    <a:lnTo>
                      <a:pt x="194" y="178"/>
                    </a:lnTo>
                    <a:lnTo>
                      <a:pt x="196" y="179"/>
                    </a:lnTo>
                    <a:lnTo>
                      <a:pt x="199" y="182"/>
                    </a:lnTo>
                    <a:lnTo>
                      <a:pt x="202" y="187"/>
                    </a:lnTo>
                    <a:lnTo>
                      <a:pt x="204" y="191"/>
                    </a:lnTo>
                    <a:lnTo>
                      <a:pt x="204" y="191"/>
                    </a:lnTo>
                    <a:lnTo>
                      <a:pt x="211" y="203"/>
                    </a:lnTo>
                    <a:lnTo>
                      <a:pt x="211" y="203"/>
                    </a:lnTo>
                    <a:lnTo>
                      <a:pt x="221" y="214"/>
                    </a:lnTo>
                    <a:lnTo>
                      <a:pt x="221" y="214"/>
                    </a:lnTo>
                    <a:lnTo>
                      <a:pt x="229" y="223"/>
                    </a:lnTo>
                    <a:lnTo>
                      <a:pt x="229" y="223"/>
                    </a:lnTo>
                    <a:lnTo>
                      <a:pt x="238" y="229"/>
                    </a:lnTo>
                    <a:lnTo>
                      <a:pt x="249" y="237"/>
                    </a:lnTo>
                    <a:lnTo>
                      <a:pt x="249" y="237"/>
                    </a:lnTo>
                    <a:lnTo>
                      <a:pt x="258" y="243"/>
                    </a:lnTo>
                    <a:lnTo>
                      <a:pt x="258" y="243"/>
                    </a:lnTo>
                    <a:lnTo>
                      <a:pt x="269" y="247"/>
                    </a:lnTo>
                    <a:lnTo>
                      <a:pt x="269" y="247"/>
                    </a:lnTo>
                    <a:lnTo>
                      <a:pt x="275" y="249"/>
                    </a:lnTo>
                    <a:lnTo>
                      <a:pt x="281" y="250"/>
                    </a:lnTo>
                    <a:lnTo>
                      <a:pt x="281" y="250"/>
                    </a:lnTo>
                    <a:lnTo>
                      <a:pt x="288" y="251"/>
                    </a:lnTo>
                    <a:lnTo>
                      <a:pt x="298" y="252"/>
                    </a:lnTo>
                    <a:lnTo>
                      <a:pt x="313" y="256"/>
                    </a:lnTo>
                    <a:lnTo>
                      <a:pt x="313" y="256"/>
                    </a:lnTo>
                    <a:lnTo>
                      <a:pt x="322" y="257"/>
                    </a:lnTo>
                    <a:lnTo>
                      <a:pt x="328" y="258"/>
                    </a:lnTo>
                    <a:lnTo>
                      <a:pt x="328" y="258"/>
                    </a:lnTo>
                    <a:lnTo>
                      <a:pt x="334" y="257"/>
                    </a:lnTo>
                    <a:lnTo>
                      <a:pt x="334" y="257"/>
                    </a:lnTo>
                    <a:lnTo>
                      <a:pt x="336" y="255"/>
                    </a:lnTo>
                    <a:lnTo>
                      <a:pt x="336" y="256"/>
                    </a:lnTo>
                    <a:lnTo>
                      <a:pt x="336" y="249"/>
                    </a:lnTo>
                    <a:lnTo>
                      <a:pt x="336" y="249"/>
                    </a:lnTo>
                    <a:lnTo>
                      <a:pt x="324" y="233"/>
                    </a:lnTo>
                    <a:lnTo>
                      <a:pt x="324" y="233"/>
                    </a:lnTo>
                    <a:lnTo>
                      <a:pt x="308" y="216"/>
                    </a:lnTo>
                    <a:lnTo>
                      <a:pt x="308" y="216"/>
                    </a:lnTo>
                    <a:lnTo>
                      <a:pt x="294" y="201"/>
                    </a:lnTo>
                    <a:lnTo>
                      <a:pt x="294" y="201"/>
                    </a:lnTo>
                    <a:lnTo>
                      <a:pt x="271" y="180"/>
                    </a:lnTo>
                    <a:lnTo>
                      <a:pt x="271" y="180"/>
                    </a:lnTo>
                    <a:lnTo>
                      <a:pt x="253" y="164"/>
                    </a:lnTo>
                    <a:lnTo>
                      <a:pt x="253" y="164"/>
                    </a:lnTo>
                    <a:lnTo>
                      <a:pt x="232" y="149"/>
                    </a:lnTo>
                    <a:lnTo>
                      <a:pt x="232" y="149"/>
                    </a:lnTo>
                    <a:lnTo>
                      <a:pt x="225" y="145"/>
                    </a:lnTo>
                    <a:lnTo>
                      <a:pt x="225" y="145"/>
                    </a:lnTo>
                    <a:lnTo>
                      <a:pt x="221" y="143"/>
                    </a:lnTo>
                    <a:lnTo>
                      <a:pt x="221" y="143"/>
                    </a:lnTo>
                    <a:lnTo>
                      <a:pt x="217" y="141"/>
                    </a:lnTo>
                    <a:lnTo>
                      <a:pt x="215" y="139"/>
                    </a:lnTo>
                    <a:lnTo>
                      <a:pt x="214" y="137"/>
                    </a:lnTo>
                    <a:lnTo>
                      <a:pt x="214" y="133"/>
                    </a:lnTo>
                    <a:lnTo>
                      <a:pt x="215" y="133"/>
                    </a:lnTo>
                    <a:close/>
                    <a:moveTo>
                      <a:pt x="306" y="54"/>
                    </a:moveTo>
                    <a:lnTo>
                      <a:pt x="311" y="54"/>
                    </a:lnTo>
                    <a:lnTo>
                      <a:pt x="311" y="54"/>
                    </a:lnTo>
                    <a:lnTo>
                      <a:pt x="321" y="53"/>
                    </a:lnTo>
                    <a:lnTo>
                      <a:pt x="321" y="53"/>
                    </a:lnTo>
                    <a:lnTo>
                      <a:pt x="334" y="50"/>
                    </a:lnTo>
                    <a:lnTo>
                      <a:pt x="334" y="50"/>
                    </a:lnTo>
                    <a:lnTo>
                      <a:pt x="354" y="43"/>
                    </a:lnTo>
                    <a:lnTo>
                      <a:pt x="354" y="43"/>
                    </a:lnTo>
                    <a:lnTo>
                      <a:pt x="378" y="34"/>
                    </a:lnTo>
                    <a:lnTo>
                      <a:pt x="402" y="28"/>
                    </a:lnTo>
                    <a:lnTo>
                      <a:pt x="402" y="28"/>
                    </a:lnTo>
                    <a:lnTo>
                      <a:pt x="418" y="24"/>
                    </a:lnTo>
                    <a:lnTo>
                      <a:pt x="423" y="22"/>
                    </a:lnTo>
                    <a:lnTo>
                      <a:pt x="423" y="22"/>
                    </a:lnTo>
                    <a:lnTo>
                      <a:pt x="426" y="21"/>
                    </a:lnTo>
                    <a:lnTo>
                      <a:pt x="430" y="20"/>
                    </a:lnTo>
                    <a:lnTo>
                      <a:pt x="427" y="24"/>
                    </a:lnTo>
                    <a:lnTo>
                      <a:pt x="427" y="24"/>
                    </a:lnTo>
                    <a:lnTo>
                      <a:pt x="426" y="25"/>
                    </a:lnTo>
                    <a:lnTo>
                      <a:pt x="426" y="25"/>
                    </a:lnTo>
                    <a:lnTo>
                      <a:pt x="427" y="27"/>
                    </a:lnTo>
                    <a:lnTo>
                      <a:pt x="427" y="27"/>
                    </a:lnTo>
                    <a:lnTo>
                      <a:pt x="430" y="29"/>
                    </a:lnTo>
                    <a:lnTo>
                      <a:pt x="429" y="32"/>
                    </a:lnTo>
                    <a:lnTo>
                      <a:pt x="429" y="32"/>
                    </a:lnTo>
                    <a:lnTo>
                      <a:pt x="430" y="35"/>
                    </a:lnTo>
                    <a:lnTo>
                      <a:pt x="429" y="34"/>
                    </a:lnTo>
                    <a:lnTo>
                      <a:pt x="430" y="36"/>
                    </a:lnTo>
                    <a:lnTo>
                      <a:pt x="430" y="36"/>
                    </a:lnTo>
                    <a:lnTo>
                      <a:pt x="433" y="38"/>
                    </a:lnTo>
                    <a:lnTo>
                      <a:pt x="432" y="41"/>
                    </a:lnTo>
                    <a:lnTo>
                      <a:pt x="432" y="41"/>
                    </a:lnTo>
                    <a:lnTo>
                      <a:pt x="433" y="43"/>
                    </a:lnTo>
                    <a:lnTo>
                      <a:pt x="433" y="43"/>
                    </a:lnTo>
                    <a:lnTo>
                      <a:pt x="434" y="46"/>
                    </a:lnTo>
                    <a:lnTo>
                      <a:pt x="434" y="46"/>
                    </a:lnTo>
                    <a:lnTo>
                      <a:pt x="436" y="48"/>
                    </a:lnTo>
                    <a:lnTo>
                      <a:pt x="436" y="48"/>
                    </a:lnTo>
                    <a:lnTo>
                      <a:pt x="437" y="49"/>
                    </a:lnTo>
                    <a:lnTo>
                      <a:pt x="436" y="52"/>
                    </a:lnTo>
                    <a:lnTo>
                      <a:pt x="436" y="52"/>
                    </a:lnTo>
                    <a:lnTo>
                      <a:pt x="437" y="55"/>
                    </a:lnTo>
                    <a:lnTo>
                      <a:pt x="437" y="55"/>
                    </a:lnTo>
                    <a:lnTo>
                      <a:pt x="438" y="56"/>
                    </a:lnTo>
                    <a:lnTo>
                      <a:pt x="438" y="56"/>
                    </a:lnTo>
                    <a:lnTo>
                      <a:pt x="439" y="57"/>
                    </a:lnTo>
                    <a:lnTo>
                      <a:pt x="439" y="57"/>
                    </a:lnTo>
                    <a:lnTo>
                      <a:pt x="441" y="58"/>
                    </a:lnTo>
                    <a:lnTo>
                      <a:pt x="439" y="61"/>
                    </a:lnTo>
                    <a:lnTo>
                      <a:pt x="439" y="61"/>
                    </a:lnTo>
                    <a:lnTo>
                      <a:pt x="439" y="64"/>
                    </a:lnTo>
                    <a:lnTo>
                      <a:pt x="439" y="64"/>
                    </a:lnTo>
                    <a:lnTo>
                      <a:pt x="441" y="66"/>
                    </a:lnTo>
                    <a:lnTo>
                      <a:pt x="441" y="66"/>
                    </a:lnTo>
                    <a:lnTo>
                      <a:pt x="444" y="68"/>
                    </a:lnTo>
                    <a:lnTo>
                      <a:pt x="444" y="71"/>
                    </a:lnTo>
                    <a:lnTo>
                      <a:pt x="444" y="71"/>
                    </a:lnTo>
                    <a:lnTo>
                      <a:pt x="444" y="74"/>
                    </a:lnTo>
                    <a:lnTo>
                      <a:pt x="444" y="73"/>
                    </a:lnTo>
                    <a:lnTo>
                      <a:pt x="445" y="76"/>
                    </a:lnTo>
                    <a:lnTo>
                      <a:pt x="445" y="76"/>
                    </a:lnTo>
                    <a:lnTo>
                      <a:pt x="448" y="77"/>
                    </a:lnTo>
                    <a:lnTo>
                      <a:pt x="448" y="80"/>
                    </a:lnTo>
                    <a:lnTo>
                      <a:pt x="448" y="80"/>
                    </a:lnTo>
                    <a:lnTo>
                      <a:pt x="449" y="83"/>
                    </a:lnTo>
                    <a:lnTo>
                      <a:pt x="449" y="83"/>
                    </a:lnTo>
                    <a:lnTo>
                      <a:pt x="452" y="86"/>
                    </a:lnTo>
                    <a:lnTo>
                      <a:pt x="451" y="88"/>
                    </a:lnTo>
                    <a:lnTo>
                      <a:pt x="451" y="88"/>
                    </a:lnTo>
                    <a:lnTo>
                      <a:pt x="451" y="90"/>
                    </a:lnTo>
                    <a:lnTo>
                      <a:pt x="451" y="90"/>
                    </a:lnTo>
                    <a:lnTo>
                      <a:pt x="452" y="92"/>
                    </a:lnTo>
                    <a:lnTo>
                      <a:pt x="452" y="92"/>
                    </a:lnTo>
                    <a:lnTo>
                      <a:pt x="454" y="93"/>
                    </a:lnTo>
                    <a:lnTo>
                      <a:pt x="456" y="94"/>
                    </a:lnTo>
                    <a:lnTo>
                      <a:pt x="454" y="97"/>
                    </a:lnTo>
                    <a:lnTo>
                      <a:pt x="454" y="97"/>
                    </a:lnTo>
                    <a:lnTo>
                      <a:pt x="454" y="100"/>
                    </a:lnTo>
                    <a:lnTo>
                      <a:pt x="454" y="100"/>
                    </a:lnTo>
                    <a:lnTo>
                      <a:pt x="454" y="101"/>
                    </a:lnTo>
                    <a:lnTo>
                      <a:pt x="454" y="101"/>
                    </a:lnTo>
                    <a:lnTo>
                      <a:pt x="455" y="103"/>
                    </a:lnTo>
                    <a:lnTo>
                      <a:pt x="455" y="103"/>
                    </a:lnTo>
                    <a:lnTo>
                      <a:pt x="457" y="105"/>
                    </a:lnTo>
                    <a:lnTo>
                      <a:pt x="456" y="108"/>
                    </a:lnTo>
                    <a:lnTo>
                      <a:pt x="456" y="108"/>
                    </a:lnTo>
                    <a:lnTo>
                      <a:pt x="457" y="110"/>
                    </a:lnTo>
                    <a:lnTo>
                      <a:pt x="457" y="110"/>
                    </a:lnTo>
                    <a:lnTo>
                      <a:pt x="458" y="112"/>
                    </a:lnTo>
                    <a:lnTo>
                      <a:pt x="458" y="112"/>
                    </a:lnTo>
                    <a:lnTo>
                      <a:pt x="460" y="114"/>
                    </a:lnTo>
                    <a:lnTo>
                      <a:pt x="459" y="117"/>
                    </a:lnTo>
                    <a:lnTo>
                      <a:pt x="459" y="117"/>
                    </a:lnTo>
                    <a:lnTo>
                      <a:pt x="459" y="119"/>
                    </a:lnTo>
                    <a:lnTo>
                      <a:pt x="459" y="119"/>
                    </a:lnTo>
                    <a:lnTo>
                      <a:pt x="461" y="122"/>
                    </a:lnTo>
                    <a:lnTo>
                      <a:pt x="461" y="122"/>
                    </a:lnTo>
                    <a:lnTo>
                      <a:pt x="463" y="124"/>
                    </a:lnTo>
                    <a:lnTo>
                      <a:pt x="462" y="127"/>
                    </a:lnTo>
                    <a:lnTo>
                      <a:pt x="462" y="126"/>
                    </a:lnTo>
                    <a:lnTo>
                      <a:pt x="463" y="128"/>
                    </a:lnTo>
                    <a:lnTo>
                      <a:pt x="462" y="128"/>
                    </a:lnTo>
                    <a:lnTo>
                      <a:pt x="463" y="130"/>
                    </a:lnTo>
                    <a:lnTo>
                      <a:pt x="463" y="130"/>
                    </a:lnTo>
                    <a:lnTo>
                      <a:pt x="465" y="132"/>
                    </a:lnTo>
                    <a:lnTo>
                      <a:pt x="465" y="132"/>
                    </a:lnTo>
                    <a:lnTo>
                      <a:pt x="468" y="134"/>
                    </a:lnTo>
                    <a:lnTo>
                      <a:pt x="467" y="137"/>
                    </a:lnTo>
                    <a:lnTo>
                      <a:pt x="467" y="137"/>
                    </a:lnTo>
                    <a:lnTo>
                      <a:pt x="468" y="140"/>
                    </a:lnTo>
                    <a:lnTo>
                      <a:pt x="468" y="139"/>
                    </a:lnTo>
                    <a:lnTo>
                      <a:pt x="470" y="141"/>
                    </a:lnTo>
                    <a:lnTo>
                      <a:pt x="470" y="141"/>
                    </a:lnTo>
                    <a:lnTo>
                      <a:pt x="471" y="142"/>
                    </a:lnTo>
                    <a:lnTo>
                      <a:pt x="470" y="145"/>
                    </a:lnTo>
                    <a:lnTo>
                      <a:pt x="470" y="144"/>
                    </a:lnTo>
                    <a:lnTo>
                      <a:pt x="471" y="146"/>
                    </a:lnTo>
                    <a:lnTo>
                      <a:pt x="471" y="146"/>
                    </a:lnTo>
                    <a:lnTo>
                      <a:pt x="472" y="148"/>
                    </a:lnTo>
                    <a:lnTo>
                      <a:pt x="472" y="148"/>
                    </a:lnTo>
                    <a:lnTo>
                      <a:pt x="474" y="150"/>
                    </a:lnTo>
                    <a:lnTo>
                      <a:pt x="474" y="153"/>
                    </a:lnTo>
                    <a:lnTo>
                      <a:pt x="474" y="153"/>
                    </a:lnTo>
                    <a:lnTo>
                      <a:pt x="474" y="155"/>
                    </a:lnTo>
                    <a:lnTo>
                      <a:pt x="474" y="155"/>
                    </a:lnTo>
                    <a:lnTo>
                      <a:pt x="475" y="156"/>
                    </a:lnTo>
                    <a:lnTo>
                      <a:pt x="475" y="156"/>
                    </a:lnTo>
                    <a:lnTo>
                      <a:pt x="476" y="157"/>
                    </a:lnTo>
                    <a:lnTo>
                      <a:pt x="475" y="158"/>
                    </a:lnTo>
                    <a:lnTo>
                      <a:pt x="474" y="156"/>
                    </a:lnTo>
                    <a:lnTo>
                      <a:pt x="473" y="155"/>
                    </a:lnTo>
                    <a:lnTo>
                      <a:pt x="473" y="153"/>
                    </a:lnTo>
                    <a:lnTo>
                      <a:pt x="473" y="150"/>
                    </a:lnTo>
                    <a:lnTo>
                      <a:pt x="473" y="151"/>
                    </a:lnTo>
                    <a:lnTo>
                      <a:pt x="472" y="149"/>
                    </a:lnTo>
                    <a:lnTo>
                      <a:pt x="470" y="147"/>
                    </a:lnTo>
                    <a:lnTo>
                      <a:pt x="469" y="145"/>
                    </a:lnTo>
                    <a:lnTo>
                      <a:pt x="470" y="142"/>
                    </a:lnTo>
                    <a:lnTo>
                      <a:pt x="470" y="143"/>
                    </a:lnTo>
                    <a:lnTo>
                      <a:pt x="469" y="142"/>
                    </a:lnTo>
                    <a:lnTo>
                      <a:pt x="467" y="140"/>
                    </a:lnTo>
                    <a:lnTo>
                      <a:pt x="466" y="137"/>
                    </a:lnTo>
                    <a:lnTo>
                      <a:pt x="467" y="134"/>
                    </a:lnTo>
                    <a:lnTo>
                      <a:pt x="467" y="135"/>
                    </a:lnTo>
                    <a:lnTo>
                      <a:pt x="465" y="133"/>
                    </a:lnTo>
                    <a:lnTo>
                      <a:pt x="463" y="130"/>
                    </a:lnTo>
                    <a:lnTo>
                      <a:pt x="462" y="128"/>
                    </a:lnTo>
                    <a:lnTo>
                      <a:pt x="462" y="127"/>
                    </a:lnTo>
                    <a:lnTo>
                      <a:pt x="462" y="124"/>
                    </a:lnTo>
                    <a:lnTo>
                      <a:pt x="462" y="125"/>
                    </a:lnTo>
                    <a:lnTo>
                      <a:pt x="460" y="122"/>
                    </a:lnTo>
                    <a:lnTo>
                      <a:pt x="458" y="120"/>
                    </a:lnTo>
                    <a:lnTo>
                      <a:pt x="458" y="116"/>
                    </a:lnTo>
                    <a:lnTo>
                      <a:pt x="459" y="114"/>
                    </a:lnTo>
                    <a:lnTo>
                      <a:pt x="459" y="114"/>
                    </a:lnTo>
                    <a:lnTo>
                      <a:pt x="457" y="112"/>
                    </a:lnTo>
                    <a:lnTo>
                      <a:pt x="456" y="111"/>
                    </a:lnTo>
                    <a:lnTo>
                      <a:pt x="456" y="108"/>
                    </a:lnTo>
                    <a:lnTo>
                      <a:pt x="456" y="105"/>
                    </a:lnTo>
                    <a:lnTo>
                      <a:pt x="456" y="106"/>
                    </a:lnTo>
                    <a:lnTo>
                      <a:pt x="454" y="103"/>
                    </a:lnTo>
                    <a:lnTo>
                      <a:pt x="453" y="101"/>
                    </a:lnTo>
                    <a:lnTo>
                      <a:pt x="453" y="100"/>
                    </a:lnTo>
                    <a:lnTo>
                      <a:pt x="454" y="97"/>
                    </a:lnTo>
                    <a:lnTo>
                      <a:pt x="455" y="94"/>
                    </a:lnTo>
                    <a:lnTo>
                      <a:pt x="455" y="95"/>
                    </a:lnTo>
                    <a:lnTo>
                      <a:pt x="454" y="94"/>
                    </a:lnTo>
                    <a:lnTo>
                      <a:pt x="454" y="94"/>
                    </a:lnTo>
                    <a:lnTo>
                      <a:pt x="452" y="93"/>
                    </a:lnTo>
                    <a:lnTo>
                      <a:pt x="450" y="90"/>
                    </a:lnTo>
                    <a:lnTo>
                      <a:pt x="450" y="87"/>
                    </a:lnTo>
                    <a:lnTo>
                      <a:pt x="451" y="86"/>
                    </a:lnTo>
                    <a:lnTo>
                      <a:pt x="451" y="86"/>
                    </a:lnTo>
                    <a:lnTo>
                      <a:pt x="448" y="83"/>
                    </a:lnTo>
                    <a:lnTo>
                      <a:pt x="447" y="80"/>
                    </a:lnTo>
                    <a:lnTo>
                      <a:pt x="447" y="78"/>
                    </a:lnTo>
                    <a:lnTo>
                      <a:pt x="448" y="78"/>
                    </a:lnTo>
                    <a:lnTo>
                      <a:pt x="445" y="76"/>
                    </a:lnTo>
                    <a:lnTo>
                      <a:pt x="443" y="74"/>
                    </a:lnTo>
                    <a:lnTo>
                      <a:pt x="443" y="71"/>
                    </a:lnTo>
                    <a:lnTo>
                      <a:pt x="443" y="68"/>
                    </a:lnTo>
                    <a:lnTo>
                      <a:pt x="443" y="68"/>
                    </a:lnTo>
                    <a:lnTo>
                      <a:pt x="441" y="67"/>
                    </a:lnTo>
                    <a:lnTo>
                      <a:pt x="438" y="64"/>
                    </a:lnTo>
                    <a:lnTo>
                      <a:pt x="438" y="61"/>
                    </a:lnTo>
                    <a:lnTo>
                      <a:pt x="440" y="58"/>
                    </a:lnTo>
                    <a:lnTo>
                      <a:pt x="440" y="58"/>
                    </a:lnTo>
                    <a:lnTo>
                      <a:pt x="439" y="58"/>
                    </a:lnTo>
                    <a:lnTo>
                      <a:pt x="438" y="57"/>
                    </a:lnTo>
                    <a:lnTo>
                      <a:pt x="436" y="55"/>
                    </a:lnTo>
                    <a:lnTo>
                      <a:pt x="435" y="52"/>
                    </a:lnTo>
                    <a:lnTo>
                      <a:pt x="436" y="49"/>
                    </a:lnTo>
                    <a:lnTo>
                      <a:pt x="436" y="50"/>
                    </a:lnTo>
                    <a:lnTo>
                      <a:pt x="435" y="49"/>
                    </a:lnTo>
                    <a:lnTo>
                      <a:pt x="433" y="46"/>
                    </a:lnTo>
                    <a:lnTo>
                      <a:pt x="432" y="43"/>
                    </a:lnTo>
                    <a:lnTo>
                      <a:pt x="431" y="41"/>
                    </a:lnTo>
                    <a:lnTo>
                      <a:pt x="432" y="38"/>
                    </a:lnTo>
                    <a:lnTo>
                      <a:pt x="432" y="39"/>
                    </a:lnTo>
                    <a:lnTo>
                      <a:pt x="430" y="37"/>
                    </a:lnTo>
                    <a:lnTo>
                      <a:pt x="429" y="35"/>
                    </a:lnTo>
                    <a:lnTo>
                      <a:pt x="428" y="32"/>
                    </a:lnTo>
                    <a:lnTo>
                      <a:pt x="429" y="29"/>
                    </a:lnTo>
                    <a:lnTo>
                      <a:pt x="429" y="30"/>
                    </a:lnTo>
                    <a:lnTo>
                      <a:pt x="427" y="27"/>
                    </a:lnTo>
                    <a:lnTo>
                      <a:pt x="425" y="25"/>
                    </a:lnTo>
                    <a:lnTo>
                      <a:pt x="426" y="23"/>
                    </a:lnTo>
                    <a:lnTo>
                      <a:pt x="428" y="20"/>
                    </a:lnTo>
                    <a:lnTo>
                      <a:pt x="429" y="21"/>
                    </a:lnTo>
                    <a:lnTo>
                      <a:pt x="427" y="22"/>
                    </a:lnTo>
                    <a:lnTo>
                      <a:pt x="427" y="22"/>
                    </a:lnTo>
                    <a:lnTo>
                      <a:pt x="423" y="23"/>
                    </a:lnTo>
                    <a:lnTo>
                      <a:pt x="418" y="24"/>
                    </a:lnTo>
                    <a:lnTo>
                      <a:pt x="418" y="24"/>
                    </a:lnTo>
                    <a:lnTo>
                      <a:pt x="402" y="29"/>
                    </a:lnTo>
                    <a:lnTo>
                      <a:pt x="379" y="35"/>
                    </a:lnTo>
                    <a:lnTo>
                      <a:pt x="379" y="35"/>
                    </a:lnTo>
                    <a:lnTo>
                      <a:pt x="354" y="44"/>
                    </a:lnTo>
                    <a:lnTo>
                      <a:pt x="335" y="51"/>
                    </a:lnTo>
                    <a:lnTo>
                      <a:pt x="322" y="54"/>
                    </a:lnTo>
                    <a:lnTo>
                      <a:pt x="311" y="55"/>
                    </a:lnTo>
                    <a:lnTo>
                      <a:pt x="306" y="55"/>
                    </a:lnTo>
                    <a:lnTo>
                      <a:pt x="306" y="54"/>
                    </a:lnTo>
                    <a:close/>
                  </a:path>
                </a:pathLst>
              </a:custGeom>
              <a:solidFill>
                <a:srgbClr val="FFC000"/>
              </a:solidFill>
              <a:ln cap="flat" cmpd="sng" w="952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44" name="Shape 944"/>
              <p:cNvSpPr/>
              <p:nvPr/>
            </p:nvSpPr>
            <p:spPr>
              <a:xfrm rot="-1826151">
                <a:off x="4554055" y="2297944"/>
                <a:ext cx="2693324" cy="946109"/>
              </a:xfrm>
              <a:custGeom>
                <a:pathLst>
                  <a:path extrusionOk="0" h="334" w="973">
                    <a:moveTo>
                      <a:pt x="879" y="155"/>
                    </a:moveTo>
                    <a:lnTo>
                      <a:pt x="866" y="155"/>
                    </a:lnTo>
                    <a:lnTo>
                      <a:pt x="851" y="156"/>
                    </a:lnTo>
                    <a:lnTo>
                      <a:pt x="835" y="155"/>
                    </a:lnTo>
                    <a:lnTo>
                      <a:pt x="812" y="154"/>
                    </a:lnTo>
                    <a:lnTo>
                      <a:pt x="812" y="154"/>
                    </a:lnTo>
                    <a:lnTo>
                      <a:pt x="790" y="155"/>
                    </a:lnTo>
                    <a:lnTo>
                      <a:pt x="767" y="153"/>
                    </a:lnTo>
                    <a:lnTo>
                      <a:pt x="767" y="153"/>
                    </a:lnTo>
                    <a:lnTo>
                      <a:pt x="745" y="153"/>
                    </a:lnTo>
                    <a:lnTo>
                      <a:pt x="728" y="153"/>
                    </a:lnTo>
                    <a:lnTo>
                      <a:pt x="713" y="152"/>
                    </a:lnTo>
                    <a:lnTo>
                      <a:pt x="701" y="151"/>
                    </a:lnTo>
                    <a:lnTo>
                      <a:pt x="701" y="151"/>
                    </a:lnTo>
                    <a:lnTo>
                      <a:pt x="686" y="150"/>
                    </a:lnTo>
                    <a:lnTo>
                      <a:pt x="686" y="150"/>
                    </a:lnTo>
                    <a:lnTo>
                      <a:pt x="672" y="150"/>
                    </a:lnTo>
                    <a:lnTo>
                      <a:pt x="658" y="150"/>
                    </a:lnTo>
                    <a:lnTo>
                      <a:pt x="642" y="149"/>
                    </a:lnTo>
                    <a:lnTo>
                      <a:pt x="642" y="149"/>
                    </a:lnTo>
                    <a:lnTo>
                      <a:pt x="628" y="148"/>
                    </a:lnTo>
                    <a:lnTo>
                      <a:pt x="628" y="148"/>
                    </a:lnTo>
                    <a:lnTo>
                      <a:pt x="614" y="147"/>
                    </a:lnTo>
                    <a:lnTo>
                      <a:pt x="599" y="145"/>
                    </a:lnTo>
                    <a:lnTo>
                      <a:pt x="599" y="145"/>
                    </a:lnTo>
                    <a:lnTo>
                      <a:pt x="583" y="144"/>
                    </a:lnTo>
                    <a:lnTo>
                      <a:pt x="568" y="142"/>
                    </a:lnTo>
                    <a:lnTo>
                      <a:pt x="552" y="140"/>
                    </a:lnTo>
                    <a:lnTo>
                      <a:pt x="552" y="140"/>
                    </a:lnTo>
                    <a:lnTo>
                      <a:pt x="533" y="138"/>
                    </a:lnTo>
                    <a:lnTo>
                      <a:pt x="516" y="134"/>
                    </a:lnTo>
                    <a:lnTo>
                      <a:pt x="516" y="134"/>
                    </a:lnTo>
                    <a:lnTo>
                      <a:pt x="499" y="133"/>
                    </a:lnTo>
                    <a:lnTo>
                      <a:pt x="499" y="133"/>
                    </a:lnTo>
                    <a:lnTo>
                      <a:pt x="481" y="132"/>
                    </a:lnTo>
                    <a:lnTo>
                      <a:pt x="481" y="132"/>
                    </a:lnTo>
                    <a:lnTo>
                      <a:pt x="465" y="132"/>
                    </a:lnTo>
                    <a:lnTo>
                      <a:pt x="449" y="131"/>
                    </a:lnTo>
                    <a:lnTo>
                      <a:pt x="449" y="131"/>
                    </a:lnTo>
                    <a:lnTo>
                      <a:pt x="432" y="132"/>
                    </a:lnTo>
                    <a:lnTo>
                      <a:pt x="415" y="131"/>
                    </a:lnTo>
                    <a:lnTo>
                      <a:pt x="415" y="131"/>
                    </a:lnTo>
                    <a:lnTo>
                      <a:pt x="397" y="131"/>
                    </a:lnTo>
                    <a:lnTo>
                      <a:pt x="380" y="130"/>
                    </a:lnTo>
                    <a:lnTo>
                      <a:pt x="380" y="130"/>
                    </a:lnTo>
                    <a:lnTo>
                      <a:pt x="365" y="130"/>
                    </a:lnTo>
                    <a:lnTo>
                      <a:pt x="365" y="130"/>
                    </a:lnTo>
                    <a:lnTo>
                      <a:pt x="351" y="131"/>
                    </a:lnTo>
                    <a:lnTo>
                      <a:pt x="336" y="131"/>
                    </a:lnTo>
                    <a:lnTo>
                      <a:pt x="336" y="131"/>
                    </a:lnTo>
                    <a:lnTo>
                      <a:pt x="322" y="132"/>
                    </a:lnTo>
                    <a:lnTo>
                      <a:pt x="308" y="132"/>
                    </a:lnTo>
                    <a:lnTo>
                      <a:pt x="294" y="132"/>
                    </a:lnTo>
                    <a:lnTo>
                      <a:pt x="294" y="132"/>
                    </a:lnTo>
                    <a:lnTo>
                      <a:pt x="278" y="133"/>
                    </a:lnTo>
                    <a:lnTo>
                      <a:pt x="278" y="132"/>
                    </a:lnTo>
                    <a:lnTo>
                      <a:pt x="294" y="131"/>
                    </a:lnTo>
                    <a:lnTo>
                      <a:pt x="308" y="131"/>
                    </a:lnTo>
                    <a:lnTo>
                      <a:pt x="322" y="131"/>
                    </a:lnTo>
                    <a:lnTo>
                      <a:pt x="322" y="131"/>
                    </a:lnTo>
                    <a:lnTo>
                      <a:pt x="336" y="130"/>
                    </a:lnTo>
                    <a:lnTo>
                      <a:pt x="351" y="130"/>
                    </a:lnTo>
                    <a:lnTo>
                      <a:pt x="351" y="130"/>
                    </a:lnTo>
                    <a:lnTo>
                      <a:pt x="365" y="129"/>
                    </a:lnTo>
                    <a:lnTo>
                      <a:pt x="380" y="129"/>
                    </a:lnTo>
                    <a:lnTo>
                      <a:pt x="397" y="130"/>
                    </a:lnTo>
                    <a:lnTo>
                      <a:pt x="397" y="130"/>
                    </a:lnTo>
                    <a:lnTo>
                      <a:pt x="415" y="130"/>
                    </a:lnTo>
                    <a:lnTo>
                      <a:pt x="432" y="131"/>
                    </a:lnTo>
                    <a:lnTo>
                      <a:pt x="432" y="131"/>
                    </a:lnTo>
                    <a:lnTo>
                      <a:pt x="449" y="130"/>
                    </a:lnTo>
                    <a:lnTo>
                      <a:pt x="465" y="131"/>
                    </a:lnTo>
                    <a:lnTo>
                      <a:pt x="465" y="131"/>
                    </a:lnTo>
                    <a:lnTo>
                      <a:pt x="481" y="131"/>
                    </a:lnTo>
                    <a:lnTo>
                      <a:pt x="499" y="132"/>
                    </a:lnTo>
                    <a:lnTo>
                      <a:pt x="517" y="133"/>
                    </a:lnTo>
                    <a:lnTo>
                      <a:pt x="533" y="137"/>
                    </a:lnTo>
                    <a:lnTo>
                      <a:pt x="533" y="137"/>
                    </a:lnTo>
                    <a:lnTo>
                      <a:pt x="552" y="139"/>
                    </a:lnTo>
                    <a:lnTo>
                      <a:pt x="568" y="141"/>
                    </a:lnTo>
                    <a:lnTo>
                      <a:pt x="568" y="141"/>
                    </a:lnTo>
                    <a:lnTo>
                      <a:pt x="583" y="143"/>
                    </a:lnTo>
                    <a:lnTo>
                      <a:pt x="583" y="143"/>
                    </a:lnTo>
                    <a:lnTo>
                      <a:pt x="599" y="144"/>
                    </a:lnTo>
                    <a:lnTo>
                      <a:pt x="614" y="146"/>
                    </a:lnTo>
                    <a:lnTo>
                      <a:pt x="614" y="146"/>
                    </a:lnTo>
                    <a:lnTo>
                      <a:pt x="628" y="147"/>
                    </a:lnTo>
                    <a:lnTo>
                      <a:pt x="642" y="148"/>
                    </a:lnTo>
                    <a:lnTo>
                      <a:pt x="658" y="149"/>
                    </a:lnTo>
                    <a:lnTo>
                      <a:pt x="658" y="149"/>
                    </a:lnTo>
                    <a:lnTo>
                      <a:pt x="672" y="149"/>
                    </a:lnTo>
                    <a:lnTo>
                      <a:pt x="686" y="149"/>
                    </a:lnTo>
                    <a:lnTo>
                      <a:pt x="701" y="150"/>
                    </a:lnTo>
                    <a:lnTo>
                      <a:pt x="713" y="151"/>
                    </a:lnTo>
                    <a:lnTo>
                      <a:pt x="713" y="151"/>
                    </a:lnTo>
                    <a:lnTo>
                      <a:pt x="728" y="152"/>
                    </a:lnTo>
                    <a:lnTo>
                      <a:pt x="728" y="152"/>
                    </a:lnTo>
                    <a:lnTo>
                      <a:pt x="745" y="152"/>
                    </a:lnTo>
                    <a:lnTo>
                      <a:pt x="745" y="152"/>
                    </a:lnTo>
                    <a:lnTo>
                      <a:pt x="767" y="152"/>
                    </a:lnTo>
                    <a:lnTo>
                      <a:pt x="790" y="154"/>
                    </a:lnTo>
                    <a:lnTo>
                      <a:pt x="790" y="154"/>
                    </a:lnTo>
                    <a:lnTo>
                      <a:pt x="812" y="153"/>
                    </a:lnTo>
                    <a:lnTo>
                      <a:pt x="835" y="154"/>
                    </a:lnTo>
                    <a:lnTo>
                      <a:pt x="835" y="154"/>
                    </a:lnTo>
                    <a:lnTo>
                      <a:pt x="851" y="155"/>
                    </a:lnTo>
                    <a:lnTo>
                      <a:pt x="851" y="155"/>
                    </a:lnTo>
                    <a:lnTo>
                      <a:pt x="866" y="154"/>
                    </a:lnTo>
                    <a:lnTo>
                      <a:pt x="866" y="154"/>
                    </a:lnTo>
                    <a:lnTo>
                      <a:pt x="879" y="154"/>
                    </a:lnTo>
                    <a:lnTo>
                      <a:pt x="879" y="155"/>
                    </a:lnTo>
                    <a:close/>
                    <a:moveTo>
                      <a:pt x="12" y="172"/>
                    </a:moveTo>
                    <a:lnTo>
                      <a:pt x="18" y="166"/>
                    </a:lnTo>
                    <a:lnTo>
                      <a:pt x="26" y="159"/>
                    </a:lnTo>
                    <a:lnTo>
                      <a:pt x="39" y="152"/>
                    </a:lnTo>
                    <a:lnTo>
                      <a:pt x="57" y="142"/>
                    </a:lnTo>
                    <a:lnTo>
                      <a:pt x="82" y="132"/>
                    </a:lnTo>
                    <a:lnTo>
                      <a:pt x="118" y="123"/>
                    </a:lnTo>
                    <a:lnTo>
                      <a:pt x="118" y="123"/>
                    </a:lnTo>
                    <a:lnTo>
                      <a:pt x="142" y="115"/>
                    </a:lnTo>
                    <a:lnTo>
                      <a:pt x="142" y="115"/>
                    </a:lnTo>
                    <a:lnTo>
                      <a:pt x="161" y="108"/>
                    </a:lnTo>
                    <a:lnTo>
                      <a:pt x="179" y="103"/>
                    </a:lnTo>
                    <a:lnTo>
                      <a:pt x="197" y="98"/>
                    </a:lnTo>
                    <a:lnTo>
                      <a:pt x="197" y="98"/>
                    </a:lnTo>
                    <a:lnTo>
                      <a:pt x="214" y="94"/>
                    </a:lnTo>
                    <a:lnTo>
                      <a:pt x="227" y="91"/>
                    </a:lnTo>
                    <a:lnTo>
                      <a:pt x="245" y="88"/>
                    </a:lnTo>
                    <a:lnTo>
                      <a:pt x="254" y="86"/>
                    </a:lnTo>
                    <a:lnTo>
                      <a:pt x="261" y="85"/>
                    </a:lnTo>
                    <a:lnTo>
                      <a:pt x="269" y="84"/>
                    </a:lnTo>
                    <a:lnTo>
                      <a:pt x="281" y="83"/>
                    </a:lnTo>
                    <a:lnTo>
                      <a:pt x="281" y="83"/>
                    </a:lnTo>
                    <a:lnTo>
                      <a:pt x="294" y="81"/>
                    </a:lnTo>
                    <a:lnTo>
                      <a:pt x="305" y="81"/>
                    </a:lnTo>
                    <a:lnTo>
                      <a:pt x="305" y="81"/>
                    </a:lnTo>
                    <a:lnTo>
                      <a:pt x="323" y="82"/>
                    </a:lnTo>
                    <a:lnTo>
                      <a:pt x="372" y="84"/>
                    </a:lnTo>
                    <a:lnTo>
                      <a:pt x="372" y="84"/>
                    </a:lnTo>
                    <a:lnTo>
                      <a:pt x="406" y="84"/>
                    </a:lnTo>
                    <a:lnTo>
                      <a:pt x="406" y="84"/>
                    </a:lnTo>
                    <a:lnTo>
                      <a:pt x="437" y="85"/>
                    </a:lnTo>
                    <a:lnTo>
                      <a:pt x="468" y="86"/>
                    </a:lnTo>
                    <a:lnTo>
                      <a:pt x="495" y="86"/>
                    </a:lnTo>
                    <a:lnTo>
                      <a:pt x="538" y="90"/>
                    </a:lnTo>
                    <a:lnTo>
                      <a:pt x="588" y="94"/>
                    </a:lnTo>
                    <a:lnTo>
                      <a:pt x="588" y="94"/>
                    </a:lnTo>
                    <a:lnTo>
                      <a:pt x="604" y="94"/>
                    </a:lnTo>
                    <a:lnTo>
                      <a:pt x="620" y="97"/>
                    </a:lnTo>
                    <a:lnTo>
                      <a:pt x="648" y="102"/>
                    </a:lnTo>
                    <a:lnTo>
                      <a:pt x="685" y="110"/>
                    </a:lnTo>
                    <a:lnTo>
                      <a:pt x="711" y="116"/>
                    </a:lnTo>
                    <a:lnTo>
                      <a:pt x="711" y="116"/>
                    </a:lnTo>
                    <a:lnTo>
                      <a:pt x="739" y="122"/>
                    </a:lnTo>
                    <a:lnTo>
                      <a:pt x="739" y="122"/>
                    </a:lnTo>
                    <a:lnTo>
                      <a:pt x="746" y="123"/>
                    </a:lnTo>
                    <a:lnTo>
                      <a:pt x="769" y="126"/>
                    </a:lnTo>
                    <a:lnTo>
                      <a:pt x="785" y="128"/>
                    </a:lnTo>
                    <a:lnTo>
                      <a:pt x="785" y="128"/>
                    </a:lnTo>
                    <a:lnTo>
                      <a:pt x="819" y="132"/>
                    </a:lnTo>
                    <a:lnTo>
                      <a:pt x="819" y="132"/>
                    </a:lnTo>
                    <a:lnTo>
                      <a:pt x="835" y="133"/>
                    </a:lnTo>
                    <a:lnTo>
                      <a:pt x="846" y="134"/>
                    </a:lnTo>
                    <a:lnTo>
                      <a:pt x="854" y="136"/>
                    </a:lnTo>
                    <a:lnTo>
                      <a:pt x="863" y="139"/>
                    </a:lnTo>
                    <a:lnTo>
                      <a:pt x="866" y="140"/>
                    </a:lnTo>
                    <a:lnTo>
                      <a:pt x="868" y="141"/>
                    </a:lnTo>
                    <a:lnTo>
                      <a:pt x="873" y="144"/>
                    </a:lnTo>
                    <a:lnTo>
                      <a:pt x="875" y="147"/>
                    </a:lnTo>
                    <a:lnTo>
                      <a:pt x="878" y="151"/>
                    </a:lnTo>
                    <a:lnTo>
                      <a:pt x="878" y="153"/>
                    </a:lnTo>
                    <a:lnTo>
                      <a:pt x="878" y="156"/>
                    </a:lnTo>
                    <a:lnTo>
                      <a:pt x="877" y="160"/>
                    </a:lnTo>
                    <a:lnTo>
                      <a:pt x="875" y="164"/>
                    </a:lnTo>
                    <a:lnTo>
                      <a:pt x="872" y="168"/>
                    </a:lnTo>
                    <a:lnTo>
                      <a:pt x="867" y="173"/>
                    </a:lnTo>
                    <a:lnTo>
                      <a:pt x="863" y="175"/>
                    </a:lnTo>
                    <a:lnTo>
                      <a:pt x="858" y="176"/>
                    </a:lnTo>
                    <a:lnTo>
                      <a:pt x="852" y="177"/>
                    </a:lnTo>
                    <a:lnTo>
                      <a:pt x="846" y="177"/>
                    </a:lnTo>
                    <a:lnTo>
                      <a:pt x="846" y="177"/>
                    </a:lnTo>
                    <a:lnTo>
                      <a:pt x="838" y="178"/>
                    </a:lnTo>
                    <a:lnTo>
                      <a:pt x="826" y="178"/>
                    </a:lnTo>
                    <a:lnTo>
                      <a:pt x="827" y="178"/>
                    </a:lnTo>
                    <a:lnTo>
                      <a:pt x="816" y="179"/>
                    </a:lnTo>
                    <a:lnTo>
                      <a:pt x="816" y="179"/>
                    </a:lnTo>
                    <a:lnTo>
                      <a:pt x="801" y="181"/>
                    </a:lnTo>
                    <a:lnTo>
                      <a:pt x="739" y="191"/>
                    </a:lnTo>
                    <a:lnTo>
                      <a:pt x="739" y="191"/>
                    </a:lnTo>
                    <a:lnTo>
                      <a:pt x="716" y="197"/>
                    </a:lnTo>
                    <a:lnTo>
                      <a:pt x="716" y="197"/>
                    </a:lnTo>
                    <a:lnTo>
                      <a:pt x="693" y="206"/>
                    </a:lnTo>
                    <a:lnTo>
                      <a:pt x="665" y="214"/>
                    </a:lnTo>
                    <a:lnTo>
                      <a:pt x="644" y="221"/>
                    </a:lnTo>
                    <a:lnTo>
                      <a:pt x="618" y="227"/>
                    </a:lnTo>
                    <a:lnTo>
                      <a:pt x="607" y="227"/>
                    </a:lnTo>
                    <a:lnTo>
                      <a:pt x="607" y="227"/>
                    </a:lnTo>
                    <a:lnTo>
                      <a:pt x="577" y="229"/>
                    </a:lnTo>
                    <a:lnTo>
                      <a:pt x="577" y="229"/>
                    </a:lnTo>
                    <a:lnTo>
                      <a:pt x="545" y="233"/>
                    </a:lnTo>
                    <a:lnTo>
                      <a:pt x="545" y="233"/>
                    </a:lnTo>
                    <a:lnTo>
                      <a:pt x="484" y="241"/>
                    </a:lnTo>
                    <a:lnTo>
                      <a:pt x="419" y="249"/>
                    </a:lnTo>
                    <a:lnTo>
                      <a:pt x="376" y="253"/>
                    </a:lnTo>
                    <a:lnTo>
                      <a:pt x="341" y="256"/>
                    </a:lnTo>
                    <a:lnTo>
                      <a:pt x="300" y="257"/>
                    </a:lnTo>
                    <a:lnTo>
                      <a:pt x="281" y="257"/>
                    </a:lnTo>
                    <a:lnTo>
                      <a:pt x="281" y="257"/>
                    </a:lnTo>
                    <a:lnTo>
                      <a:pt x="276" y="258"/>
                    </a:lnTo>
                    <a:lnTo>
                      <a:pt x="276" y="257"/>
                    </a:lnTo>
                    <a:lnTo>
                      <a:pt x="277" y="259"/>
                    </a:lnTo>
                    <a:lnTo>
                      <a:pt x="277" y="258"/>
                    </a:lnTo>
                    <a:lnTo>
                      <a:pt x="279" y="260"/>
                    </a:lnTo>
                    <a:lnTo>
                      <a:pt x="279" y="260"/>
                    </a:lnTo>
                    <a:lnTo>
                      <a:pt x="295" y="269"/>
                    </a:lnTo>
                    <a:lnTo>
                      <a:pt x="295" y="269"/>
                    </a:lnTo>
                    <a:lnTo>
                      <a:pt x="312" y="278"/>
                    </a:lnTo>
                    <a:lnTo>
                      <a:pt x="317" y="283"/>
                    </a:lnTo>
                    <a:lnTo>
                      <a:pt x="320" y="286"/>
                    </a:lnTo>
                    <a:lnTo>
                      <a:pt x="321" y="290"/>
                    </a:lnTo>
                    <a:lnTo>
                      <a:pt x="321" y="294"/>
                    </a:lnTo>
                    <a:lnTo>
                      <a:pt x="320" y="298"/>
                    </a:lnTo>
                    <a:lnTo>
                      <a:pt x="318" y="303"/>
                    </a:lnTo>
                    <a:lnTo>
                      <a:pt x="318" y="303"/>
                    </a:lnTo>
                    <a:lnTo>
                      <a:pt x="317" y="304"/>
                    </a:lnTo>
                    <a:lnTo>
                      <a:pt x="316" y="305"/>
                    </a:lnTo>
                    <a:lnTo>
                      <a:pt x="315" y="308"/>
                    </a:lnTo>
                    <a:lnTo>
                      <a:pt x="314" y="310"/>
                    </a:lnTo>
                    <a:lnTo>
                      <a:pt x="313" y="310"/>
                    </a:lnTo>
                    <a:lnTo>
                      <a:pt x="316" y="306"/>
                    </a:lnTo>
                    <a:lnTo>
                      <a:pt x="316" y="307"/>
                    </a:lnTo>
                    <a:lnTo>
                      <a:pt x="312" y="313"/>
                    </a:lnTo>
                    <a:lnTo>
                      <a:pt x="309" y="316"/>
                    </a:lnTo>
                    <a:lnTo>
                      <a:pt x="306" y="319"/>
                    </a:lnTo>
                    <a:lnTo>
                      <a:pt x="303" y="321"/>
                    </a:lnTo>
                    <a:lnTo>
                      <a:pt x="303" y="321"/>
                    </a:lnTo>
                    <a:lnTo>
                      <a:pt x="299" y="324"/>
                    </a:lnTo>
                    <a:lnTo>
                      <a:pt x="299" y="324"/>
                    </a:lnTo>
                    <a:lnTo>
                      <a:pt x="294" y="328"/>
                    </a:lnTo>
                    <a:lnTo>
                      <a:pt x="290" y="331"/>
                    </a:lnTo>
                    <a:lnTo>
                      <a:pt x="287" y="333"/>
                    </a:lnTo>
                    <a:lnTo>
                      <a:pt x="285" y="333"/>
                    </a:lnTo>
                    <a:lnTo>
                      <a:pt x="284" y="334"/>
                    </a:lnTo>
                    <a:lnTo>
                      <a:pt x="284" y="333"/>
                    </a:lnTo>
                    <a:lnTo>
                      <a:pt x="283" y="334"/>
                    </a:lnTo>
                    <a:lnTo>
                      <a:pt x="282" y="334"/>
                    </a:lnTo>
                    <a:lnTo>
                      <a:pt x="280" y="333"/>
                    </a:lnTo>
                    <a:lnTo>
                      <a:pt x="278" y="328"/>
                    </a:lnTo>
                    <a:lnTo>
                      <a:pt x="271" y="315"/>
                    </a:lnTo>
                    <a:lnTo>
                      <a:pt x="264" y="298"/>
                    </a:lnTo>
                    <a:lnTo>
                      <a:pt x="258" y="280"/>
                    </a:lnTo>
                    <a:lnTo>
                      <a:pt x="255" y="269"/>
                    </a:lnTo>
                    <a:lnTo>
                      <a:pt x="255" y="270"/>
                    </a:lnTo>
                    <a:lnTo>
                      <a:pt x="250" y="265"/>
                    </a:lnTo>
                    <a:lnTo>
                      <a:pt x="250" y="265"/>
                    </a:lnTo>
                    <a:lnTo>
                      <a:pt x="233" y="260"/>
                    </a:lnTo>
                    <a:lnTo>
                      <a:pt x="233" y="260"/>
                    </a:lnTo>
                    <a:lnTo>
                      <a:pt x="222" y="259"/>
                    </a:lnTo>
                    <a:lnTo>
                      <a:pt x="212" y="257"/>
                    </a:lnTo>
                    <a:lnTo>
                      <a:pt x="212" y="257"/>
                    </a:lnTo>
                    <a:lnTo>
                      <a:pt x="203" y="256"/>
                    </a:lnTo>
                    <a:lnTo>
                      <a:pt x="184" y="252"/>
                    </a:lnTo>
                    <a:lnTo>
                      <a:pt x="154" y="245"/>
                    </a:lnTo>
                    <a:lnTo>
                      <a:pt x="133" y="239"/>
                    </a:lnTo>
                    <a:lnTo>
                      <a:pt x="133" y="239"/>
                    </a:lnTo>
                    <a:lnTo>
                      <a:pt x="126" y="238"/>
                    </a:lnTo>
                    <a:lnTo>
                      <a:pt x="126" y="238"/>
                    </a:lnTo>
                    <a:lnTo>
                      <a:pt x="111" y="236"/>
                    </a:lnTo>
                    <a:lnTo>
                      <a:pt x="111" y="236"/>
                    </a:lnTo>
                    <a:lnTo>
                      <a:pt x="90" y="234"/>
                    </a:lnTo>
                    <a:lnTo>
                      <a:pt x="73" y="230"/>
                    </a:lnTo>
                    <a:lnTo>
                      <a:pt x="63" y="228"/>
                    </a:lnTo>
                    <a:lnTo>
                      <a:pt x="63" y="228"/>
                    </a:lnTo>
                    <a:lnTo>
                      <a:pt x="47" y="224"/>
                    </a:lnTo>
                    <a:lnTo>
                      <a:pt x="31" y="220"/>
                    </a:lnTo>
                    <a:lnTo>
                      <a:pt x="15" y="214"/>
                    </a:lnTo>
                    <a:lnTo>
                      <a:pt x="8" y="211"/>
                    </a:lnTo>
                    <a:lnTo>
                      <a:pt x="3" y="207"/>
                    </a:lnTo>
                    <a:lnTo>
                      <a:pt x="7" y="206"/>
                    </a:lnTo>
                    <a:lnTo>
                      <a:pt x="15" y="208"/>
                    </a:lnTo>
                    <a:lnTo>
                      <a:pt x="26" y="211"/>
                    </a:lnTo>
                    <a:lnTo>
                      <a:pt x="34" y="215"/>
                    </a:lnTo>
                    <a:lnTo>
                      <a:pt x="34" y="215"/>
                    </a:lnTo>
                    <a:lnTo>
                      <a:pt x="41" y="217"/>
                    </a:lnTo>
                    <a:lnTo>
                      <a:pt x="41" y="217"/>
                    </a:lnTo>
                    <a:lnTo>
                      <a:pt x="50" y="219"/>
                    </a:lnTo>
                    <a:lnTo>
                      <a:pt x="50" y="219"/>
                    </a:lnTo>
                    <a:lnTo>
                      <a:pt x="57" y="220"/>
                    </a:lnTo>
                    <a:lnTo>
                      <a:pt x="64" y="221"/>
                    </a:lnTo>
                    <a:lnTo>
                      <a:pt x="64" y="221"/>
                    </a:lnTo>
                    <a:lnTo>
                      <a:pt x="69" y="221"/>
                    </a:lnTo>
                    <a:lnTo>
                      <a:pt x="69" y="221"/>
                    </a:lnTo>
                    <a:lnTo>
                      <a:pt x="71" y="219"/>
                    </a:lnTo>
                    <a:lnTo>
                      <a:pt x="70" y="219"/>
                    </a:lnTo>
                    <a:lnTo>
                      <a:pt x="71" y="217"/>
                    </a:lnTo>
                    <a:lnTo>
                      <a:pt x="71" y="218"/>
                    </a:lnTo>
                    <a:lnTo>
                      <a:pt x="68" y="215"/>
                    </a:lnTo>
                    <a:lnTo>
                      <a:pt x="68" y="215"/>
                    </a:lnTo>
                    <a:lnTo>
                      <a:pt x="63" y="212"/>
                    </a:lnTo>
                    <a:lnTo>
                      <a:pt x="63" y="213"/>
                    </a:lnTo>
                    <a:lnTo>
                      <a:pt x="58" y="211"/>
                    </a:lnTo>
                    <a:lnTo>
                      <a:pt x="55" y="209"/>
                    </a:lnTo>
                    <a:lnTo>
                      <a:pt x="43" y="203"/>
                    </a:lnTo>
                    <a:lnTo>
                      <a:pt x="30" y="196"/>
                    </a:lnTo>
                    <a:lnTo>
                      <a:pt x="21" y="190"/>
                    </a:lnTo>
                    <a:lnTo>
                      <a:pt x="15" y="186"/>
                    </a:lnTo>
                    <a:lnTo>
                      <a:pt x="13" y="183"/>
                    </a:lnTo>
                    <a:lnTo>
                      <a:pt x="12" y="181"/>
                    </a:lnTo>
                    <a:lnTo>
                      <a:pt x="12" y="181"/>
                    </a:lnTo>
                    <a:lnTo>
                      <a:pt x="11" y="180"/>
                    </a:lnTo>
                    <a:lnTo>
                      <a:pt x="10" y="177"/>
                    </a:lnTo>
                    <a:lnTo>
                      <a:pt x="11" y="175"/>
                    </a:lnTo>
                    <a:lnTo>
                      <a:pt x="13" y="171"/>
                    </a:lnTo>
                    <a:lnTo>
                      <a:pt x="14" y="171"/>
                    </a:lnTo>
                    <a:lnTo>
                      <a:pt x="12" y="175"/>
                    </a:lnTo>
                    <a:lnTo>
                      <a:pt x="12" y="175"/>
                    </a:lnTo>
                    <a:lnTo>
                      <a:pt x="11" y="177"/>
                    </a:lnTo>
                    <a:lnTo>
                      <a:pt x="11" y="177"/>
                    </a:lnTo>
                    <a:lnTo>
                      <a:pt x="12" y="179"/>
                    </a:lnTo>
                    <a:lnTo>
                      <a:pt x="11" y="179"/>
                    </a:lnTo>
                    <a:lnTo>
                      <a:pt x="13" y="181"/>
                    </a:lnTo>
                    <a:lnTo>
                      <a:pt x="14" y="183"/>
                    </a:lnTo>
                    <a:lnTo>
                      <a:pt x="14" y="183"/>
                    </a:lnTo>
                    <a:lnTo>
                      <a:pt x="16" y="185"/>
                    </a:lnTo>
                    <a:lnTo>
                      <a:pt x="16" y="185"/>
                    </a:lnTo>
                    <a:lnTo>
                      <a:pt x="22" y="189"/>
                    </a:lnTo>
                    <a:lnTo>
                      <a:pt x="22" y="189"/>
                    </a:lnTo>
                    <a:lnTo>
                      <a:pt x="30" y="195"/>
                    </a:lnTo>
                    <a:lnTo>
                      <a:pt x="30" y="195"/>
                    </a:lnTo>
                    <a:lnTo>
                      <a:pt x="43" y="202"/>
                    </a:lnTo>
                    <a:lnTo>
                      <a:pt x="43" y="202"/>
                    </a:lnTo>
                    <a:lnTo>
                      <a:pt x="55" y="208"/>
                    </a:lnTo>
                    <a:lnTo>
                      <a:pt x="59" y="210"/>
                    </a:lnTo>
                    <a:lnTo>
                      <a:pt x="59" y="210"/>
                    </a:lnTo>
                    <a:lnTo>
                      <a:pt x="64" y="212"/>
                    </a:lnTo>
                    <a:lnTo>
                      <a:pt x="68" y="214"/>
                    </a:lnTo>
                    <a:lnTo>
                      <a:pt x="72" y="217"/>
                    </a:lnTo>
                    <a:lnTo>
                      <a:pt x="71" y="220"/>
                    </a:lnTo>
                    <a:lnTo>
                      <a:pt x="69" y="222"/>
                    </a:lnTo>
                    <a:lnTo>
                      <a:pt x="64" y="222"/>
                    </a:lnTo>
                    <a:lnTo>
                      <a:pt x="57" y="221"/>
                    </a:lnTo>
                    <a:lnTo>
                      <a:pt x="57" y="221"/>
                    </a:lnTo>
                    <a:lnTo>
                      <a:pt x="50" y="220"/>
                    </a:lnTo>
                    <a:lnTo>
                      <a:pt x="41" y="218"/>
                    </a:lnTo>
                    <a:lnTo>
                      <a:pt x="33" y="216"/>
                    </a:lnTo>
                    <a:lnTo>
                      <a:pt x="25" y="212"/>
                    </a:lnTo>
                    <a:lnTo>
                      <a:pt x="25" y="212"/>
                    </a:lnTo>
                    <a:lnTo>
                      <a:pt x="15" y="209"/>
                    </a:lnTo>
                    <a:lnTo>
                      <a:pt x="15" y="209"/>
                    </a:lnTo>
                    <a:lnTo>
                      <a:pt x="7" y="207"/>
                    </a:lnTo>
                    <a:lnTo>
                      <a:pt x="7" y="207"/>
                    </a:lnTo>
                    <a:lnTo>
                      <a:pt x="5" y="208"/>
                    </a:lnTo>
                    <a:lnTo>
                      <a:pt x="5" y="207"/>
                    </a:lnTo>
                    <a:lnTo>
                      <a:pt x="9" y="210"/>
                    </a:lnTo>
                    <a:lnTo>
                      <a:pt x="9" y="210"/>
                    </a:lnTo>
                    <a:lnTo>
                      <a:pt x="16" y="213"/>
                    </a:lnTo>
                    <a:lnTo>
                      <a:pt x="16" y="213"/>
                    </a:lnTo>
                    <a:lnTo>
                      <a:pt x="31" y="219"/>
                    </a:lnTo>
                    <a:lnTo>
                      <a:pt x="31" y="219"/>
                    </a:lnTo>
                    <a:lnTo>
                      <a:pt x="47" y="223"/>
                    </a:lnTo>
                    <a:lnTo>
                      <a:pt x="47" y="223"/>
                    </a:lnTo>
                    <a:lnTo>
                      <a:pt x="63" y="227"/>
                    </a:lnTo>
                    <a:lnTo>
                      <a:pt x="74" y="229"/>
                    </a:lnTo>
                    <a:lnTo>
                      <a:pt x="74" y="229"/>
                    </a:lnTo>
                    <a:lnTo>
                      <a:pt x="90" y="233"/>
                    </a:lnTo>
                    <a:lnTo>
                      <a:pt x="90" y="233"/>
                    </a:lnTo>
                    <a:lnTo>
                      <a:pt x="111" y="235"/>
                    </a:lnTo>
                    <a:lnTo>
                      <a:pt x="126" y="237"/>
                    </a:lnTo>
                    <a:lnTo>
                      <a:pt x="133" y="239"/>
                    </a:lnTo>
                    <a:lnTo>
                      <a:pt x="154" y="244"/>
                    </a:lnTo>
                    <a:lnTo>
                      <a:pt x="184" y="251"/>
                    </a:lnTo>
                    <a:lnTo>
                      <a:pt x="184" y="251"/>
                    </a:lnTo>
                    <a:lnTo>
                      <a:pt x="203" y="255"/>
                    </a:lnTo>
                    <a:lnTo>
                      <a:pt x="203" y="255"/>
                    </a:lnTo>
                    <a:lnTo>
                      <a:pt x="213" y="256"/>
                    </a:lnTo>
                    <a:lnTo>
                      <a:pt x="222" y="258"/>
                    </a:lnTo>
                    <a:lnTo>
                      <a:pt x="222" y="258"/>
                    </a:lnTo>
                    <a:lnTo>
                      <a:pt x="233" y="259"/>
                    </a:lnTo>
                    <a:lnTo>
                      <a:pt x="250" y="264"/>
                    </a:lnTo>
                    <a:lnTo>
                      <a:pt x="256" y="269"/>
                    </a:lnTo>
                    <a:lnTo>
                      <a:pt x="259" y="280"/>
                    </a:lnTo>
                    <a:lnTo>
                      <a:pt x="259" y="280"/>
                    </a:lnTo>
                    <a:lnTo>
                      <a:pt x="265" y="298"/>
                    </a:lnTo>
                    <a:lnTo>
                      <a:pt x="271" y="314"/>
                    </a:lnTo>
                    <a:lnTo>
                      <a:pt x="271" y="314"/>
                    </a:lnTo>
                    <a:lnTo>
                      <a:pt x="278" y="328"/>
                    </a:lnTo>
                    <a:lnTo>
                      <a:pt x="278" y="328"/>
                    </a:lnTo>
                    <a:lnTo>
                      <a:pt x="281" y="332"/>
                    </a:lnTo>
                    <a:lnTo>
                      <a:pt x="281" y="332"/>
                    </a:lnTo>
                    <a:lnTo>
                      <a:pt x="282" y="333"/>
                    </a:lnTo>
                    <a:lnTo>
                      <a:pt x="282" y="333"/>
                    </a:lnTo>
                    <a:lnTo>
                      <a:pt x="283" y="333"/>
                    </a:lnTo>
                    <a:lnTo>
                      <a:pt x="283" y="333"/>
                    </a:lnTo>
                    <a:lnTo>
                      <a:pt x="284" y="333"/>
                    </a:lnTo>
                    <a:lnTo>
                      <a:pt x="285" y="333"/>
                    </a:lnTo>
                    <a:lnTo>
                      <a:pt x="285" y="333"/>
                    </a:lnTo>
                    <a:lnTo>
                      <a:pt x="286" y="332"/>
                    </a:lnTo>
                    <a:lnTo>
                      <a:pt x="286" y="332"/>
                    </a:lnTo>
                    <a:lnTo>
                      <a:pt x="290" y="330"/>
                    </a:lnTo>
                    <a:lnTo>
                      <a:pt x="290" y="330"/>
                    </a:lnTo>
                    <a:lnTo>
                      <a:pt x="294" y="327"/>
                    </a:lnTo>
                    <a:lnTo>
                      <a:pt x="294" y="327"/>
                    </a:lnTo>
                    <a:lnTo>
                      <a:pt x="298" y="323"/>
                    </a:lnTo>
                    <a:lnTo>
                      <a:pt x="302" y="320"/>
                    </a:lnTo>
                    <a:lnTo>
                      <a:pt x="306" y="318"/>
                    </a:lnTo>
                    <a:lnTo>
                      <a:pt x="306" y="318"/>
                    </a:lnTo>
                    <a:lnTo>
                      <a:pt x="309" y="315"/>
                    </a:lnTo>
                    <a:lnTo>
                      <a:pt x="309" y="315"/>
                    </a:lnTo>
                    <a:lnTo>
                      <a:pt x="311" y="312"/>
                    </a:lnTo>
                    <a:lnTo>
                      <a:pt x="311" y="312"/>
                    </a:lnTo>
                    <a:lnTo>
                      <a:pt x="313" y="309"/>
                    </a:lnTo>
                    <a:lnTo>
                      <a:pt x="314" y="310"/>
                    </a:lnTo>
                    <a:lnTo>
                      <a:pt x="311" y="313"/>
                    </a:lnTo>
                    <a:lnTo>
                      <a:pt x="311" y="313"/>
                    </a:lnTo>
                    <a:lnTo>
                      <a:pt x="314" y="308"/>
                    </a:lnTo>
                    <a:lnTo>
                      <a:pt x="314" y="308"/>
                    </a:lnTo>
                    <a:lnTo>
                      <a:pt x="316" y="305"/>
                    </a:lnTo>
                    <a:lnTo>
                      <a:pt x="316" y="304"/>
                    </a:lnTo>
                    <a:lnTo>
                      <a:pt x="316" y="304"/>
                    </a:lnTo>
                    <a:lnTo>
                      <a:pt x="317" y="302"/>
                    </a:lnTo>
                    <a:lnTo>
                      <a:pt x="319" y="298"/>
                    </a:lnTo>
                    <a:lnTo>
                      <a:pt x="319" y="298"/>
                    </a:lnTo>
                    <a:lnTo>
                      <a:pt x="320" y="294"/>
                    </a:lnTo>
                    <a:lnTo>
                      <a:pt x="320" y="294"/>
                    </a:lnTo>
                    <a:lnTo>
                      <a:pt x="320" y="290"/>
                    </a:lnTo>
                    <a:lnTo>
                      <a:pt x="320" y="290"/>
                    </a:lnTo>
                    <a:lnTo>
                      <a:pt x="319" y="287"/>
                    </a:lnTo>
                    <a:lnTo>
                      <a:pt x="319" y="287"/>
                    </a:lnTo>
                    <a:lnTo>
                      <a:pt x="317" y="283"/>
                    </a:lnTo>
                    <a:lnTo>
                      <a:pt x="317" y="283"/>
                    </a:lnTo>
                    <a:lnTo>
                      <a:pt x="312" y="279"/>
                    </a:lnTo>
                    <a:lnTo>
                      <a:pt x="312" y="279"/>
                    </a:lnTo>
                    <a:lnTo>
                      <a:pt x="294" y="270"/>
                    </a:lnTo>
                    <a:lnTo>
                      <a:pt x="279" y="261"/>
                    </a:lnTo>
                    <a:lnTo>
                      <a:pt x="276" y="259"/>
                    </a:lnTo>
                    <a:lnTo>
                      <a:pt x="275" y="257"/>
                    </a:lnTo>
                    <a:lnTo>
                      <a:pt x="281" y="256"/>
                    </a:lnTo>
                    <a:lnTo>
                      <a:pt x="300" y="256"/>
                    </a:lnTo>
                    <a:lnTo>
                      <a:pt x="300" y="256"/>
                    </a:lnTo>
                    <a:lnTo>
                      <a:pt x="341" y="255"/>
                    </a:lnTo>
                    <a:lnTo>
                      <a:pt x="341" y="255"/>
                    </a:lnTo>
                    <a:lnTo>
                      <a:pt x="376" y="252"/>
                    </a:lnTo>
                    <a:lnTo>
                      <a:pt x="376" y="252"/>
                    </a:lnTo>
                    <a:lnTo>
                      <a:pt x="418" y="248"/>
                    </a:lnTo>
                    <a:lnTo>
                      <a:pt x="418" y="248"/>
                    </a:lnTo>
                    <a:lnTo>
                      <a:pt x="484" y="240"/>
                    </a:lnTo>
                    <a:lnTo>
                      <a:pt x="484" y="240"/>
                    </a:lnTo>
                    <a:lnTo>
                      <a:pt x="545" y="232"/>
                    </a:lnTo>
                    <a:lnTo>
                      <a:pt x="577" y="228"/>
                    </a:lnTo>
                    <a:lnTo>
                      <a:pt x="607" y="226"/>
                    </a:lnTo>
                    <a:lnTo>
                      <a:pt x="617" y="226"/>
                    </a:lnTo>
                    <a:lnTo>
                      <a:pt x="617" y="226"/>
                    </a:lnTo>
                    <a:lnTo>
                      <a:pt x="643" y="220"/>
                    </a:lnTo>
                    <a:lnTo>
                      <a:pt x="643" y="220"/>
                    </a:lnTo>
                    <a:lnTo>
                      <a:pt x="665" y="214"/>
                    </a:lnTo>
                    <a:lnTo>
                      <a:pt x="665" y="214"/>
                    </a:lnTo>
                    <a:lnTo>
                      <a:pt x="692" y="205"/>
                    </a:lnTo>
                    <a:lnTo>
                      <a:pt x="692" y="205"/>
                    </a:lnTo>
                    <a:lnTo>
                      <a:pt x="716" y="196"/>
                    </a:lnTo>
                    <a:lnTo>
                      <a:pt x="739" y="190"/>
                    </a:lnTo>
                    <a:lnTo>
                      <a:pt x="801" y="180"/>
                    </a:lnTo>
                    <a:lnTo>
                      <a:pt x="815" y="178"/>
                    </a:lnTo>
                    <a:lnTo>
                      <a:pt x="826" y="177"/>
                    </a:lnTo>
                    <a:lnTo>
                      <a:pt x="838" y="177"/>
                    </a:lnTo>
                    <a:lnTo>
                      <a:pt x="838" y="177"/>
                    </a:lnTo>
                    <a:lnTo>
                      <a:pt x="846" y="177"/>
                    </a:lnTo>
                    <a:lnTo>
                      <a:pt x="852" y="176"/>
                    </a:lnTo>
                    <a:lnTo>
                      <a:pt x="852" y="176"/>
                    </a:lnTo>
                    <a:lnTo>
                      <a:pt x="858" y="175"/>
                    </a:lnTo>
                    <a:lnTo>
                      <a:pt x="858" y="175"/>
                    </a:lnTo>
                    <a:lnTo>
                      <a:pt x="863" y="174"/>
                    </a:lnTo>
                    <a:lnTo>
                      <a:pt x="863" y="174"/>
                    </a:lnTo>
                    <a:lnTo>
                      <a:pt x="866" y="172"/>
                    </a:lnTo>
                    <a:lnTo>
                      <a:pt x="866" y="172"/>
                    </a:lnTo>
                    <a:lnTo>
                      <a:pt x="871" y="168"/>
                    </a:lnTo>
                    <a:lnTo>
                      <a:pt x="871" y="168"/>
                    </a:lnTo>
                    <a:lnTo>
                      <a:pt x="874" y="163"/>
                    </a:lnTo>
                    <a:lnTo>
                      <a:pt x="874" y="163"/>
                    </a:lnTo>
                    <a:lnTo>
                      <a:pt x="876" y="159"/>
                    </a:lnTo>
                    <a:lnTo>
                      <a:pt x="876" y="159"/>
                    </a:lnTo>
                    <a:lnTo>
                      <a:pt x="878" y="155"/>
                    </a:lnTo>
                    <a:lnTo>
                      <a:pt x="878" y="156"/>
                    </a:lnTo>
                    <a:lnTo>
                      <a:pt x="877" y="153"/>
                    </a:lnTo>
                    <a:lnTo>
                      <a:pt x="877" y="153"/>
                    </a:lnTo>
                    <a:lnTo>
                      <a:pt x="877" y="151"/>
                    </a:lnTo>
                    <a:lnTo>
                      <a:pt x="877" y="151"/>
                    </a:lnTo>
                    <a:lnTo>
                      <a:pt x="875" y="147"/>
                    </a:lnTo>
                    <a:lnTo>
                      <a:pt x="875" y="148"/>
                    </a:lnTo>
                    <a:lnTo>
                      <a:pt x="872" y="145"/>
                    </a:lnTo>
                    <a:lnTo>
                      <a:pt x="872" y="145"/>
                    </a:lnTo>
                    <a:lnTo>
                      <a:pt x="868" y="142"/>
                    </a:lnTo>
                    <a:lnTo>
                      <a:pt x="868" y="142"/>
                    </a:lnTo>
                    <a:lnTo>
                      <a:pt x="866" y="141"/>
                    </a:lnTo>
                    <a:lnTo>
                      <a:pt x="866" y="141"/>
                    </a:lnTo>
                    <a:lnTo>
                      <a:pt x="862" y="139"/>
                    </a:lnTo>
                    <a:lnTo>
                      <a:pt x="862" y="139"/>
                    </a:lnTo>
                    <a:lnTo>
                      <a:pt x="854" y="137"/>
                    </a:lnTo>
                    <a:lnTo>
                      <a:pt x="854" y="137"/>
                    </a:lnTo>
                    <a:lnTo>
                      <a:pt x="846" y="135"/>
                    </a:lnTo>
                    <a:lnTo>
                      <a:pt x="846" y="135"/>
                    </a:lnTo>
                    <a:lnTo>
                      <a:pt x="835" y="134"/>
                    </a:lnTo>
                    <a:lnTo>
                      <a:pt x="835" y="134"/>
                    </a:lnTo>
                    <a:lnTo>
                      <a:pt x="819" y="133"/>
                    </a:lnTo>
                    <a:lnTo>
                      <a:pt x="785" y="129"/>
                    </a:lnTo>
                    <a:lnTo>
                      <a:pt x="769" y="127"/>
                    </a:lnTo>
                    <a:lnTo>
                      <a:pt x="746" y="124"/>
                    </a:lnTo>
                    <a:lnTo>
                      <a:pt x="746" y="124"/>
                    </a:lnTo>
                    <a:lnTo>
                      <a:pt x="739" y="123"/>
                    </a:lnTo>
                    <a:lnTo>
                      <a:pt x="711" y="117"/>
                    </a:lnTo>
                    <a:lnTo>
                      <a:pt x="685" y="110"/>
                    </a:lnTo>
                    <a:lnTo>
                      <a:pt x="685" y="110"/>
                    </a:lnTo>
                    <a:lnTo>
                      <a:pt x="647" y="103"/>
                    </a:lnTo>
                    <a:lnTo>
                      <a:pt x="620" y="98"/>
                    </a:lnTo>
                    <a:lnTo>
                      <a:pt x="620" y="98"/>
                    </a:lnTo>
                    <a:lnTo>
                      <a:pt x="603" y="95"/>
                    </a:lnTo>
                    <a:lnTo>
                      <a:pt x="603" y="95"/>
                    </a:lnTo>
                    <a:lnTo>
                      <a:pt x="588" y="95"/>
                    </a:lnTo>
                    <a:lnTo>
                      <a:pt x="538" y="91"/>
                    </a:lnTo>
                    <a:lnTo>
                      <a:pt x="494" y="87"/>
                    </a:lnTo>
                    <a:lnTo>
                      <a:pt x="494" y="87"/>
                    </a:lnTo>
                    <a:lnTo>
                      <a:pt x="468" y="87"/>
                    </a:lnTo>
                    <a:lnTo>
                      <a:pt x="468" y="87"/>
                    </a:lnTo>
                    <a:lnTo>
                      <a:pt x="437" y="86"/>
                    </a:lnTo>
                    <a:lnTo>
                      <a:pt x="437" y="86"/>
                    </a:lnTo>
                    <a:lnTo>
                      <a:pt x="406" y="85"/>
                    </a:lnTo>
                    <a:lnTo>
                      <a:pt x="372" y="85"/>
                    </a:lnTo>
                    <a:lnTo>
                      <a:pt x="323" y="83"/>
                    </a:lnTo>
                    <a:lnTo>
                      <a:pt x="323" y="83"/>
                    </a:lnTo>
                    <a:lnTo>
                      <a:pt x="305" y="82"/>
                    </a:lnTo>
                    <a:lnTo>
                      <a:pt x="294" y="82"/>
                    </a:lnTo>
                    <a:lnTo>
                      <a:pt x="294" y="82"/>
                    </a:lnTo>
                    <a:lnTo>
                      <a:pt x="281" y="84"/>
                    </a:lnTo>
                    <a:lnTo>
                      <a:pt x="269" y="85"/>
                    </a:lnTo>
                    <a:lnTo>
                      <a:pt x="269" y="85"/>
                    </a:lnTo>
                    <a:lnTo>
                      <a:pt x="261" y="86"/>
                    </a:lnTo>
                    <a:lnTo>
                      <a:pt x="261" y="86"/>
                    </a:lnTo>
                    <a:lnTo>
                      <a:pt x="255" y="87"/>
                    </a:lnTo>
                    <a:lnTo>
                      <a:pt x="255" y="87"/>
                    </a:lnTo>
                    <a:lnTo>
                      <a:pt x="245" y="89"/>
                    </a:lnTo>
                    <a:lnTo>
                      <a:pt x="245" y="89"/>
                    </a:lnTo>
                    <a:lnTo>
                      <a:pt x="227" y="92"/>
                    </a:lnTo>
                    <a:lnTo>
                      <a:pt x="227" y="92"/>
                    </a:lnTo>
                    <a:lnTo>
                      <a:pt x="214" y="95"/>
                    </a:lnTo>
                    <a:lnTo>
                      <a:pt x="214" y="95"/>
                    </a:lnTo>
                    <a:lnTo>
                      <a:pt x="197" y="99"/>
                    </a:lnTo>
                    <a:lnTo>
                      <a:pt x="179" y="104"/>
                    </a:lnTo>
                    <a:lnTo>
                      <a:pt x="179" y="104"/>
                    </a:lnTo>
                    <a:lnTo>
                      <a:pt x="161" y="109"/>
                    </a:lnTo>
                    <a:lnTo>
                      <a:pt x="161" y="109"/>
                    </a:lnTo>
                    <a:lnTo>
                      <a:pt x="142" y="116"/>
                    </a:lnTo>
                    <a:lnTo>
                      <a:pt x="118" y="124"/>
                    </a:lnTo>
                    <a:lnTo>
                      <a:pt x="82" y="133"/>
                    </a:lnTo>
                    <a:lnTo>
                      <a:pt x="82" y="133"/>
                    </a:lnTo>
                    <a:lnTo>
                      <a:pt x="57" y="143"/>
                    </a:lnTo>
                    <a:lnTo>
                      <a:pt x="57" y="143"/>
                    </a:lnTo>
                    <a:lnTo>
                      <a:pt x="40" y="152"/>
                    </a:lnTo>
                    <a:lnTo>
                      <a:pt x="40" y="152"/>
                    </a:lnTo>
                    <a:lnTo>
                      <a:pt x="27" y="160"/>
                    </a:lnTo>
                    <a:lnTo>
                      <a:pt x="27" y="160"/>
                    </a:lnTo>
                    <a:lnTo>
                      <a:pt x="19" y="166"/>
                    </a:lnTo>
                    <a:lnTo>
                      <a:pt x="19" y="166"/>
                    </a:lnTo>
                    <a:lnTo>
                      <a:pt x="13" y="172"/>
                    </a:lnTo>
                    <a:lnTo>
                      <a:pt x="12" y="172"/>
                    </a:lnTo>
                    <a:close/>
                    <a:moveTo>
                      <a:pt x="14" y="171"/>
                    </a:moveTo>
                    <a:lnTo>
                      <a:pt x="10" y="174"/>
                    </a:lnTo>
                    <a:lnTo>
                      <a:pt x="10" y="174"/>
                    </a:lnTo>
                    <a:lnTo>
                      <a:pt x="8" y="176"/>
                    </a:lnTo>
                    <a:lnTo>
                      <a:pt x="8" y="176"/>
                    </a:lnTo>
                    <a:lnTo>
                      <a:pt x="6" y="177"/>
                    </a:lnTo>
                    <a:lnTo>
                      <a:pt x="6" y="177"/>
                    </a:lnTo>
                    <a:lnTo>
                      <a:pt x="4" y="180"/>
                    </a:lnTo>
                    <a:lnTo>
                      <a:pt x="4" y="180"/>
                    </a:lnTo>
                    <a:lnTo>
                      <a:pt x="3" y="183"/>
                    </a:lnTo>
                    <a:lnTo>
                      <a:pt x="3" y="183"/>
                    </a:lnTo>
                    <a:lnTo>
                      <a:pt x="1" y="188"/>
                    </a:lnTo>
                    <a:lnTo>
                      <a:pt x="1" y="187"/>
                    </a:lnTo>
                    <a:lnTo>
                      <a:pt x="4" y="191"/>
                    </a:lnTo>
                    <a:lnTo>
                      <a:pt x="4" y="191"/>
                    </a:lnTo>
                    <a:lnTo>
                      <a:pt x="6" y="193"/>
                    </a:lnTo>
                    <a:lnTo>
                      <a:pt x="6" y="193"/>
                    </a:lnTo>
                    <a:lnTo>
                      <a:pt x="8" y="193"/>
                    </a:lnTo>
                    <a:lnTo>
                      <a:pt x="8" y="193"/>
                    </a:lnTo>
                    <a:lnTo>
                      <a:pt x="11" y="195"/>
                    </a:lnTo>
                    <a:lnTo>
                      <a:pt x="23" y="201"/>
                    </a:lnTo>
                    <a:lnTo>
                      <a:pt x="23" y="201"/>
                    </a:lnTo>
                    <a:lnTo>
                      <a:pt x="35" y="208"/>
                    </a:lnTo>
                    <a:lnTo>
                      <a:pt x="35" y="208"/>
                    </a:lnTo>
                    <a:lnTo>
                      <a:pt x="44" y="212"/>
                    </a:lnTo>
                    <a:lnTo>
                      <a:pt x="47" y="214"/>
                    </a:lnTo>
                    <a:lnTo>
                      <a:pt x="47" y="214"/>
                    </a:lnTo>
                    <a:lnTo>
                      <a:pt x="52" y="216"/>
                    </a:lnTo>
                    <a:lnTo>
                      <a:pt x="52" y="216"/>
                    </a:lnTo>
                    <a:lnTo>
                      <a:pt x="56" y="217"/>
                    </a:lnTo>
                    <a:lnTo>
                      <a:pt x="56" y="218"/>
                    </a:lnTo>
                    <a:lnTo>
                      <a:pt x="52" y="217"/>
                    </a:lnTo>
                    <a:lnTo>
                      <a:pt x="47" y="215"/>
                    </a:lnTo>
                    <a:lnTo>
                      <a:pt x="44" y="213"/>
                    </a:lnTo>
                    <a:lnTo>
                      <a:pt x="44" y="213"/>
                    </a:lnTo>
                    <a:lnTo>
                      <a:pt x="35" y="209"/>
                    </a:lnTo>
                    <a:lnTo>
                      <a:pt x="23" y="202"/>
                    </a:lnTo>
                    <a:lnTo>
                      <a:pt x="11" y="195"/>
                    </a:lnTo>
                    <a:lnTo>
                      <a:pt x="11" y="196"/>
                    </a:lnTo>
                    <a:lnTo>
                      <a:pt x="8" y="194"/>
                    </a:lnTo>
                    <a:lnTo>
                      <a:pt x="6" y="193"/>
                    </a:lnTo>
                    <a:lnTo>
                      <a:pt x="3" y="192"/>
                    </a:lnTo>
                    <a:lnTo>
                      <a:pt x="0" y="188"/>
                    </a:lnTo>
                    <a:lnTo>
                      <a:pt x="2" y="182"/>
                    </a:lnTo>
                    <a:lnTo>
                      <a:pt x="3" y="179"/>
                    </a:lnTo>
                    <a:lnTo>
                      <a:pt x="5" y="177"/>
                    </a:lnTo>
                    <a:lnTo>
                      <a:pt x="7" y="175"/>
                    </a:lnTo>
                    <a:lnTo>
                      <a:pt x="10" y="173"/>
                    </a:lnTo>
                    <a:lnTo>
                      <a:pt x="13" y="171"/>
                    </a:lnTo>
                    <a:lnTo>
                      <a:pt x="14" y="171"/>
                    </a:lnTo>
                    <a:close/>
                    <a:moveTo>
                      <a:pt x="9" y="194"/>
                    </a:moveTo>
                    <a:lnTo>
                      <a:pt x="6" y="195"/>
                    </a:lnTo>
                    <a:lnTo>
                      <a:pt x="6" y="195"/>
                    </a:lnTo>
                    <a:lnTo>
                      <a:pt x="4" y="196"/>
                    </a:lnTo>
                    <a:lnTo>
                      <a:pt x="4" y="196"/>
                    </a:lnTo>
                    <a:lnTo>
                      <a:pt x="3" y="198"/>
                    </a:lnTo>
                    <a:lnTo>
                      <a:pt x="2" y="201"/>
                    </a:lnTo>
                    <a:lnTo>
                      <a:pt x="2" y="201"/>
                    </a:lnTo>
                    <a:lnTo>
                      <a:pt x="2" y="203"/>
                    </a:lnTo>
                    <a:lnTo>
                      <a:pt x="2" y="203"/>
                    </a:lnTo>
                    <a:lnTo>
                      <a:pt x="3" y="204"/>
                    </a:lnTo>
                    <a:lnTo>
                      <a:pt x="4" y="205"/>
                    </a:lnTo>
                    <a:lnTo>
                      <a:pt x="4" y="205"/>
                    </a:lnTo>
                    <a:lnTo>
                      <a:pt x="6" y="207"/>
                    </a:lnTo>
                    <a:lnTo>
                      <a:pt x="5" y="207"/>
                    </a:lnTo>
                    <a:lnTo>
                      <a:pt x="4" y="206"/>
                    </a:lnTo>
                    <a:lnTo>
                      <a:pt x="2" y="204"/>
                    </a:lnTo>
                    <a:lnTo>
                      <a:pt x="2" y="204"/>
                    </a:lnTo>
                    <a:lnTo>
                      <a:pt x="1" y="203"/>
                    </a:lnTo>
                    <a:lnTo>
                      <a:pt x="1" y="201"/>
                    </a:lnTo>
                    <a:lnTo>
                      <a:pt x="2" y="197"/>
                    </a:lnTo>
                    <a:lnTo>
                      <a:pt x="2" y="197"/>
                    </a:lnTo>
                    <a:lnTo>
                      <a:pt x="3" y="195"/>
                    </a:lnTo>
                    <a:lnTo>
                      <a:pt x="5" y="194"/>
                    </a:lnTo>
                    <a:lnTo>
                      <a:pt x="8" y="193"/>
                    </a:lnTo>
                    <a:lnTo>
                      <a:pt x="9" y="194"/>
                    </a:lnTo>
                    <a:close/>
                    <a:moveTo>
                      <a:pt x="81" y="150"/>
                    </a:moveTo>
                    <a:lnTo>
                      <a:pt x="78" y="152"/>
                    </a:lnTo>
                    <a:lnTo>
                      <a:pt x="78" y="152"/>
                    </a:lnTo>
                    <a:lnTo>
                      <a:pt x="74" y="154"/>
                    </a:lnTo>
                    <a:lnTo>
                      <a:pt x="74" y="154"/>
                    </a:lnTo>
                    <a:lnTo>
                      <a:pt x="72" y="156"/>
                    </a:lnTo>
                    <a:lnTo>
                      <a:pt x="72" y="156"/>
                    </a:lnTo>
                    <a:lnTo>
                      <a:pt x="69" y="160"/>
                    </a:lnTo>
                    <a:lnTo>
                      <a:pt x="69" y="160"/>
                    </a:lnTo>
                    <a:lnTo>
                      <a:pt x="68" y="162"/>
                    </a:lnTo>
                    <a:lnTo>
                      <a:pt x="68" y="162"/>
                    </a:lnTo>
                    <a:lnTo>
                      <a:pt x="68" y="165"/>
                    </a:lnTo>
                    <a:lnTo>
                      <a:pt x="68" y="165"/>
                    </a:lnTo>
                    <a:lnTo>
                      <a:pt x="69" y="168"/>
                    </a:lnTo>
                    <a:lnTo>
                      <a:pt x="69" y="168"/>
                    </a:lnTo>
                    <a:lnTo>
                      <a:pt x="70" y="170"/>
                    </a:lnTo>
                    <a:lnTo>
                      <a:pt x="70" y="169"/>
                    </a:lnTo>
                    <a:lnTo>
                      <a:pt x="72" y="171"/>
                    </a:lnTo>
                    <a:lnTo>
                      <a:pt x="72" y="171"/>
                    </a:lnTo>
                    <a:lnTo>
                      <a:pt x="75" y="172"/>
                    </a:lnTo>
                    <a:lnTo>
                      <a:pt x="75" y="172"/>
                    </a:lnTo>
                    <a:lnTo>
                      <a:pt x="77" y="172"/>
                    </a:lnTo>
                    <a:lnTo>
                      <a:pt x="77" y="172"/>
                    </a:lnTo>
                    <a:lnTo>
                      <a:pt x="81" y="171"/>
                    </a:lnTo>
                    <a:lnTo>
                      <a:pt x="81" y="172"/>
                    </a:lnTo>
                    <a:lnTo>
                      <a:pt x="86" y="170"/>
                    </a:lnTo>
                    <a:lnTo>
                      <a:pt x="86" y="170"/>
                    </a:lnTo>
                    <a:lnTo>
                      <a:pt x="88" y="168"/>
                    </a:lnTo>
                    <a:lnTo>
                      <a:pt x="88" y="168"/>
                    </a:lnTo>
                    <a:lnTo>
                      <a:pt x="90" y="166"/>
                    </a:lnTo>
                    <a:lnTo>
                      <a:pt x="91" y="165"/>
                    </a:lnTo>
                    <a:lnTo>
                      <a:pt x="91" y="165"/>
                    </a:lnTo>
                    <a:lnTo>
                      <a:pt x="94" y="163"/>
                    </a:lnTo>
                    <a:lnTo>
                      <a:pt x="94" y="163"/>
                    </a:lnTo>
                    <a:lnTo>
                      <a:pt x="95" y="160"/>
                    </a:lnTo>
                    <a:lnTo>
                      <a:pt x="95" y="160"/>
                    </a:lnTo>
                    <a:lnTo>
                      <a:pt x="96" y="158"/>
                    </a:lnTo>
                    <a:lnTo>
                      <a:pt x="96" y="158"/>
                    </a:lnTo>
                    <a:lnTo>
                      <a:pt x="97" y="155"/>
                    </a:lnTo>
                    <a:lnTo>
                      <a:pt x="97" y="155"/>
                    </a:lnTo>
                    <a:lnTo>
                      <a:pt x="97" y="153"/>
                    </a:lnTo>
                    <a:lnTo>
                      <a:pt x="97" y="153"/>
                    </a:lnTo>
                    <a:lnTo>
                      <a:pt x="95" y="151"/>
                    </a:lnTo>
                    <a:lnTo>
                      <a:pt x="96" y="151"/>
                    </a:lnTo>
                    <a:lnTo>
                      <a:pt x="94" y="150"/>
                    </a:lnTo>
                    <a:lnTo>
                      <a:pt x="94" y="150"/>
                    </a:lnTo>
                    <a:lnTo>
                      <a:pt x="90" y="149"/>
                    </a:lnTo>
                    <a:lnTo>
                      <a:pt x="90" y="149"/>
                    </a:lnTo>
                    <a:lnTo>
                      <a:pt x="87" y="148"/>
                    </a:lnTo>
                    <a:lnTo>
                      <a:pt x="88" y="148"/>
                    </a:lnTo>
                    <a:lnTo>
                      <a:pt x="85" y="148"/>
                    </a:lnTo>
                    <a:lnTo>
                      <a:pt x="85" y="148"/>
                    </a:lnTo>
                    <a:lnTo>
                      <a:pt x="80" y="150"/>
                    </a:lnTo>
                    <a:lnTo>
                      <a:pt x="80" y="149"/>
                    </a:lnTo>
                    <a:lnTo>
                      <a:pt x="85" y="148"/>
                    </a:lnTo>
                    <a:lnTo>
                      <a:pt x="88" y="147"/>
                    </a:lnTo>
                    <a:lnTo>
                      <a:pt x="91" y="148"/>
                    </a:lnTo>
                    <a:lnTo>
                      <a:pt x="94" y="149"/>
                    </a:lnTo>
                    <a:lnTo>
                      <a:pt x="96" y="150"/>
                    </a:lnTo>
                    <a:lnTo>
                      <a:pt x="98" y="153"/>
                    </a:lnTo>
                    <a:lnTo>
                      <a:pt x="98" y="155"/>
                    </a:lnTo>
                    <a:lnTo>
                      <a:pt x="97" y="158"/>
                    </a:lnTo>
                    <a:lnTo>
                      <a:pt x="96" y="160"/>
                    </a:lnTo>
                    <a:lnTo>
                      <a:pt x="94" y="163"/>
                    </a:lnTo>
                    <a:lnTo>
                      <a:pt x="92" y="166"/>
                    </a:lnTo>
                    <a:lnTo>
                      <a:pt x="90" y="167"/>
                    </a:lnTo>
                    <a:lnTo>
                      <a:pt x="90" y="167"/>
                    </a:lnTo>
                    <a:lnTo>
                      <a:pt x="89" y="168"/>
                    </a:lnTo>
                    <a:lnTo>
                      <a:pt x="86" y="170"/>
                    </a:lnTo>
                    <a:lnTo>
                      <a:pt x="81" y="172"/>
                    </a:lnTo>
                    <a:lnTo>
                      <a:pt x="77" y="173"/>
                    </a:lnTo>
                    <a:lnTo>
                      <a:pt x="75" y="173"/>
                    </a:lnTo>
                    <a:lnTo>
                      <a:pt x="72" y="172"/>
                    </a:lnTo>
                    <a:lnTo>
                      <a:pt x="70" y="170"/>
                    </a:lnTo>
                    <a:lnTo>
                      <a:pt x="68" y="168"/>
                    </a:lnTo>
                    <a:lnTo>
                      <a:pt x="67" y="165"/>
                    </a:lnTo>
                    <a:lnTo>
                      <a:pt x="67" y="162"/>
                    </a:lnTo>
                    <a:lnTo>
                      <a:pt x="69" y="159"/>
                    </a:lnTo>
                    <a:lnTo>
                      <a:pt x="71" y="156"/>
                    </a:lnTo>
                    <a:lnTo>
                      <a:pt x="74" y="153"/>
                    </a:lnTo>
                    <a:lnTo>
                      <a:pt x="77" y="151"/>
                    </a:lnTo>
                    <a:lnTo>
                      <a:pt x="80" y="149"/>
                    </a:lnTo>
                    <a:lnTo>
                      <a:pt x="81" y="150"/>
                    </a:lnTo>
                    <a:close/>
                    <a:moveTo>
                      <a:pt x="827" y="133"/>
                    </a:moveTo>
                    <a:lnTo>
                      <a:pt x="837" y="128"/>
                    </a:lnTo>
                    <a:lnTo>
                      <a:pt x="837" y="128"/>
                    </a:lnTo>
                    <a:lnTo>
                      <a:pt x="845" y="122"/>
                    </a:lnTo>
                    <a:lnTo>
                      <a:pt x="845" y="122"/>
                    </a:lnTo>
                    <a:lnTo>
                      <a:pt x="852" y="117"/>
                    </a:lnTo>
                    <a:lnTo>
                      <a:pt x="852" y="117"/>
                    </a:lnTo>
                    <a:lnTo>
                      <a:pt x="857" y="110"/>
                    </a:lnTo>
                    <a:lnTo>
                      <a:pt x="869" y="96"/>
                    </a:lnTo>
                    <a:lnTo>
                      <a:pt x="882" y="83"/>
                    </a:lnTo>
                    <a:lnTo>
                      <a:pt x="896" y="70"/>
                    </a:lnTo>
                    <a:lnTo>
                      <a:pt x="908" y="60"/>
                    </a:lnTo>
                    <a:lnTo>
                      <a:pt x="924" y="50"/>
                    </a:lnTo>
                    <a:lnTo>
                      <a:pt x="937" y="44"/>
                    </a:lnTo>
                    <a:lnTo>
                      <a:pt x="953" y="37"/>
                    </a:lnTo>
                    <a:lnTo>
                      <a:pt x="957" y="36"/>
                    </a:lnTo>
                    <a:lnTo>
                      <a:pt x="962" y="37"/>
                    </a:lnTo>
                    <a:lnTo>
                      <a:pt x="967" y="40"/>
                    </a:lnTo>
                    <a:lnTo>
                      <a:pt x="969" y="44"/>
                    </a:lnTo>
                    <a:lnTo>
                      <a:pt x="968" y="50"/>
                    </a:lnTo>
                    <a:lnTo>
                      <a:pt x="968" y="55"/>
                    </a:lnTo>
                    <a:lnTo>
                      <a:pt x="967" y="61"/>
                    </a:lnTo>
                    <a:lnTo>
                      <a:pt x="966" y="67"/>
                    </a:lnTo>
                    <a:lnTo>
                      <a:pt x="963" y="77"/>
                    </a:lnTo>
                    <a:lnTo>
                      <a:pt x="960" y="91"/>
                    </a:lnTo>
                    <a:lnTo>
                      <a:pt x="955" y="105"/>
                    </a:lnTo>
                    <a:lnTo>
                      <a:pt x="951" y="117"/>
                    </a:lnTo>
                    <a:lnTo>
                      <a:pt x="951" y="117"/>
                    </a:lnTo>
                    <a:lnTo>
                      <a:pt x="947" y="134"/>
                    </a:lnTo>
                    <a:lnTo>
                      <a:pt x="947" y="134"/>
                    </a:lnTo>
                    <a:lnTo>
                      <a:pt x="944" y="144"/>
                    </a:lnTo>
                    <a:lnTo>
                      <a:pt x="944" y="144"/>
                    </a:lnTo>
                    <a:lnTo>
                      <a:pt x="943" y="154"/>
                    </a:lnTo>
                    <a:lnTo>
                      <a:pt x="943" y="153"/>
                    </a:lnTo>
                    <a:lnTo>
                      <a:pt x="944" y="162"/>
                    </a:lnTo>
                    <a:lnTo>
                      <a:pt x="944" y="162"/>
                    </a:lnTo>
                    <a:lnTo>
                      <a:pt x="949" y="172"/>
                    </a:lnTo>
                    <a:lnTo>
                      <a:pt x="954" y="187"/>
                    </a:lnTo>
                    <a:lnTo>
                      <a:pt x="959" y="201"/>
                    </a:lnTo>
                    <a:lnTo>
                      <a:pt x="963" y="215"/>
                    </a:lnTo>
                    <a:lnTo>
                      <a:pt x="963" y="215"/>
                    </a:lnTo>
                    <a:lnTo>
                      <a:pt x="967" y="230"/>
                    </a:lnTo>
                    <a:lnTo>
                      <a:pt x="970" y="242"/>
                    </a:lnTo>
                    <a:lnTo>
                      <a:pt x="973" y="252"/>
                    </a:lnTo>
                    <a:lnTo>
                      <a:pt x="973" y="258"/>
                    </a:lnTo>
                    <a:lnTo>
                      <a:pt x="972" y="261"/>
                    </a:lnTo>
                    <a:lnTo>
                      <a:pt x="970" y="263"/>
                    </a:lnTo>
                    <a:lnTo>
                      <a:pt x="968" y="265"/>
                    </a:lnTo>
                    <a:lnTo>
                      <a:pt x="964" y="267"/>
                    </a:lnTo>
                    <a:lnTo>
                      <a:pt x="957" y="267"/>
                    </a:lnTo>
                    <a:lnTo>
                      <a:pt x="949" y="264"/>
                    </a:lnTo>
                    <a:lnTo>
                      <a:pt x="936" y="258"/>
                    </a:lnTo>
                    <a:lnTo>
                      <a:pt x="924" y="250"/>
                    </a:lnTo>
                    <a:lnTo>
                      <a:pt x="904" y="237"/>
                    </a:lnTo>
                    <a:lnTo>
                      <a:pt x="892" y="226"/>
                    </a:lnTo>
                    <a:lnTo>
                      <a:pt x="870" y="206"/>
                    </a:lnTo>
                    <a:lnTo>
                      <a:pt x="870" y="206"/>
                    </a:lnTo>
                    <a:lnTo>
                      <a:pt x="859" y="196"/>
                    </a:lnTo>
                    <a:lnTo>
                      <a:pt x="859" y="196"/>
                    </a:lnTo>
                    <a:lnTo>
                      <a:pt x="848" y="186"/>
                    </a:lnTo>
                    <a:lnTo>
                      <a:pt x="848" y="186"/>
                    </a:lnTo>
                    <a:lnTo>
                      <a:pt x="840" y="182"/>
                    </a:lnTo>
                    <a:lnTo>
                      <a:pt x="840" y="182"/>
                    </a:lnTo>
                    <a:lnTo>
                      <a:pt x="834" y="180"/>
                    </a:lnTo>
                    <a:lnTo>
                      <a:pt x="834" y="180"/>
                    </a:lnTo>
                    <a:lnTo>
                      <a:pt x="827" y="178"/>
                    </a:lnTo>
                    <a:lnTo>
                      <a:pt x="827" y="177"/>
                    </a:lnTo>
                    <a:lnTo>
                      <a:pt x="834" y="179"/>
                    </a:lnTo>
                    <a:lnTo>
                      <a:pt x="840" y="181"/>
                    </a:lnTo>
                    <a:lnTo>
                      <a:pt x="848" y="186"/>
                    </a:lnTo>
                    <a:lnTo>
                      <a:pt x="859" y="195"/>
                    </a:lnTo>
                    <a:lnTo>
                      <a:pt x="871" y="205"/>
                    </a:lnTo>
                    <a:lnTo>
                      <a:pt x="892" y="225"/>
                    </a:lnTo>
                    <a:lnTo>
                      <a:pt x="892" y="225"/>
                    </a:lnTo>
                    <a:lnTo>
                      <a:pt x="905" y="236"/>
                    </a:lnTo>
                    <a:lnTo>
                      <a:pt x="905" y="236"/>
                    </a:lnTo>
                    <a:lnTo>
                      <a:pt x="925" y="250"/>
                    </a:lnTo>
                    <a:lnTo>
                      <a:pt x="925" y="249"/>
                    </a:lnTo>
                    <a:lnTo>
                      <a:pt x="937" y="257"/>
                    </a:lnTo>
                    <a:lnTo>
                      <a:pt x="937" y="257"/>
                    </a:lnTo>
                    <a:lnTo>
                      <a:pt x="950" y="264"/>
                    </a:lnTo>
                    <a:lnTo>
                      <a:pt x="950" y="264"/>
                    </a:lnTo>
                    <a:lnTo>
                      <a:pt x="957" y="266"/>
                    </a:lnTo>
                    <a:lnTo>
                      <a:pt x="957" y="266"/>
                    </a:lnTo>
                    <a:lnTo>
                      <a:pt x="964" y="266"/>
                    </a:lnTo>
                    <a:lnTo>
                      <a:pt x="964" y="266"/>
                    </a:lnTo>
                    <a:lnTo>
                      <a:pt x="968" y="264"/>
                    </a:lnTo>
                    <a:lnTo>
                      <a:pt x="967" y="264"/>
                    </a:lnTo>
                    <a:lnTo>
                      <a:pt x="969" y="262"/>
                    </a:lnTo>
                    <a:lnTo>
                      <a:pt x="969" y="262"/>
                    </a:lnTo>
                    <a:lnTo>
                      <a:pt x="971" y="261"/>
                    </a:lnTo>
                    <a:lnTo>
                      <a:pt x="971" y="261"/>
                    </a:lnTo>
                    <a:lnTo>
                      <a:pt x="972" y="257"/>
                    </a:lnTo>
                    <a:lnTo>
                      <a:pt x="972" y="258"/>
                    </a:lnTo>
                    <a:lnTo>
                      <a:pt x="972" y="252"/>
                    </a:lnTo>
                    <a:lnTo>
                      <a:pt x="972" y="252"/>
                    </a:lnTo>
                    <a:lnTo>
                      <a:pt x="970" y="242"/>
                    </a:lnTo>
                    <a:lnTo>
                      <a:pt x="970" y="242"/>
                    </a:lnTo>
                    <a:lnTo>
                      <a:pt x="966" y="230"/>
                    </a:lnTo>
                    <a:lnTo>
                      <a:pt x="966" y="230"/>
                    </a:lnTo>
                    <a:lnTo>
                      <a:pt x="962" y="215"/>
                    </a:lnTo>
                    <a:lnTo>
                      <a:pt x="958" y="201"/>
                    </a:lnTo>
                    <a:lnTo>
                      <a:pt x="958" y="201"/>
                    </a:lnTo>
                    <a:lnTo>
                      <a:pt x="953" y="187"/>
                    </a:lnTo>
                    <a:lnTo>
                      <a:pt x="953" y="187"/>
                    </a:lnTo>
                    <a:lnTo>
                      <a:pt x="948" y="173"/>
                    </a:lnTo>
                    <a:lnTo>
                      <a:pt x="948" y="173"/>
                    </a:lnTo>
                    <a:lnTo>
                      <a:pt x="943" y="162"/>
                    </a:lnTo>
                    <a:lnTo>
                      <a:pt x="942" y="153"/>
                    </a:lnTo>
                    <a:lnTo>
                      <a:pt x="943" y="144"/>
                    </a:lnTo>
                    <a:lnTo>
                      <a:pt x="946" y="134"/>
                    </a:lnTo>
                    <a:lnTo>
                      <a:pt x="950" y="117"/>
                    </a:lnTo>
                    <a:lnTo>
                      <a:pt x="954" y="104"/>
                    </a:lnTo>
                    <a:lnTo>
                      <a:pt x="954" y="104"/>
                    </a:lnTo>
                    <a:lnTo>
                      <a:pt x="959" y="90"/>
                    </a:lnTo>
                    <a:lnTo>
                      <a:pt x="959" y="90"/>
                    </a:lnTo>
                    <a:lnTo>
                      <a:pt x="963" y="77"/>
                    </a:lnTo>
                    <a:lnTo>
                      <a:pt x="963" y="77"/>
                    </a:lnTo>
                    <a:lnTo>
                      <a:pt x="965" y="67"/>
                    </a:lnTo>
                    <a:lnTo>
                      <a:pt x="965" y="67"/>
                    </a:lnTo>
                    <a:lnTo>
                      <a:pt x="966" y="60"/>
                    </a:lnTo>
                    <a:lnTo>
                      <a:pt x="966" y="60"/>
                    </a:lnTo>
                    <a:lnTo>
                      <a:pt x="967" y="55"/>
                    </a:lnTo>
                    <a:lnTo>
                      <a:pt x="967" y="55"/>
                    </a:lnTo>
                    <a:lnTo>
                      <a:pt x="967" y="50"/>
                    </a:lnTo>
                    <a:lnTo>
                      <a:pt x="967" y="50"/>
                    </a:lnTo>
                    <a:lnTo>
                      <a:pt x="968" y="44"/>
                    </a:lnTo>
                    <a:lnTo>
                      <a:pt x="968" y="44"/>
                    </a:lnTo>
                    <a:lnTo>
                      <a:pt x="966" y="40"/>
                    </a:lnTo>
                    <a:lnTo>
                      <a:pt x="966" y="40"/>
                    </a:lnTo>
                    <a:lnTo>
                      <a:pt x="962" y="38"/>
                    </a:lnTo>
                    <a:lnTo>
                      <a:pt x="962" y="38"/>
                    </a:lnTo>
                    <a:lnTo>
                      <a:pt x="957" y="37"/>
                    </a:lnTo>
                    <a:lnTo>
                      <a:pt x="957" y="37"/>
                    </a:lnTo>
                    <a:lnTo>
                      <a:pt x="953" y="38"/>
                    </a:lnTo>
                    <a:lnTo>
                      <a:pt x="953" y="38"/>
                    </a:lnTo>
                    <a:lnTo>
                      <a:pt x="938" y="45"/>
                    </a:lnTo>
                    <a:lnTo>
                      <a:pt x="938" y="45"/>
                    </a:lnTo>
                    <a:lnTo>
                      <a:pt x="925" y="51"/>
                    </a:lnTo>
                    <a:lnTo>
                      <a:pt x="925" y="51"/>
                    </a:lnTo>
                    <a:lnTo>
                      <a:pt x="909" y="61"/>
                    </a:lnTo>
                    <a:lnTo>
                      <a:pt x="909" y="61"/>
                    </a:lnTo>
                    <a:lnTo>
                      <a:pt x="897" y="71"/>
                    </a:lnTo>
                    <a:lnTo>
                      <a:pt x="897" y="71"/>
                    </a:lnTo>
                    <a:lnTo>
                      <a:pt x="883" y="83"/>
                    </a:lnTo>
                    <a:lnTo>
                      <a:pt x="883" y="83"/>
                    </a:lnTo>
                    <a:lnTo>
                      <a:pt x="870" y="97"/>
                    </a:lnTo>
                    <a:lnTo>
                      <a:pt x="870" y="97"/>
                    </a:lnTo>
                    <a:lnTo>
                      <a:pt x="858" y="111"/>
                    </a:lnTo>
                    <a:lnTo>
                      <a:pt x="858" y="111"/>
                    </a:lnTo>
                    <a:lnTo>
                      <a:pt x="852" y="118"/>
                    </a:lnTo>
                    <a:lnTo>
                      <a:pt x="846" y="123"/>
                    </a:lnTo>
                    <a:lnTo>
                      <a:pt x="837" y="129"/>
                    </a:lnTo>
                    <a:lnTo>
                      <a:pt x="827" y="134"/>
                    </a:lnTo>
                    <a:lnTo>
                      <a:pt x="827" y="133"/>
                    </a:lnTo>
                    <a:close/>
                    <a:moveTo>
                      <a:pt x="206" y="132"/>
                    </a:moveTo>
                    <a:lnTo>
                      <a:pt x="211" y="137"/>
                    </a:lnTo>
                    <a:lnTo>
                      <a:pt x="215" y="141"/>
                    </a:lnTo>
                    <a:lnTo>
                      <a:pt x="221" y="148"/>
                    </a:lnTo>
                    <a:lnTo>
                      <a:pt x="227" y="155"/>
                    </a:lnTo>
                    <a:lnTo>
                      <a:pt x="227" y="155"/>
                    </a:lnTo>
                    <a:lnTo>
                      <a:pt x="230" y="159"/>
                    </a:lnTo>
                    <a:lnTo>
                      <a:pt x="230" y="159"/>
                    </a:lnTo>
                    <a:lnTo>
                      <a:pt x="233" y="162"/>
                    </a:lnTo>
                    <a:lnTo>
                      <a:pt x="233" y="162"/>
                    </a:lnTo>
                    <a:lnTo>
                      <a:pt x="235" y="163"/>
                    </a:lnTo>
                    <a:lnTo>
                      <a:pt x="235" y="163"/>
                    </a:lnTo>
                    <a:lnTo>
                      <a:pt x="237" y="164"/>
                    </a:lnTo>
                    <a:lnTo>
                      <a:pt x="240" y="166"/>
                    </a:lnTo>
                    <a:lnTo>
                      <a:pt x="240" y="166"/>
                    </a:lnTo>
                    <a:lnTo>
                      <a:pt x="242" y="166"/>
                    </a:lnTo>
                    <a:lnTo>
                      <a:pt x="242" y="167"/>
                    </a:lnTo>
                    <a:lnTo>
                      <a:pt x="241" y="168"/>
                    </a:lnTo>
                    <a:lnTo>
                      <a:pt x="239" y="169"/>
                    </a:lnTo>
                    <a:lnTo>
                      <a:pt x="239" y="169"/>
                    </a:lnTo>
                    <a:lnTo>
                      <a:pt x="237" y="171"/>
                    </a:lnTo>
                    <a:lnTo>
                      <a:pt x="237" y="171"/>
                    </a:lnTo>
                    <a:lnTo>
                      <a:pt x="234" y="173"/>
                    </a:lnTo>
                    <a:lnTo>
                      <a:pt x="235" y="173"/>
                    </a:lnTo>
                    <a:lnTo>
                      <a:pt x="231" y="179"/>
                    </a:lnTo>
                    <a:lnTo>
                      <a:pt x="231" y="179"/>
                    </a:lnTo>
                    <a:lnTo>
                      <a:pt x="228" y="187"/>
                    </a:lnTo>
                    <a:lnTo>
                      <a:pt x="228" y="187"/>
                    </a:lnTo>
                    <a:lnTo>
                      <a:pt x="224" y="197"/>
                    </a:lnTo>
                    <a:lnTo>
                      <a:pt x="224" y="197"/>
                    </a:lnTo>
                    <a:lnTo>
                      <a:pt x="223" y="207"/>
                    </a:lnTo>
                    <a:lnTo>
                      <a:pt x="223" y="207"/>
                    </a:lnTo>
                    <a:lnTo>
                      <a:pt x="222" y="215"/>
                    </a:lnTo>
                    <a:lnTo>
                      <a:pt x="220" y="224"/>
                    </a:lnTo>
                    <a:lnTo>
                      <a:pt x="216" y="230"/>
                    </a:lnTo>
                    <a:lnTo>
                      <a:pt x="210" y="236"/>
                    </a:lnTo>
                    <a:lnTo>
                      <a:pt x="206" y="238"/>
                    </a:lnTo>
                    <a:lnTo>
                      <a:pt x="198" y="241"/>
                    </a:lnTo>
                    <a:lnTo>
                      <a:pt x="189" y="242"/>
                    </a:lnTo>
                    <a:lnTo>
                      <a:pt x="182" y="242"/>
                    </a:lnTo>
                    <a:lnTo>
                      <a:pt x="182" y="242"/>
                    </a:lnTo>
                    <a:lnTo>
                      <a:pt x="176" y="243"/>
                    </a:lnTo>
                    <a:lnTo>
                      <a:pt x="168" y="242"/>
                    </a:lnTo>
                    <a:lnTo>
                      <a:pt x="168" y="241"/>
                    </a:lnTo>
                    <a:lnTo>
                      <a:pt x="176" y="242"/>
                    </a:lnTo>
                    <a:lnTo>
                      <a:pt x="176" y="242"/>
                    </a:lnTo>
                    <a:lnTo>
                      <a:pt x="182" y="241"/>
                    </a:lnTo>
                    <a:lnTo>
                      <a:pt x="189" y="241"/>
                    </a:lnTo>
                    <a:lnTo>
                      <a:pt x="189" y="241"/>
                    </a:lnTo>
                    <a:lnTo>
                      <a:pt x="198" y="240"/>
                    </a:lnTo>
                    <a:lnTo>
                      <a:pt x="198" y="240"/>
                    </a:lnTo>
                    <a:lnTo>
                      <a:pt x="206" y="238"/>
                    </a:lnTo>
                    <a:lnTo>
                      <a:pt x="206" y="238"/>
                    </a:lnTo>
                    <a:lnTo>
                      <a:pt x="210" y="235"/>
                    </a:lnTo>
                    <a:lnTo>
                      <a:pt x="210" y="235"/>
                    </a:lnTo>
                    <a:lnTo>
                      <a:pt x="216" y="229"/>
                    </a:lnTo>
                    <a:lnTo>
                      <a:pt x="216" y="229"/>
                    </a:lnTo>
                    <a:lnTo>
                      <a:pt x="219" y="224"/>
                    </a:lnTo>
                    <a:lnTo>
                      <a:pt x="219" y="224"/>
                    </a:lnTo>
                    <a:lnTo>
                      <a:pt x="221" y="215"/>
                    </a:lnTo>
                    <a:lnTo>
                      <a:pt x="221" y="215"/>
                    </a:lnTo>
                    <a:lnTo>
                      <a:pt x="222" y="207"/>
                    </a:lnTo>
                    <a:lnTo>
                      <a:pt x="223" y="196"/>
                    </a:lnTo>
                    <a:lnTo>
                      <a:pt x="227" y="187"/>
                    </a:lnTo>
                    <a:lnTo>
                      <a:pt x="230" y="178"/>
                    </a:lnTo>
                    <a:lnTo>
                      <a:pt x="234" y="173"/>
                    </a:lnTo>
                    <a:lnTo>
                      <a:pt x="236" y="170"/>
                    </a:lnTo>
                    <a:lnTo>
                      <a:pt x="239" y="168"/>
                    </a:lnTo>
                    <a:lnTo>
                      <a:pt x="241" y="168"/>
                    </a:lnTo>
                    <a:lnTo>
                      <a:pt x="241" y="168"/>
                    </a:lnTo>
                    <a:lnTo>
                      <a:pt x="241" y="166"/>
                    </a:lnTo>
                    <a:lnTo>
                      <a:pt x="241" y="167"/>
                    </a:lnTo>
                    <a:lnTo>
                      <a:pt x="241" y="166"/>
                    </a:lnTo>
                    <a:lnTo>
                      <a:pt x="242" y="167"/>
                    </a:lnTo>
                    <a:lnTo>
                      <a:pt x="239" y="167"/>
                    </a:lnTo>
                    <a:lnTo>
                      <a:pt x="237" y="165"/>
                    </a:lnTo>
                    <a:lnTo>
                      <a:pt x="237" y="165"/>
                    </a:lnTo>
                    <a:lnTo>
                      <a:pt x="235" y="164"/>
                    </a:lnTo>
                    <a:lnTo>
                      <a:pt x="233" y="163"/>
                    </a:lnTo>
                    <a:lnTo>
                      <a:pt x="229" y="160"/>
                    </a:lnTo>
                    <a:lnTo>
                      <a:pt x="226" y="156"/>
                    </a:lnTo>
                    <a:lnTo>
                      <a:pt x="220" y="149"/>
                    </a:lnTo>
                    <a:lnTo>
                      <a:pt x="214" y="142"/>
                    </a:lnTo>
                    <a:lnTo>
                      <a:pt x="214" y="142"/>
                    </a:lnTo>
                    <a:lnTo>
                      <a:pt x="210" y="137"/>
                    </a:lnTo>
                    <a:lnTo>
                      <a:pt x="210" y="137"/>
                    </a:lnTo>
                    <a:lnTo>
                      <a:pt x="206" y="133"/>
                    </a:lnTo>
                    <a:lnTo>
                      <a:pt x="206" y="132"/>
                    </a:lnTo>
                    <a:close/>
                    <a:moveTo>
                      <a:pt x="601" y="94"/>
                    </a:moveTo>
                    <a:lnTo>
                      <a:pt x="604" y="94"/>
                    </a:lnTo>
                    <a:lnTo>
                      <a:pt x="604" y="94"/>
                    </a:lnTo>
                    <a:lnTo>
                      <a:pt x="609" y="91"/>
                    </a:lnTo>
                    <a:lnTo>
                      <a:pt x="609" y="91"/>
                    </a:lnTo>
                    <a:lnTo>
                      <a:pt x="616" y="84"/>
                    </a:lnTo>
                    <a:lnTo>
                      <a:pt x="616" y="84"/>
                    </a:lnTo>
                    <a:lnTo>
                      <a:pt x="626" y="72"/>
                    </a:lnTo>
                    <a:lnTo>
                      <a:pt x="626" y="72"/>
                    </a:lnTo>
                    <a:lnTo>
                      <a:pt x="635" y="61"/>
                    </a:lnTo>
                    <a:lnTo>
                      <a:pt x="635" y="61"/>
                    </a:lnTo>
                    <a:lnTo>
                      <a:pt x="643" y="50"/>
                    </a:lnTo>
                    <a:lnTo>
                      <a:pt x="649" y="44"/>
                    </a:lnTo>
                    <a:lnTo>
                      <a:pt x="660" y="35"/>
                    </a:lnTo>
                    <a:lnTo>
                      <a:pt x="666" y="31"/>
                    </a:lnTo>
                    <a:lnTo>
                      <a:pt x="671" y="28"/>
                    </a:lnTo>
                    <a:lnTo>
                      <a:pt x="674" y="27"/>
                    </a:lnTo>
                    <a:lnTo>
                      <a:pt x="678" y="26"/>
                    </a:lnTo>
                    <a:lnTo>
                      <a:pt x="680" y="30"/>
                    </a:lnTo>
                    <a:lnTo>
                      <a:pt x="683" y="38"/>
                    </a:lnTo>
                    <a:lnTo>
                      <a:pt x="683" y="38"/>
                    </a:lnTo>
                    <a:lnTo>
                      <a:pt x="685" y="42"/>
                    </a:lnTo>
                    <a:lnTo>
                      <a:pt x="685" y="42"/>
                    </a:lnTo>
                    <a:lnTo>
                      <a:pt x="687" y="46"/>
                    </a:lnTo>
                    <a:lnTo>
                      <a:pt x="689" y="49"/>
                    </a:lnTo>
                    <a:lnTo>
                      <a:pt x="689" y="49"/>
                    </a:lnTo>
                    <a:lnTo>
                      <a:pt x="691" y="52"/>
                    </a:lnTo>
                    <a:lnTo>
                      <a:pt x="694" y="56"/>
                    </a:lnTo>
                    <a:lnTo>
                      <a:pt x="698" y="64"/>
                    </a:lnTo>
                    <a:lnTo>
                      <a:pt x="698" y="64"/>
                    </a:lnTo>
                    <a:lnTo>
                      <a:pt x="701" y="69"/>
                    </a:lnTo>
                    <a:lnTo>
                      <a:pt x="705" y="74"/>
                    </a:lnTo>
                    <a:lnTo>
                      <a:pt x="708" y="79"/>
                    </a:lnTo>
                    <a:lnTo>
                      <a:pt x="708" y="79"/>
                    </a:lnTo>
                    <a:lnTo>
                      <a:pt x="712" y="84"/>
                    </a:lnTo>
                    <a:lnTo>
                      <a:pt x="719" y="91"/>
                    </a:lnTo>
                    <a:lnTo>
                      <a:pt x="723" y="96"/>
                    </a:lnTo>
                    <a:lnTo>
                      <a:pt x="723" y="96"/>
                    </a:lnTo>
                    <a:lnTo>
                      <a:pt x="727" y="100"/>
                    </a:lnTo>
                    <a:lnTo>
                      <a:pt x="727" y="100"/>
                    </a:lnTo>
                    <a:lnTo>
                      <a:pt x="728" y="100"/>
                    </a:lnTo>
                    <a:lnTo>
                      <a:pt x="732" y="105"/>
                    </a:lnTo>
                    <a:lnTo>
                      <a:pt x="732" y="105"/>
                    </a:lnTo>
                    <a:lnTo>
                      <a:pt x="736" y="109"/>
                    </a:lnTo>
                    <a:lnTo>
                      <a:pt x="739" y="114"/>
                    </a:lnTo>
                    <a:lnTo>
                      <a:pt x="739" y="114"/>
                    </a:lnTo>
                    <a:lnTo>
                      <a:pt x="745" y="121"/>
                    </a:lnTo>
                    <a:lnTo>
                      <a:pt x="745" y="123"/>
                    </a:lnTo>
                    <a:lnTo>
                      <a:pt x="744" y="123"/>
                    </a:lnTo>
                    <a:lnTo>
                      <a:pt x="744" y="121"/>
                    </a:lnTo>
                    <a:lnTo>
                      <a:pt x="744" y="121"/>
                    </a:lnTo>
                    <a:lnTo>
                      <a:pt x="738" y="114"/>
                    </a:lnTo>
                    <a:lnTo>
                      <a:pt x="735" y="110"/>
                    </a:lnTo>
                    <a:lnTo>
                      <a:pt x="735" y="110"/>
                    </a:lnTo>
                    <a:lnTo>
                      <a:pt x="731" y="105"/>
                    </a:lnTo>
                    <a:lnTo>
                      <a:pt x="727" y="101"/>
                    </a:lnTo>
                    <a:lnTo>
                      <a:pt x="728" y="101"/>
                    </a:lnTo>
                    <a:lnTo>
                      <a:pt x="727" y="101"/>
                    </a:lnTo>
                    <a:lnTo>
                      <a:pt x="723" y="97"/>
                    </a:lnTo>
                    <a:lnTo>
                      <a:pt x="718" y="92"/>
                    </a:lnTo>
                    <a:lnTo>
                      <a:pt x="712" y="84"/>
                    </a:lnTo>
                    <a:lnTo>
                      <a:pt x="712" y="84"/>
                    </a:lnTo>
                    <a:lnTo>
                      <a:pt x="707" y="80"/>
                    </a:lnTo>
                    <a:lnTo>
                      <a:pt x="704" y="74"/>
                    </a:lnTo>
                    <a:lnTo>
                      <a:pt x="704" y="74"/>
                    </a:lnTo>
                    <a:lnTo>
                      <a:pt x="701" y="69"/>
                    </a:lnTo>
                    <a:lnTo>
                      <a:pt x="701" y="69"/>
                    </a:lnTo>
                    <a:lnTo>
                      <a:pt x="697" y="65"/>
                    </a:lnTo>
                    <a:lnTo>
                      <a:pt x="693" y="57"/>
                    </a:lnTo>
                    <a:lnTo>
                      <a:pt x="693" y="57"/>
                    </a:lnTo>
                    <a:lnTo>
                      <a:pt x="690" y="53"/>
                    </a:lnTo>
                    <a:lnTo>
                      <a:pt x="690" y="53"/>
                    </a:lnTo>
                    <a:lnTo>
                      <a:pt x="688" y="50"/>
                    </a:lnTo>
                    <a:lnTo>
                      <a:pt x="686" y="46"/>
                    </a:lnTo>
                    <a:lnTo>
                      <a:pt x="686" y="46"/>
                    </a:lnTo>
                    <a:lnTo>
                      <a:pt x="684" y="43"/>
                    </a:lnTo>
                    <a:lnTo>
                      <a:pt x="682" y="38"/>
                    </a:lnTo>
                    <a:lnTo>
                      <a:pt x="679" y="30"/>
                    </a:lnTo>
                    <a:lnTo>
                      <a:pt x="679" y="30"/>
                    </a:lnTo>
                    <a:lnTo>
                      <a:pt x="677" y="27"/>
                    </a:lnTo>
                    <a:lnTo>
                      <a:pt x="677" y="27"/>
                    </a:lnTo>
                    <a:lnTo>
                      <a:pt x="674" y="28"/>
                    </a:lnTo>
                    <a:lnTo>
                      <a:pt x="674" y="28"/>
                    </a:lnTo>
                    <a:lnTo>
                      <a:pt x="671" y="29"/>
                    </a:lnTo>
                    <a:lnTo>
                      <a:pt x="671" y="29"/>
                    </a:lnTo>
                    <a:lnTo>
                      <a:pt x="667" y="31"/>
                    </a:lnTo>
                    <a:lnTo>
                      <a:pt x="667" y="31"/>
                    </a:lnTo>
                    <a:lnTo>
                      <a:pt x="660" y="36"/>
                    </a:lnTo>
                    <a:lnTo>
                      <a:pt x="660" y="36"/>
                    </a:lnTo>
                    <a:lnTo>
                      <a:pt x="650" y="45"/>
                    </a:lnTo>
                    <a:lnTo>
                      <a:pt x="650" y="45"/>
                    </a:lnTo>
                    <a:lnTo>
                      <a:pt x="644" y="51"/>
                    </a:lnTo>
                    <a:lnTo>
                      <a:pt x="644" y="51"/>
                    </a:lnTo>
                    <a:lnTo>
                      <a:pt x="636" y="61"/>
                    </a:lnTo>
                    <a:lnTo>
                      <a:pt x="626" y="73"/>
                    </a:lnTo>
                    <a:lnTo>
                      <a:pt x="616" y="84"/>
                    </a:lnTo>
                    <a:lnTo>
                      <a:pt x="610" y="91"/>
                    </a:lnTo>
                    <a:lnTo>
                      <a:pt x="604" y="95"/>
                    </a:lnTo>
                    <a:lnTo>
                      <a:pt x="601" y="95"/>
                    </a:lnTo>
                    <a:lnTo>
                      <a:pt x="601" y="94"/>
                    </a:lnTo>
                    <a:close/>
                    <a:moveTo>
                      <a:pt x="615" y="228"/>
                    </a:moveTo>
                    <a:lnTo>
                      <a:pt x="613" y="226"/>
                    </a:lnTo>
                    <a:lnTo>
                      <a:pt x="614" y="226"/>
                    </a:lnTo>
                    <a:lnTo>
                      <a:pt x="617" y="229"/>
                    </a:lnTo>
                    <a:lnTo>
                      <a:pt x="620" y="234"/>
                    </a:lnTo>
                    <a:lnTo>
                      <a:pt x="623" y="239"/>
                    </a:lnTo>
                    <a:lnTo>
                      <a:pt x="627" y="247"/>
                    </a:lnTo>
                    <a:lnTo>
                      <a:pt x="627" y="247"/>
                    </a:lnTo>
                    <a:lnTo>
                      <a:pt x="634" y="260"/>
                    </a:lnTo>
                    <a:lnTo>
                      <a:pt x="640" y="271"/>
                    </a:lnTo>
                    <a:lnTo>
                      <a:pt x="643" y="278"/>
                    </a:lnTo>
                    <a:lnTo>
                      <a:pt x="642" y="278"/>
                    </a:lnTo>
                    <a:lnTo>
                      <a:pt x="644" y="280"/>
                    </a:lnTo>
                    <a:lnTo>
                      <a:pt x="644" y="280"/>
                    </a:lnTo>
                    <a:lnTo>
                      <a:pt x="646" y="280"/>
                    </a:lnTo>
                    <a:lnTo>
                      <a:pt x="646" y="280"/>
                    </a:lnTo>
                    <a:lnTo>
                      <a:pt x="648" y="278"/>
                    </a:lnTo>
                    <a:lnTo>
                      <a:pt x="647" y="279"/>
                    </a:lnTo>
                    <a:lnTo>
                      <a:pt x="651" y="272"/>
                    </a:lnTo>
                    <a:lnTo>
                      <a:pt x="659" y="260"/>
                    </a:lnTo>
                    <a:lnTo>
                      <a:pt x="668" y="248"/>
                    </a:lnTo>
                    <a:lnTo>
                      <a:pt x="678" y="238"/>
                    </a:lnTo>
                    <a:lnTo>
                      <a:pt x="692" y="226"/>
                    </a:lnTo>
                    <a:lnTo>
                      <a:pt x="709" y="213"/>
                    </a:lnTo>
                    <a:lnTo>
                      <a:pt x="728" y="201"/>
                    </a:lnTo>
                    <a:lnTo>
                      <a:pt x="739" y="194"/>
                    </a:lnTo>
                    <a:lnTo>
                      <a:pt x="745" y="191"/>
                    </a:lnTo>
                    <a:lnTo>
                      <a:pt x="745" y="191"/>
                    </a:lnTo>
                    <a:lnTo>
                      <a:pt x="747" y="189"/>
                    </a:lnTo>
                    <a:lnTo>
                      <a:pt x="748" y="190"/>
                    </a:lnTo>
                    <a:lnTo>
                      <a:pt x="746" y="192"/>
                    </a:lnTo>
                    <a:lnTo>
                      <a:pt x="740" y="195"/>
                    </a:lnTo>
                    <a:lnTo>
                      <a:pt x="740" y="195"/>
                    </a:lnTo>
                    <a:lnTo>
                      <a:pt x="729" y="202"/>
                    </a:lnTo>
                    <a:lnTo>
                      <a:pt x="729" y="202"/>
                    </a:lnTo>
                    <a:lnTo>
                      <a:pt x="710" y="214"/>
                    </a:lnTo>
                    <a:lnTo>
                      <a:pt x="710" y="214"/>
                    </a:lnTo>
                    <a:lnTo>
                      <a:pt x="693" y="227"/>
                    </a:lnTo>
                    <a:lnTo>
                      <a:pt x="693" y="227"/>
                    </a:lnTo>
                    <a:lnTo>
                      <a:pt x="679" y="239"/>
                    </a:lnTo>
                    <a:lnTo>
                      <a:pt x="679" y="239"/>
                    </a:lnTo>
                    <a:lnTo>
                      <a:pt x="669" y="249"/>
                    </a:lnTo>
                    <a:lnTo>
                      <a:pt x="669" y="249"/>
                    </a:lnTo>
                    <a:lnTo>
                      <a:pt x="660" y="261"/>
                    </a:lnTo>
                    <a:lnTo>
                      <a:pt x="660" y="261"/>
                    </a:lnTo>
                    <a:lnTo>
                      <a:pt x="651" y="273"/>
                    </a:lnTo>
                    <a:lnTo>
                      <a:pt x="651" y="273"/>
                    </a:lnTo>
                    <a:lnTo>
                      <a:pt x="648" y="279"/>
                    </a:lnTo>
                    <a:lnTo>
                      <a:pt x="647" y="281"/>
                    </a:lnTo>
                    <a:lnTo>
                      <a:pt x="644" y="281"/>
                    </a:lnTo>
                    <a:lnTo>
                      <a:pt x="642" y="278"/>
                    </a:lnTo>
                    <a:lnTo>
                      <a:pt x="639" y="272"/>
                    </a:lnTo>
                    <a:lnTo>
                      <a:pt x="639" y="272"/>
                    </a:lnTo>
                    <a:lnTo>
                      <a:pt x="633" y="260"/>
                    </a:lnTo>
                    <a:lnTo>
                      <a:pt x="633" y="260"/>
                    </a:lnTo>
                    <a:lnTo>
                      <a:pt x="626" y="247"/>
                    </a:lnTo>
                    <a:lnTo>
                      <a:pt x="622" y="239"/>
                    </a:lnTo>
                    <a:lnTo>
                      <a:pt x="622" y="239"/>
                    </a:lnTo>
                    <a:lnTo>
                      <a:pt x="619" y="235"/>
                    </a:lnTo>
                    <a:lnTo>
                      <a:pt x="616" y="230"/>
                    </a:lnTo>
                    <a:lnTo>
                      <a:pt x="616" y="230"/>
                    </a:lnTo>
                    <a:lnTo>
                      <a:pt x="611" y="223"/>
                    </a:lnTo>
                    <a:lnTo>
                      <a:pt x="611" y="223"/>
                    </a:lnTo>
                    <a:lnTo>
                      <a:pt x="615" y="227"/>
                    </a:lnTo>
                    <a:lnTo>
                      <a:pt x="615" y="228"/>
                    </a:lnTo>
                    <a:close/>
                    <a:moveTo>
                      <a:pt x="246" y="184"/>
                    </a:moveTo>
                    <a:lnTo>
                      <a:pt x="248" y="188"/>
                    </a:lnTo>
                    <a:lnTo>
                      <a:pt x="248" y="188"/>
                    </a:lnTo>
                    <a:lnTo>
                      <a:pt x="249" y="189"/>
                    </a:lnTo>
                    <a:lnTo>
                      <a:pt x="249" y="189"/>
                    </a:lnTo>
                    <a:lnTo>
                      <a:pt x="252" y="189"/>
                    </a:lnTo>
                    <a:lnTo>
                      <a:pt x="252" y="189"/>
                    </a:lnTo>
                    <a:lnTo>
                      <a:pt x="256" y="189"/>
                    </a:lnTo>
                    <a:lnTo>
                      <a:pt x="261" y="189"/>
                    </a:lnTo>
                    <a:lnTo>
                      <a:pt x="269" y="189"/>
                    </a:lnTo>
                    <a:lnTo>
                      <a:pt x="295" y="191"/>
                    </a:lnTo>
                    <a:lnTo>
                      <a:pt x="320" y="195"/>
                    </a:lnTo>
                    <a:lnTo>
                      <a:pt x="351" y="201"/>
                    </a:lnTo>
                    <a:lnTo>
                      <a:pt x="371" y="207"/>
                    </a:lnTo>
                    <a:lnTo>
                      <a:pt x="393" y="213"/>
                    </a:lnTo>
                    <a:lnTo>
                      <a:pt x="412" y="220"/>
                    </a:lnTo>
                    <a:lnTo>
                      <a:pt x="417" y="226"/>
                    </a:lnTo>
                    <a:lnTo>
                      <a:pt x="415" y="229"/>
                    </a:lnTo>
                    <a:lnTo>
                      <a:pt x="410" y="233"/>
                    </a:lnTo>
                    <a:lnTo>
                      <a:pt x="404" y="234"/>
                    </a:lnTo>
                    <a:lnTo>
                      <a:pt x="404" y="234"/>
                    </a:lnTo>
                    <a:lnTo>
                      <a:pt x="395" y="238"/>
                    </a:lnTo>
                    <a:lnTo>
                      <a:pt x="380" y="241"/>
                    </a:lnTo>
                    <a:lnTo>
                      <a:pt x="380" y="241"/>
                    </a:lnTo>
                    <a:lnTo>
                      <a:pt x="370" y="245"/>
                    </a:lnTo>
                    <a:lnTo>
                      <a:pt x="370" y="245"/>
                    </a:lnTo>
                    <a:lnTo>
                      <a:pt x="364" y="247"/>
                    </a:lnTo>
                    <a:lnTo>
                      <a:pt x="357" y="249"/>
                    </a:lnTo>
                    <a:lnTo>
                      <a:pt x="350" y="251"/>
                    </a:lnTo>
                    <a:lnTo>
                      <a:pt x="338" y="252"/>
                    </a:lnTo>
                    <a:lnTo>
                      <a:pt x="327" y="252"/>
                    </a:lnTo>
                    <a:lnTo>
                      <a:pt x="313" y="250"/>
                    </a:lnTo>
                    <a:lnTo>
                      <a:pt x="313" y="250"/>
                    </a:lnTo>
                    <a:lnTo>
                      <a:pt x="302" y="249"/>
                    </a:lnTo>
                    <a:lnTo>
                      <a:pt x="290" y="246"/>
                    </a:lnTo>
                    <a:lnTo>
                      <a:pt x="275" y="242"/>
                    </a:lnTo>
                    <a:lnTo>
                      <a:pt x="264" y="236"/>
                    </a:lnTo>
                    <a:lnTo>
                      <a:pt x="260" y="233"/>
                    </a:lnTo>
                    <a:lnTo>
                      <a:pt x="260" y="233"/>
                    </a:lnTo>
                    <a:lnTo>
                      <a:pt x="255" y="231"/>
                    </a:lnTo>
                    <a:lnTo>
                      <a:pt x="255" y="231"/>
                    </a:lnTo>
                    <a:lnTo>
                      <a:pt x="250" y="230"/>
                    </a:lnTo>
                    <a:lnTo>
                      <a:pt x="251" y="230"/>
                    </a:lnTo>
                    <a:lnTo>
                      <a:pt x="249" y="230"/>
                    </a:lnTo>
                    <a:lnTo>
                      <a:pt x="249" y="230"/>
                    </a:lnTo>
                    <a:lnTo>
                      <a:pt x="246" y="232"/>
                    </a:lnTo>
                    <a:lnTo>
                      <a:pt x="246" y="231"/>
                    </a:lnTo>
                    <a:lnTo>
                      <a:pt x="248" y="229"/>
                    </a:lnTo>
                    <a:lnTo>
                      <a:pt x="251" y="229"/>
                    </a:lnTo>
                    <a:lnTo>
                      <a:pt x="255" y="230"/>
                    </a:lnTo>
                    <a:lnTo>
                      <a:pt x="260" y="232"/>
                    </a:lnTo>
                    <a:lnTo>
                      <a:pt x="264" y="235"/>
                    </a:lnTo>
                    <a:lnTo>
                      <a:pt x="264" y="235"/>
                    </a:lnTo>
                    <a:lnTo>
                      <a:pt x="276" y="241"/>
                    </a:lnTo>
                    <a:lnTo>
                      <a:pt x="276" y="241"/>
                    </a:lnTo>
                    <a:lnTo>
                      <a:pt x="290" y="245"/>
                    </a:lnTo>
                    <a:lnTo>
                      <a:pt x="290" y="245"/>
                    </a:lnTo>
                    <a:lnTo>
                      <a:pt x="303" y="248"/>
                    </a:lnTo>
                    <a:lnTo>
                      <a:pt x="303" y="248"/>
                    </a:lnTo>
                    <a:lnTo>
                      <a:pt x="314" y="249"/>
                    </a:lnTo>
                    <a:lnTo>
                      <a:pt x="328" y="251"/>
                    </a:lnTo>
                    <a:lnTo>
                      <a:pt x="328" y="251"/>
                    </a:lnTo>
                    <a:lnTo>
                      <a:pt x="338" y="251"/>
                    </a:lnTo>
                    <a:lnTo>
                      <a:pt x="338" y="251"/>
                    </a:lnTo>
                    <a:lnTo>
                      <a:pt x="350" y="250"/>
                    </a:lnTo>
                    <a:lnTo>
                      <a:pt x="350" y="250"/>
                    </a:lnTo>
                    <a:lnTo>
                      <a:pt x="357" y="248"/>
                    </a:lnTo>
                    <a:lnTo>
                      <a:pt x="363" y="246"/>
                    </a:lnTo>
                    <a:lnTo>
                      <a:pt x="363" y="246"/>
                    </a:lnTo>
                    <a:lnTo>
                      <a:pt x="370" y="244"/>
                    </a:lnTo>
                    <a:lnTo>
                      <a:pt x="380" y="240"/>
                    </a:lnTo>
                    <a:lnTo>
                      <a:pt x="395" y="237"/>
                    </a:lnTo>
                    <a:lnTo>
                      <a:pt x="395" y="237"/>
                    </a:lnTo>
                    <a:lnTo>
                      <a:pt x="404" y="234"/>
                    </a:lnTo>
                    <a:lnTo>
                      <a:pt x="409" y="232"/>
                    </a:lnTo>
                    <a:lnTo>
                      <a:pt x="409" y="232"/>
                    </a:lnTo>
                    <a:lnTo>
                      <a:pt x="414" y="228"/>
                    </a:lnTo>
                    <a:lnTo>
                      <a:pt x="414" y="228"/>
                    </a:lnTo>
                    <a:lnTo>
                      <a:pt x="416" y="226"/>
                    </a:lnTo>
                    <a:lnTo>
                      <a:pt x="416" y="226"/>
                    </a:lnTo>
                    <a:lnTo>
                      <a:pt x="412" y="221"/>
                    </a:lnTo>
                    <a:lnTo>
                      <a:pt x="412" y="221"/>
                    </a:lnTo>
                    <a:lnTo>
                      <a:pt x="393" y="214"/>
                    </a:lnTo>
                    <a:lnTo>
                      <a:pt x="393" y="214"/>
                    </a:lnTo>
                    <a:lnTo>
                      <a:pt x="370" y="208"/>
                    </a:lnTo>
                    <a:lnTo>
                      <a:pt x="371" y="208"/>
                    </a:lnTo>
                    <a:lnTo>
                      <a:pt x="350" y="202"/>
                    </a:lnTo>
                    <a:lnTo>
                      <a:pt x="350" y="202"/>
                    </a:lnTo>
                    <a:lnTo>
                      <a:pt x="320" y="196"/>
                    </a:lnTo>
                    <a:lnTo>
                      <a:pt x="320" y="196"/>
                    </a:lnTo>
                    <a:lnTo>
                      <a:pt x="295" y="192"/>
                    </a:lnTo>
                    <a:lnTo>
                      <a:pt x="295" y="192"/>
                    </a:lnTo>
                    <a:lnTo>
                      <a:pt x="269" y="190"/>
                    </a:lnTo>
                    <a:lnTo>
                      <a:pt x="269" y="190"/>
                    </a:lnTo>
                    <a:lnTo>
                      <a:pt x="261" y="190"/>
                    </a:lnTo>
                    <a:lnTo>
                      <a:pt x="261" y="190"/>
                    </a:lnTo>
                    <a:lnTo>
                      <a:pt x="256" y="190"/>
                    </a:lnTo>
                    <a:lnTo>
                      <a:pt x="256" y="190"/>
                    </a:lnTo>
                    <a:lnTo>
                      <a:pt x="252" y="190"/>
                    </a:lnTo>
                    <a:lnTo>
                      <a:pt x="249" y="190"/>
                    </a:lnTo>
                    <a:lnTo>
                      <a:pt x="247" y="188"/>
                    </a:lnTo>
                    <a:lnTo>
                      <a:pt x="245" y="185"/>
                    </a:lnTo>
                    <a:lnTo>
                      <a:pt x="246" y="184"/>
                    </a:lnTo>
                    <a:close/>
                    <a:moveTo>
                      <a:pt x="290" y="82"/>
                    </a:moveTo>
                    <a:lnTo>
                      <a:pt x="295" y="80"/>
                    </a:lnTo>
                    <a:lnTo>
                      <a:pt x="294" y="80"/>
                    </a:lnTo>
                    <a:lnTo>
                      <a:pt x="303" y="74"/>
                    </a:lnTo>
                    <a:lnTo>
                      <a:pt x="303" y="74"/>
                    </a:lnTo>
                    <a:lnTo>
                      <a:pt x="314" y="66"/>
                    </a:lnTo>
                    <a:lnTo>
                      <a:pt x="314" y="67"/>
                    </a:lnTo>
                    <a:lnTo>
                      <a:pt x="328" y="52"/>
                    </a:lnTo>
                    <a:lnTo>
                      <a:pt x="328" y="52"/>
                    </a:lnTo>
                    <a:lnTo>
                      <a:pt x="346" y="34"/>
                    </a:lnTo>
                    <a:lnTo>
                      <a:pt x="364" y="19"/>
                    </a:lnTo>
                    <a:lnTo>
                      <a:pt x="364" y="19"/>
                    </a:lnTo>
                    <a:lnTo>
                      <a:pt x="376" y="8"/>
                    </a:lnTo>
                    <a:lnTo>
                      <a:pt x="380" y="5"/>
                    </a:lnTo>
                    <a:lnTo>
                      <a:pt x="380" y="5"/>
                    </a:lnTo>
                    <a:lnTo>
                      <a:pt x="383" y="2"/>
                    </a:lnTo>
                    <a:lnTo>
                      <a:pt x="386" y="0"/>
                    </a:lnTo>
                    <a:lnTo>
                      <a:pt x="385" y="5"/>
                    </a:lnTo>
                    <a:lnTo>
                      <a:pt x="385" y="4"/>
                    </a:lnTo>
                    <a:lnTo>
                      <a:pt x="385" y="6"/>
                    </a:lnTo>
                    <a:lnTo>
                      <a:pt x="385" y="6"/>
                    </a:lnTo>
                    <a:lnTo>
                      <a:pt x="387" y="7"/>
                    </a:lnTo>
                    <a:lnTo>
                      <a:pt x="387" y="6"/>
                    </a:lnTo>
                    <a:lnTo>
                      <a:pt x="391" y="7"/>
                    </a:lnTo>
                    <a:lnTo>
                      <a:pt x="391" y="10"/>
                    </a:lnTo>
                    <a:lnTo>
                      <a:pt x="391" y="10"/>
                    </a:lnTo>
                    <a:lnTo>
                      <a:pt x="393" y="12"/>
                    </a:lnTo>
                    <a:lnTo>
                      <a:pt x="392" y="12"/>
                    </a:lnTo>
                    <a:lnTo>
                      <a:pt x="394" y="13"/>
                    </a:lnTo>
                    <a:lnTo>
                      <a:pt x="394" y="12"/>
                    </a:lnTo>
                    <a:lnTo>
                      <a:pt x="397" y="13"/>
                    </a:lnTo>
                    <a:lnTo>
                      <a:pt x="398" y="15"/>
                    </a:lnTo>
                    <a:lnTo>
                      <a:pt x="398" y="15"/>
                    </a:lnTo>
                    <a:lnTo>
                      <a:pt x="400" y="17"/>
                    </a:lnTo>
                    <a:lnTo>
                      <a:pt x="400" y="17"/>
                    </a:lnTo>
                    <a:lnTo>
                      <a:pt x="402" y="19"/>
                    </a:lnTo>
                    <a:lnTo>
                      <a:pt x="402" y="18"/>
                    </a:lnTo>
                    <a:lnTo>
                      <a:pt x="405" y="20"/>
                    </a:lnTo>
                    <a:lnTo>
                      <a:pt x="405" y="19"/>
                    </a:lnTo>
                    <a:lnTo>
                      <a:pt x="407" y="20"/>
                    </a:lnTo>
                    <a:lnTo>
                      <a:pt x="407" y="23"/>
                    </a:lnTo>
                    <a:lnTo>
                      <a:pt x="407" y="22"/>
                    </a:lnTo>
                    <a:lnTo>
                      <a:pt x="409" y="24"/>
                    </a:lnTo>
                    <a:lnTo>
                      <a:pt x="409" y="24"/>
                    </a:lnTo>
                    <a:lnTo>
                      <a:pt x="411" y="25"/>
                    </a:lnTo>
                    <a:lnTo>
                      <a:pt x="411" y="25"/>
                    </a:lnTo>
                    <a:lnTo>
                      <a:pt x="412" y="25"/>
                    </a:lnTo>
                    <a:lnTo>
                      <a:pt x="412" y="25"/>
                    </a:lnTo>
                    <a:lnTo>
                      <a:pt x="414" y="25"/>
                    </a:lnTo>
                    <a:lnTo>
                      <a:pt x="414" y="28"/>
                    </a:lnTo>
                    <a:lnTo>
                      <a:pt x="414" y="28"/>
                    </a:lnTo>
                    <a:lnTo>
                      <a:pt x="416" y="30"/>
                    </a:lnTo>
                    <a:lnTo>
                      <a:pt x="416" y="30"/>
                    </a:lnTo>
                    <a:lnTo>
                      <a:pt x="419" y="31"/>
                    </a:lnTo>
                    <a:lnTo>
                      <a:pt x="419" y="31"/>
                    </a:lnTo>
                    <a:lnTo>
                      <a:pt x="422" y="31"/>
                    </a:lnTo>
                    <a:lnTo>
                      <a:pt x="423" y="34"/>
                    </a:lnTo>
                    <a:lnTo>
                      <a:pt x="423" y="34"/>
                    </a:lnTo>
                    <a:lnTo>
                      <a:pt x="424" y="36"/>
                    </a:lnTo>
                    <a:lnTo>
                      <a:pt x="424" y="36"/>
                    </a:lnTo>
                    <a:lnTo>
                      <a:pt x="427" y="37"/>
                    </a:lnTo>
                    <a:lnTo>
                      <a:pt x="427" y="37"/>
                    </a:lnTo>
                    <a:lnTo>
                      <a:pt x="431" y="37"/>
                    </a:lnTo>
                    <a:lnTo>
                      <a:pt x="431" y="39"/>
                    </a:lnTo>
                    <a:lnTo>
                      <a:pt x="431" y="39"/>
                    </a:lnTo>
                    <a:lnTo>
                      <a:pt x="433" y="41"/>
                    </a:lnTo>
                    <a:lnTo>
                      <a:pt x="433" y="41"/>
                    </a:lnTo>
                    <a:lnTo>
                      <a:pt x="438" y="42"/>
                    </a:lnTo>
                    <a:lnTo>
                      <a:pt x="438" y="44"/>
                    </a:lnTo>
                    <a:lnTo>
                      <a:pt x="438" y="43"/>
                    </a:lnTo>
                    <a:lnTo>
                      <a:pt x="439" y="45"/>
                    </a:lnTo>
                    <a:lnTo>
                      <a:pt x="439" y="45"/>
                    </a:lnTo>
                    <a:lnTo>
                      <a:pt x="441" y="46"/>
                    </a:lnTo>
                    <a:lnTo>
                      <a:pt x="441" y="46"/>
                    </a:lnTo>
                    <a:lnTo>
                      <a:pt x="444" y="46"/>
                    </a:lnTo>
                    <a:lnTo>
                      <a:pt x="446" y="47"/>
                    </a:lnTo>
                    <a:lnTo>
                      <a:pt x="446" y="49"/>
                    </a:lnTo>
                    <a:lnTo>
                      <a:pt x="446" y="49"/>
                    </a:lnTo>
                    <a:lnTo>
                      <a:pt x="447" y="51"/>
                    </a:lnTo>
                    <a:lnTo>
                      <a:pt x="447" y="51"/>
                    </a:lnTo>
                    <a:lnTo>
                      <a:pt x="448" y="52"/>
                    </a:lnTo>
                    <a:lnTo>
                      <a:pt x="447" y="52"/>
                    </a:lnTo>
                    <a:lnTo>
                      <a:pt x="449" y="53"/>
                    </a:lnTo>
                    <a:lnTo>
                      <a:pt x="449" y="53"/>
                    </a:lnTo>
                    <a:lnTo>
                      <a:pt x="452" y="54"/>
                    </a:lnTo>
                    <a:lnTo>
                      <a:pt x="453" y="57"/>
                    </a:lnTo>
                    <a:lnTo>
                      <a:pt x="453" y="57"/>
                    </a:lnTo>
                    <a:lnTo>
                      <a:pt x="455" y="58"/>
                    </a:lnTo>
                    <a:lnTo>
                      <a:pt x="455" y="58"/>
                    </a:lnTo>
                    <a:lnTo>
                      <a:pt x="456" y="59"/>
                    </a:lnTo>
                    <a:lnTo>
                      <a:pt x="456" y="59"/>
                    </a:lnTo>
                    <a:lnTo>
                      <a:pt x="459" y="60"/>
                    </a:lnTo>
                    <a:lnTo>
                      <a:pt x="460" y="62"/>
                    </a:lnTo>
                    <a:lnTo>
                      <a:pt x="460" y="62"/>
                    </a:lnTo>
                    <a:lnTo>
                      <a:pt x="461" y="65"/>
                    </a:lnTo>
                    <a:lnTo>
                      <a:pt x="461" y="64"/>
                    </a:lnTo>
                    <a:lnTo>
                      <a:pt x="463" y="66"/>
                    </a:lnTo>
                    <a:lnTo>
                      <a:pt x="463" y="66"/>
                    </a:lnTo>
                    <a:lnTo>
                      <a:pt x="466" y="67"/>
                    </a:lnTo>
                    <a:lnTo>
                      <a:pt x="467" y="69"/>
                    </a:lnTo>
                    <a:lnTo>
                      <a:pt x="467" y="69"/>
                    </a:lnTo>
                    <a:lnTo>
                      <a:pt x="468" y="70"/>
                    </a:lnTo>
                    <a:lnTo>
                      <a:pt x="468" y="70"/>
                    </a:lnTo>
                    <a:lnTo>
                      <a:pt x="470" y="71"/>
                    </a:lnTo>
                    <a:lnTo>
                      <a:pt x="470" y="71"/>
                    </a:lnTo>
                    <a:lnTo>
                      <a:pt x="473" y="72"/>
                    </a:lnTo>
                    <a:lnTo>
                      <a:pt x="473" y="72"/>
                    </a:lnTo>
                    <a:lnTo>
                      <a:pt x="476" y="73"/>
                    </a:lnTo>
                    <a:lnTo>
                      <a:pt x="477" y="75"/>
                    </a:lnTo>
                    <a:lnTo>
                      <a:pt x="477" y="75"/>
                    </a:lnTo>
                    <a:lnTo>
                      <a:pt x="479" y="76"/>
                    </a:lnTo>
                    <a:lnTo>
                      <a:pt x="478" y="76"/>
                    </a:lnTo>
                    <a:lnTo>
                      <a:pt x="481" y="77"/>
                    </a:lnTo>
                    <a:lnTo>
                      <a:pt x="481" y="77"/>
                    </a:lnTo>
                    <a:lnTo>
                      <a:pt x="483" y="77"/>
                    </a:lnTo>
                    <a:lnTo>
                      <a:pt x="483" y="79"/>
                    </a:lnTo>
                    <a:lnTo>
                      <a:pt x="483" y="79"/>
                    </a:lnTo>
                    <a:lnTo>
                      <a:pt x="485" y="80"/>
                    </a:lnTo>
                    <a:lnTo>
                      <a:pt x="485" y="80"/>
                    </a:lnTo>
                    <a:lnTo>
                      <a:pt x="487" y="81"/>
                    </a:lnTo>
                    <a:lnTo>
                      <a:pt x="487" y="81"/>
                    </a:lnTo>
                    <a:lnTo>
                      <a:pt x="490" y="82"/>
                    </a:lnTo>
                    <a:lnTo>
                      <a:pt x="490" y="84"/>
                    </a:lnTo>
                    <a:lnTo>
                      <a:pt x="490" y="84"/>
                    </a:lnTo>
                    <a:lnTo>
                      <a:pt x="492" y="86"/>
                    </a:lnTo>
                    <a:lnTo>
                      <a:pt x="492" y="85"/>
                    </a:lnTo>
                    <a:lnTo>
                      <a:pt x="493" y="86"/>
                    </a:lnTo>
                    <a:lnTo>
                      <a:pt x="493" y="86"/>
                    </a:lnTo>
                    <a:lnTo>
                      <a:pt x="494" y="87"/>
                    </a:lnTo>
                    <a:lnTo>
                      <a:pt x="494" y="88"/>
                    </a:lnTo>
                    <a:lnTo>
                      <a:pt x="492" y="87"/>
                    </a:lnTo>
                    <a:lnTo>
                      <a:pt x="491" y="86"/>
                    </a:lnTo>
                    <a:lnTo>
                      <a:pt x="490" y="85"/>
                    </a:lnTo>
                    <a:lnTo>
                      <a:pt x="489" y="83"/>
                    </a:lnTo>
                    <a:lnTo>
                      <a:pt x="489" y="83"/>
                    </a:lnTo>
                    <a:lnTo>
                      <a:pt x="487" y="82"/>
                    </a:lnTo>
                    <a:lnTo>
                      <a:pt x="485" y="81"/>
                    </a:lnTo>
                    <a:lnTo>
                      <a:pt x="483" y="80"/>
                    </a:lnTo>
                    <a:lnTo>
                      <a:pt x="482" y="78"/>
                    </a:lnTo>
                    <a:lnTo>
                      <a:pt x="482" y="78"/>
                    </a:lnTo>
                    <a:lnTo>
                      <a:pt x="481" y="78"/>
                    </a:lnTo>
                    <a:lnTo>
                      <a:pt x="478" y="77"/>
                    </a:lnTo>
                    <a:lnTo>
                      <a:pt x="476" y="76"/>
                    </a:lnTo>
                    <a:lnTo>
                      <a:pt x="475" y="73"/>
                    </a:lnTo>
                    <a:lnTo>
                      <a:pt x="476" y="73"/>
                    </a:lnTo>
                    <a:lnTo>
                      <a:pt x="472" y="73"/>
                    </a:lnTo>
                    <a:lnTo>
                      <a:pt x="469" y="72"/>
                    </a:lnTo>
                    <a:lnTo>
                      <a:pt x="468" y="70"/>
                    </a:lnTo>
                    <a:lnTo>
                      <a:pt x="467" y="69"/>
                    </a:lnTo>
                    <a:lnTo>
                      <a:pt x="466" y="67"/>
                    </a:lnTo>
                    <a:lnTo>
                      <a:pt x="466" y="67"/>
                    </a:lnTo>
                    <a:lnTo>
                      <a:pt x="463" y="67"/>
                    </a:lnTo>
                    <a:lnTo>
                      <a:pt x="460" y="65"/>
                    </a:lnTo>
                    <a:lnTo>
                      <a:pt x="459" y="63"/>
                    </a:lnTo>
                    <a:lnTo>
                      <a:pt x="458" y="60"/>
                    </a:lnTo>
                    <a:lnTo>
                      <a:pt x="458" y="61"/>
                    </a:lnTo>
                    <a:lnTo>
                      <a:pt x="456" y="60"/>
                    </a:lnTo>
                    <a:lnTo>
                      <a:pt x="454" y="59"/>
                    </a:lnTo>
                    <a:lnTo>
                      <a:pt x="452" y="58"/>
                    </a:lnTo>
                    <a:lnTo>
                      <a:pt x="451" y="55"/>
                    </a:lnTo>
                    <a:lnTo>
                      <a:pt x="452" y="55"/>
                    </a:lnTo>
                    <a:lnTo>
                      <a:pt x="449" y="54"/>
                    </a:lnTo>
                    <a:lnTo>
                      <a:pt x="447" y="53"/>
                    </a:lnTo>
                    <a:lnTo>
                      <a:pt x="446" y="52"/>
                    </a:lnTo>
                    <a:lnTo>
                      <a:pt x="445" y="50"/>
                    </a:lnTo>
                    <a:lnTo>
                      <a:pt x="445" y="47"/>
                    </a:lnTo>
                    <a:lnTo>
                      <a:pt x="445" y="47"/>
                    </a:lnTo>
                    <a:lnTo>
                      <a:pt x="444" y="47"/>
                    </a:lnTo>
                    <a:lnTo>
                      <a:pt x="444" y="47"/>
                    </a:lnTo>
                    <a:lnTo>
                      <a:pt x="441" y="47"/>
                    </a:lnTo>
                    <a:lnTo>
                      <a:pt x="438" y="46"/>
                    </a:lnTo>
                    <a:lnTo>
                      <a:pt x="437" y="44"/>
                    </a:lnTo>
                    <a:lnTo>
                      <a:pt x="437" y="42"/>
                    </a:lnTo>
                    <a:lnTo>
                      <a:pt x="438" y="43"/>
                    </a:lnTo>
                    <a:lnTo>
                      <a:pt x="433" y="42"/>
                    </a:lnTo>
                    <a:lnTo>
                      <a:pt x="430" y="40"/>
                    </a:lnTo>
                    <a:lnTo>
                      <a:pt x="430" y="37"/>
                    </a:lnTo>
                    <a:lnTo>
                      <a:pt x="430" y="38"/>
                    </a:lnTo>
                    <a:lnTo>
                      <a:pt x="427" y="38"/>
                    </a:lnTo>
                    <a:lnTo>
                      <a:pt x="424" y="36"/>
                    </a:lnTo>
                    <a:lnTo>
                      <a:pt x="422" y="34"/>
                    </a:lnTo>
                    <a:lnTo>
                      <a:pt x="421" y="32"/>
                    </a:lnTo>
                    <a:lnTo>
                      <a:pt x="422" y="32"/>
                    </a:lnTo>
                    <a:lnTo>
                      <a:pt x="419" y="32"/>
                    </a:lnTo>
                    <a:lnTo>
                      <a:pt x="415" y="31"/>
                    </a:lnTo>
                    <a:lnTo>
                      <a:pt x="413" y="29"/>
                    </a:lnTo>
                    <a:lnTo>
                      <a:pt x="413" y="25"/>
                    </a:lnTo>
                    <a:lnTo>
                      <a:pt x="414" y="26"/>
                    </a:lnTo>
                    <a:lnTo>
                      <a:pt x="412" y="26"/>
                    </a:lnTo>
                    <a:lnTo>
                      <a:pt x="411" y="25"/>
                    </a:lnTo>
                    <a:lnTo>
                      <a:pt x="409" y="25"/>
                    </a:lnTo>
                    <a:lnTo>
                      <a:pt x="406" y="23"/>
                    </a:lnTo>
                    <a:lnTo>
                      <a:pt x="406" y="20"/>
                    </a:lnTo>
                    <a:lnTo>
                      <a:pt x="406" y="21"/>
                    </a:lnTo>
                    <a:lnTo>
                      <a:pt x="404" y="20"/>
                    </a:lnTo>
                    <a:lnTo>
                      <a:pt x="401" y="19"/>
                    </a:lnTo>
                    <a:lnTo>
                      <a:pt x="399" y="18"/>
                    </a:lnTo>
                    <a:lnTo>
                      <a:pt x="397" y="16"/>
                    </a:lnTo>
                    <a:lnTo>
                      <a:pt x="397" y="13"/>
                    </a:lnTo>
                    <a:lnTo>
                      <a:pt x="397" y="14"/>
                    </a:lnTo>
                    <a:lnTo>
                      <a:pt x="394" y="13"/>
                    </a:lnTo>
                    <a:lnTo>
                      <a:pt x="392" y="12"/>
                    </a:lnTo>
                    <a:lnTo>
                      <a:pt x="390" y="11"/>
                    </a:lnTo>
                    <a:lnTo>
                      <a:pt x="390" y="8"/>
                    </a:lnTo>
                    <a:lnTo>
                      <a:pt x="390" y="8"/>
                    </a:lnTo>
                    <a:lnTo>
                      <a:pt x="387" y="7"/>
                    </a:lnTo>
                    <a:lnTo>
                      <a:pt x="384" y="6"/>
                    </a:lnTo>
                    <a:lnTo>
                      <a:pt x="384" y="4"/>
                    </a:lnTo>
                    <a:lnTo>
                      <a:pt x="385" y="1"/>
                    </a:lnTo>
                    <a:lnTo>
                      <a:pt x="385" y="2"/>
                    </a:lnTo>
                    <a:lnTo>
                      <a:pt x="384" y="3"/>
                    </a:lnTo>
                    <a:lnTo>
                      <a:pt x="384" y="3"/>
                    </a:lnTo>
                    <a:lnTo>
                      <a:pt x="381" y="6"/>
                    </a:lnTo>
                    <a:lnTo>
                      <a:pt x="377" y="9"/>
                    </a:lnTo>
                    <a:lnTo>
                      <a:pt x="377" y="9"/>
                    </a:lnTo>
                    <a:lnTo>
                      <a:pt x="365" y="20"/>
                    </a:lnTo>
                    <a:lnTo>
                      <a:pt x="347" y="35"/>
                    </a:lnTo>
                    <a:lnTo>
                      <a:pt x="347" y="35"/>
                    </a:lnTo>
                    <a:lnTo>
                      <a:pt x="329" y="53"/>
                    </a:lnTo>
                    <a:lnTo>
                      <a:pt x="314" y="67"/>
                    </a:lnTo>
                    <a:lnTo>
                      <a:pt x="304" y="75"/>
                    </a:lnTo>
                    <a:lnTo>
                      <a:pt x="295" y="81"/>
                    </a:lnTo>
                    <a:lnTo>
                      <a:pt x="291" y="83"/>
                    </a:lnTo>
                    <a:lnTo>
                      <a:pt x="290" y="82"/>
                    </a:lnTo>
                    <a:close/>
                  </a:path>
                </a:pathLst>
              </a:custGeom>
              <a:solidFill>
                <a:srgbClr val="000000"/>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grpSp>
          <p:nvGrpSpPr>
            <p:cNvPr id="945" name="Shape 945"/>
            <p:cNvGrpSpPr/>
            <p:nvPr/>
          </p:nvGrpSpPr>
          <p:grpSpPr>
            <a:xfrm>
              <a:off x="639440" y="1023938"/>
              <a:ext cx="3098016" cy="1779460"/>
              <a:chOff x="174818" y="806603"/>
              <a:chExt cx="3562639" cy="2046333"/>
            </a:xfrm>
          </p:grpSpPr>
          <p:sp>
            <p:nvSpPr>
              <p:cNvPr id="946" name="Shape 946"/>
              <p:cNvSpPr/>
              <p:nvPr/>
            </p:nvSpPr>
            <p:spPr>
              <a:xfrm>
                <a:off x="827584" y="1526982"/>
                <a:ext cx="2803275" cy="946109"/>
              </a:xfrm>
              <a:custGeom>
                <a:pathLst>
                  <a:path extrusionOk="0" h="334" w="973">
                    <a:moveTo>
                      <a:pt x="879" y="155"/>
                    </a:moveTo>
                    <a:lnTo>
                      <a:pt x="866" y="155"/>
                    </a:lnTo>
                    <a:lnTo>
                      <a:pt x="851" y="156"/>
                    </a:lnTo>
                    <a:lnTo>
                      <a:pt x="835" y="155"/>
                    </a:lnTo>
                    <a:lnTo>
                      <a:pt x="812" y="154"/>
                    </a:lnTo>
                    <a:lnTo>
                      <a:pt x="812" y="154"/>
                    </a:lnTo>
                    <a:lnTo>
                      <a:pt x="790" y="155"/>
                    </a:lnTo>
                    <a:lnTo>
                      <a:pt x="767" y="153"/>
                    </a:lnTo>
                    <a:lnTo>
                      <a:pt x="767" y="153"/>
                    </a:lnTo>
                    <a:lnTo>
                      <a:pt x="745" y="153"/>
                    </a:lnTo>
                    <a:lnTo>
                      <a:pt x="728" y="153"/>
                    </a:lnTo>
                    <a:lnTo>
                      <a:pt x="713" y="152"/>
                    </a:lnTo>
                    <a:lnTo>
                      <a:pt x="701" y="151"/>
                    </a:lnTo>
                    <a:lnTo>
                      <a:pt x="701" y="151"/>
                    </a:lnTo>
                    <a:lnTo>
                      <a:pt x="686" y="150"/>
                    </a:lnTo>
                    <a:lnTo>
                      <a:pt x="686" y="150"/>
                    </a:lnTo>
                    <a:lnTo>
                      <a:pt x="672" y="150"/>
                    </a:lnTo>
                    <a:lnTo>
                      <a:pt x="658" y="150"/>
                    </a:lnTo>
                    <a:lnTo>
                      <a:pt x="642" y="149"/>
                    </a:lnTo>
                    <a:lnTo>
                      <a:pt x="642" y="149"/>
                    </a:lnTo>
                    <a:lnTo>
                      <a:pt x="628" y="148"/>
                    </a:lnTo>
                    <a:lnTo>
                      <a:pt x="628" y="148"/>
                    </a:lnTo>
                    <a:lnTo>
                      <a:pt x="614" y="147"/>
                    </a:lnTo>
                    <a:lnTo>
                      <a:pt x="599" y="145"/>
                    </a:lnTo>
                    <a:lnTo>
                      <a:pt x="599" y="145"/>
                    </a:lnTo>
                    <a:lnTo>
                      <a:pt x="583" y="144"/>
                    </a:lnTo>
                    <a:lnTo>
                      <a:pt x="568" y="142"/>
                    </a:lnTo>
                    <a:lnTo>
                      <a:pt x="552" y="140"/>
                    </a:lnTo>
                    <a:lnTo>
                      <a:pt x="552" y="140"/>
                    </a:lnTo>
                    <a:lnTo>
                      <a:pt x="533" y="138"/>
                    </a:lnTo>
                    <a:lnTo>
                      <a:pt x="516" y="134"/>
                    </a:lnTo>
                    <a:lnTo>
                      <a:pt x="516" y="134"/>
                    </a:lnTo>
                    <a:lnTo>
                      <a:pt x="499" y="133"/>
                    </a:lnTo>
                    <a:lnTo>
                      <a:pt x="499" y="133"/>
                    </a:lnTo>
                    <a:lnTo>
                      <a:pt x="481" y="132"/>
                    </a:lnTo>
                    <a:lnTo>
                      <a:pt x="481" y="132"/>
                    </a:lnTo>
                    <a:lnTo>
                      <a:pt x="465" y="132"/>
                    </a:lnTo>
                    <a:lnTo>
                      <a:pt x="449" y="131"/>
                    </a:lnTo>
                    <a:lnTo>
                      <a:pt x="449" y="131"/>
                    </a:lnTo>
                    <a:lnTo>
                      <a:pt x="432" y="132"/>
                    </a:lnTo>
                    <a:lnTo>
                      <a:pt x="415" y="131"/>
                    </a:lnTo>
                    <a:lnTo>
                      <a:pt x="415" y="131"/>
                    </a:lnTo>
                    <a:lnTo>
                      <a:pt x="397" y="131"/>
                    </a:lnTo>
                    <a:lnTo>
                      <a:pt x="380" y="130"/>
                    </a:lnTo>
                    <a:lnTo>
                      <a:pt x="380" y="130"/>
                    </a:lnTo>
                    <a:lnTo>
                      <a:pt x="365" y="130"/>
                    </a:lnTo>
                    <a:lnTo>
                      <a:pt x="365" y="130"/>
                    </a:lnTo>
                    <a:lnTo>
                      <a:pt x="351" y="131"/>
                    </a:lnTo>
                    <a:lnTo>
                      <a:pt x="336" y="131"/>
                    </a:lnTo>
                    <a:lnTo>
                      <a:pt x="336" y="131"/>
                    </a:lnTo>
                    <a:lnTo>
                      <a:pt x="322" y="132"/>
                    </a:lnTo>
                    <a:lnTo>
                      <a:pt x="308" y="132"/>
                    </a:lnTo>
                    <a:lnTo>
                      <a:pt x="294" y="132"/>
                    </a:lnTo>
                    <a:lnTo>
                      <a:pt x="294" y="132"/>
                    </a:lnTo>
                    <a:lnTo>
                      <a:pt x="278" y="133"/>
                    </a:lnTo>
                    <a:lnTo>
                      <a:pt x="278" y="132"/>
                    </a:lnTo>
                    <a:lnTo>
                      <a:pt x="294" y="131"/>
                    </a:lnTo>
                    <a:lnTo>
                      <a:pt x="308" y="131"/>
                    </a:lnTo>
                    <a:lnTo>
                      <a:pt x="322" y="131"/>
                    </a:lnTo>
                    <a:lnTo>
                      <a:pt x="322" y="131"/>
                    </a:lnTo>
                    <a:lnTo>
                      <a:pt x="336" y="130"/>
                    </a:lnTo>
                    <a:lnTo>
                      <a:pt x="351" y="130"/>
                    </a:lnTo>
                    <a:lnTo>
                      <a:pt x="351" y="130"/>
                    </a:lnTo>
                    <a:lnTo>
                      <a:pt x="365" y="129"/>
                    </a:lnTo>
                    <a:lnTo>
                      <a:pt x="380" y="129"/>
                    </a:lnTo>
                    <a:lnTo>
                      <a:pt x="397" y="130"/>
                    </a:lnTo>
                    <a:lnTo>
                      <a:pt x="397" y="130"/>
                    </a:lnTo>
                    <a:lnTo>
                      <a:pt x="415" y="130"/>
                    </a:lnTo>
                    <a:lnTo>
                      <a:pt x="432" y="131"/>
                    </a:lnTo>
                    <a:lnTo>
                      <a:pt x="432" y="131"/>
                    </a:lnTo>
                    <a:lnTo>
                      <a:pt x="449" y="130"/>
                    </a:lnTo>
                    <a:lnTo>
                      <a:pt x="465" y="131"/>
                    </a:lnTo>
                    <a:lnTo>
                      <a:pt x="465" y="131"/>
                    </a:lnTo>
                    <a:lnTo>
                      <a:pt x="481" y="131"/>
                    </a:lnTo>
                    <a:lnTo>
                      <a:pt x="499" y="132"/>
                    </a:lnTo>
                    <a:lnTo>
                      <a:pt x="517" y="133"/>
                    </a:lnTo>
                    <a:lnTo>
                      <a:pt x="533" y="137"/>
                    </a:lnTo>
                    <a:lnTo>
                      <a:pt x="533" y="137"/>
                    </a:lnTo>
                    <a:lnTo>
                      <a:pt x="552" y="139"/>
                    </a:lnTo>
                    <a:lnTo>
                      <a:pt x="568" y="141"/>
                    </a:lnTo>
                    <a:lnTo>
                      <a:pt x="568" y="141"/>
                    </a:lnTo>
                    <a:lnTo>
                      <a:pt x="583" y="143"/>
                    </a:lnTo>
                    <a:lnTo>
                      <a:pt x="583" y="143"/>
                    </a:lnTo>
                    <a:lnTo>
                      <a:pt x="599" y="144"/>
                    </a:lnTo>
                    <a:lnTo>
                      <a:pt x="614" y="146"/>
                    </a:lnTo>
                    <a:lnTo>
                      <a:pt x="614" y="146"/>
                    </a:lnTo>
                    <a:lnTo>
                      <a:pt x="628" y="147"/>
                    </a:lnTo>
                    <a:lnTo>
                      <a:pt x="642" y="148"/>
                    </a:lnTo>
                    <a:lnTo>
                      <a:pt x="658" y="149"/>
                    </a:lnTo>
                    <a:lnTo>
                      <a:pt x="658" y="149"/>
                    </a:lnTo>
                    <a:lnTo>
                      <a:pt x="672" y="149"/>
                    </a:lnTo>
                    <a:lnTo>
                      <a:pt x="686" y="149"/>
                    </a:lnTo>
                    <a:lnTo>
                      <a:pt x="701" y="150"/>
                    </a:lnTo>
                    <a:lnTo>
                      <a:pt x="713" y="151"/>
                    </a:lnTo>
                    <a:lnTo>
                      <a:pt x="713" y="151"/>
                    </a:lnTo>
                    <a:lnTo>
                      <a:pt x="728" y="152"/>
                    </a:lnTo>
                    <a:lnTo>
                      <a:pt x="728" y="152"/>
                    </a:lnTo>
                    <a:lnTo>
                      <a:pt x="745" y="152"/>
                    </a:lnTo>
                    <a:lnTo>
                      <a:pt x="745" y="152"/>
                    </a:lnTo>
                    <a:lnTo>
                      <a:pt x="767" y="152"/>
                    </a:lnTo>
                    <a:lnTo>
                      <a:pt x="790" y="154"/>
                    </a:lnTo>
                    <a:lnTo>
                      <a:pt x="790" y="154"/>
                    </a:lnTo>
                    <a:lnTo>
                      <a:pt x="812" y="153"/>
                    </a:lnTo>
                    <a:lnTo>
                      <a:pt x="835" y="154"/>
                    </a:lnTo>
                    <a:lnTo>
                      <a:pt x="835" y="154"/>
                    </a:lnTo>
                    <a:lnTo>
                      <a:pt x="851" y="155"/>
                    </a:lnTo>
                    <a:lnTo>
                      <a:pt x="851" y="155"/>
                    </a:lnTo>
                    <a:lnTo>
                      <a:pt x="866" y="154"/>
                    </a:lnTo>
                    <a:lnTo>
                      <a:pt x="866" y="154"/>
                    </a:lnTo>
                    <a:lnTo>
                      <a:pt x="879" y="154"/>
                    </a:lnTo>
                    <a:lnTo>
                      <a:pt x="879" y="155"/>
                    </a:lnTo>
                    <a:close/>
                    <a:moveTo>
                      <a:pt x="12" y="172"/>
                    </a:moveTo>
                    <a:lnTo>
                      <a:pt x="18" y="166"/>
                    </a:lnTo>
                    <a:lnTo>
                      <a:pt x="26" y="159"/>
                    </a:lnTo>
                    <a:lnTo>
                      <a:pt x="39" y="152"/>
                    </a:lnTo>
                    <a:lnTo>
                      <a:pt x="57" y="142"/>
                    </a:lnTo>
                    <a:lnTo>
                      <a:pt x="82" y="132"/>
                    </a:lnTo>
                    <a:lnTo>
                      <a:pt x="118" y="123"/>
                    </a:lnTo>
                    <a:lnTo>
                      <a:pt x="118" y="123"/>
                    </a:lnTo>
                    <a:lnTo>
                      <a:pt x="142" y="115"/>
                    </a:lnTo>
                    <a:lnTo>
                      <a:pt x="142" y="115"/>
                    </a:lnTo>
                    <a:lnTo>
                      <a:pt x="161" y="108"/>
                    </a:lnTo>
                    <a:lnTo>
                      <a:pt x="179" y="103"/>
                    </a:lnTo>
                    <a:lnTo>
                      <a:pt x="197" y="98"/>
                    </a:lnTo>
                    <a:lnTo>
                      <a:pt x="197" y="98"/>
                    </a:lnTo>
                    <a:lnTo>
                      <a:pt x="214" y="94"/>
                    </a:lnTo>
                    <a:lnTo>
                      <a:pt x="227" y="91"/>
                    </a:lnTo>
                    <a:lnTo>
                      <a:pt x="245" y="88"/>
                    </a:lnTo>
                    <a:lnTo>
                      <a:pt x="254" y="86"/>
                    </a:lnTo>
                    <a:lnTo>
                      <a:pt x="261" y="85"/>
                    </a:lnTo>
                    <a:lnTo>
                      <a:pt x="269" y="84"/>
                    </a:lnTo>
                    <a:lnTo>
                      <a:pt x="281" y="83"/>
                    </a:lnTo>
                    <a:lnTo>
                      <a:pt x="281" y="83"/>
                    </a:lnTo>
                    <a:lnTo>
                      <a:pt x="294" y="81"/>
                    </a:lnTo>
                    <a:lnTo>
                      <a:pt x="305" y="81"/>
                    </a:lnTo>
                    <a:lnTo>
                      <a:pt x="305" y="81"/>
                    </a:lnTo>
                    <a:lnTo>
                      <a:pt x="323" y="82"/>
                    </a:lnTo>
                    <a:lnTo>
                      <a:pt x="372" y="84"/>
                    </a:lnTo>
                    <a:lnTo>
                      <a:pt x="372" y="84"/>
                    </a:lnTo>
                    <a:lnTo>
                      <a:pt x="406" y="84"/>
                    </a:lnTo>
                    <a:lnTo>
                      <a:pt x="406" y="84"/>
                    </a:lnTo>
                    <a:lnTo>
                      <a:pt x="437" y="85"/>
                    </a:lnTo>
                    <a:lnTo>
                      <a:pt x="468" y="86"/>
                    </a:lnTo>
                    <a:lnTo>
                      <a:pt x="495" y="86"/>
                    </a:lnTo>
                    <a:lnTo>
                      <a:pt x="538" y="90"/>
                    </a:lnTo>
                    <a:lnTo>
                      <a:pt x="588" y="94"/>
                    </a:lnTo>
                    <a:lnTo>
                      <a:pt x="588" y="94"/>
                    </a:lnTo>
                    <a:lnTo>
                      <a:pt x="604" y="94"/>
                    </a:lnTo>
                    <a:lnTo>
                      <a:pt x="620" y="97"/>
                    </a:lnTo>
                    <a:lnTo>
                      <a:pt x="648" y="102"/>
                    </a:lnTo>
                    <a:lnTo>
                      <a:pt x="685" y="110"/>
                    </a:lnTo>
                    <a:lnTo>
                      <a:pt x="711" y="116"/>
                    </a:lnTo>
                    <a:lnTo>
                      <a:pt x="711" y="116"/>
                    </a:lnTo>
                    <a:lnTo>
                      <a:pt x="739" y="122"/>
                    </a:lnTo>
                    <a:lnTo>
                      <a:pt x="739" y="122"/>
                    </a:lnTo>
                    <a:lnTo>
                      <a:pt x="746" y="123"/>
                    </a:lnTo>
                    <a:lnTo>
                      <a:pt x="769" y="126"/>
                    </a:lnTo>
                    <a:lnTo>
                      <a:pt x="785" y="128"/>
                    </a:lnTo>
                    <a:lnTo>
                      <a:pt x="785" y="128"/>
                    </a:lnTo>
                    <a:lnTo>
                      <a:pt x="819" y="132"/>
                    </a:lnTo>
                    <a:lnTo>
                      <a:pt x="819" y="132"/>
                    </a:lnTo>
                    <a:lnTo>
                      <a:pt x="835" y="133"/>
                    </a:lnTo>
                    <a:lnTo>
                      <a:pt x="846" y="134"/>
                    </a:lnTo>
                    <a:lnTo>
                      <a:pt x="854" y="136"/>
                    </a:lnTo>
                    <a:lnTo>
                      <a:pt x="863" y="139"/>
                    </a:lnTo>
                    <a:lnTo>
                      <a:pt x="866" y="140"/>
                    </a:lnTo>
                    <a:lnTo>
                      <a:pt x="868" y="141"/>
                    </a:lnTo>
                    <a:lnTo>
                      <a:pt x="873" y="144"/>
                    </a:lnTo>
                    <a:lnTo>
                      <a:pt x="875" y="147"/>
                    </a:lnTo>
                    <a:lnTo>
                      <a:pt x="878" y="151"/>
                    </a:lnTo>
                    <a:lnTo>
                      <a:pt x="878" y="153"/>
                    </a:lnTo>
                    <a:lnTo>
                      <a:pt x="878" y="156"/>
                    </a:lnTo>
                    <a:lnTo>
                      <a:pt x="877" y="160"/>
                    </a:lnTo>
                    <a:lnTo>
                      <a:pt x="875" y="164"/>
                    </a:lnTo>
                    <a:lnTo>
                      <a:pt x="872" y="168"/>
                    </a:lnTo>
                    <a:lnTo>
                      <a:pt x="867" y="173"/>
                    </a:lnTo>
                    <a:lnTo>
                      <a:pt x="863" y="175"/>
                    </a:lnTo>
                    <a:lnTo>
                      <a:pt x="858" y="176"/>
                    </a:lnTo>
                    <a:lnTo>
                      <a:pt x="852" y="177"/>
                    </a:lnTo>
                    <a:lnTo>
                      <a:pt x="846" y="177"/>
                    </a:lnTo>
                    <a:lnTo>
                      <a:pt x="846" y="177"/>
                    </a:lnTo>
                    <a:lnTo>
                      <a:pt x="838" y="178"/>
                    </a:lnTo>
                    <a:lnTo>
                      <a:pt x="826" y="178"/>
                    </a:lnTo>
                    <a:lnTo>
                      <a:pt x="827" y="178"/>
                    </a:lnTo>
                    <a:lnTo>
                      <a:pt x="816" y="179"/>
                    </a:lnTo>
                    <a:lnTo>
                      <a:pt x="816" y="179"/>
                    </a:lnTo>
                    <a:lnTo>
                      <a:pt x="801" y="181"/>
                    </a:lnTo>
                    <a:lnTo>
                      <a:pt x="739" y="191"/>
                    </a:lnTo>
                    <a:lnTo>
                      <a:pt x="739" y="191"/>
                    </a:lnTo>
                    <a:lnTo>
                      <a:pt x="716" y="197"/>
                    </a:lnTo>
                    <a:lnTo>
                      <a:pt x="716" y="197"/>
                    </a:lnTo>
                    <a:lnTo>
                      <a:pt x="693" y="206"/>
                    </a:lnTo>
                    <a:lnTo>
                      <a:pt x="665" y="214"/>
                    </a:lnTo>
                    <a:lnTo>
                      <a:pt x="644" y="221"/>
                    </a:lnTo>
                    <a:lnTo>
                      <a:pt x="618" y="227"/>
                    </a:lnTo>
                    <a:lnTo>
                      <a:pt x="607" y="227"/>
                    </a:lnTo>
                    <a:lnTo>
                      <a:pt x="607" y="227"/>
                    </a:lnTo>
                    <a:lnTo>
                      <a:pt x="577" y="229"/>
                    </a:lnTo>
                    <a:lnTo>
                      <a:pt x="577" y="229"/>
                    </a:lnTo>
                    <a:lnTo>
                      <a:pt x="545" y="233"/>
                    </a:lnTo>
                    <a:lnTo>
                      <a:pt x="545" y="233"/>
                    </a:lnTo>
                    <a:lnTo>
                      <a:pt x="484" y="241"/>
                    </a:lnTo>
                    <a:lnTo>
                      <a:pt x="419" y="249"/>
                    </a:lnTo>
                    <a:lnTo>
                      <a:pt x="376" y="253"/>
                    </a:lnTo>
                    <a:lnTo>
                      <a:pt x="341" y="256"/>
                    </a:lnTo>
                    <a:lnTo>
                      <a:pt x="300" y="257"/>
                    </a:lnTo>
                    <a:lnTo>
                      <a:pt x="281" y="257"/>
                    </a:lnTo>
                    <a:lnTo>
                      <a:pt x="281" y="257"/>
                    </a:lnTo>
                    <a:lnTo>
                      <a:pt x="276" y="258"/>
                    </a:lnTo>
                    <a:lnTo>
                      <a:pt x="276" y="257"/>
                    </a:lnTo>
                    <a:lnTo>
                      <a:pt x="277" y="259"/>
                    </a:lnTo>
                    <a:lnTo>
                      <a:pt x="277" y="258"/>
                    </a:lnTo>
                    <a:lnTo>
                      <a:pt x="279" y="260"/>
                    </a:lnTo>
                    <a:lnTo>
                      <a:pt x="279" y="260"/>
                    </a:lnTo>
                    <a:lnTo>
                      <a:pt x="295" y="269"/>
                    </a:lnTo>
                    <a:lnTo>
                      <a:pt x="295" y="269"/>
                    </a:lnTo>
                    <a:lnTo>
                      <a:pt x="312" y="278"/>
                    </a:lnTo>
                    <a:lnTo>
                      <a:pt x="317" y="283"/>
                    </a:lnTo>
                    <a:lnTo>
                      <a:pt x="320" y="286"/>
                    </a:lnTo>
                    <a:lnTo>
                      <a:pt x="321" y="290"/>
                    </a:lnTo>
                    <a:lnTo>
                      <a:pt x="321" y="294"/>
                    </a:lnTo>
                    <a:lnTo>
                      <a:pt x="320" y="298"/>
                    </a:lnTo>
                    <a:lnTo>
                      <a:pt x="318" y="303"/>
                    </a:lnTo>
                    <a:lnTo>
                      <a:pt x="318" y="303"/>
                    </a:lnTo>
                    <a:lnTo>
                      <a:pt x="317" y="304"/>
                    </a:lnTo>
                    <a:lnTo>
                      <a:pt x="316" y="305"/>
                    </a:lnTo>
                    <a:lnTo>
                      <a:pt x="315" y="308"/>
                    </a:lnTo>
                    <a:lnTo>
                      <a:pt x="314" y="310"/>
                    </a:lnTo>
                    <a:lnTo>
                      <a:pt x="313" y="310"/>
                    </a:lnTo>
                    <a:lnTo>
                      <a:pt x="316" y="306"/>
                    </a:lnTo>
                    <a:lnTo>
                      <a:pt x="316" y="307"/>
                    </a:lnTo>
                    <a:lnTo>
                      <a:pt x="312" y="313"/>
                    </a:lnTo>
                    <a:lnTo>
                      <a:pt x="309" y="316"/>
                    </a:lnTo>
                    <a:lnTo>
                      <a:pt x="306" y="319"/>
                    </a:lnTo>
                    <a:lnTo>
                      <a:pt x="303" y="321"/>
                    </a:lnTo>
                    <a:lnTo>
                      <a:pt x="303" y="321"/>
                    </a:lnTo>
                    <a:lnTo>
                      <a:pt x="299" y="324"/>
                    </a:lnTo>
                    <a:lnTo>
                      <a:pt x="299" y="324"/>
                    </a:lnTo>
                    <a:lnTo>
                      <a:pt x="294" y="328"/>
                    </a:lnTo>
                    <a:lnTo>
                      <a:pt x="290" y="331"/>
                    </a:lnTo>
                    <a:lnTo>
                      <a:pt x="287" y="333"/>
                    </a:lnTo>
                    <a:lnTo>
                      <a:pt x="285" y="333"/>
                    </a:lnTo>
                    <a:lnTo>
                      <a:pt x="284" y="334"/>
                    </a:lnTo>
                    <a:lnTo>
                      <a:pt x="284" y="333"/>
                    </a:lnTo>
                    <a:lnTo>
                      <a:pt x="283" y="334"/>
                    </a:lnTo>
                    <a:lnTo>
                      <a:pt x="282" y="334"/>
                    </a:lnTo>
                    <a:lnTo>
                      <a:pt x="280" y="333"/>
                    </a:lnTo>
                    <a:lnTo>
                      <a:pt x="278" y="328"/>
                    </a:lnTo>
                    <a:lnTo>
                      <a:pt x="271" y="315"/>
                    </a:lnTo>
                    <a:lnTo>
                      <a:pt x="264" y="298"/>
                    </a:lnTo>
                    <a:lnTo>
                      <a:pt x="258" y="280"/>
                    </a:lnTo>
                    <a:lnTo>
                      <a:pt x="255" y="269"/>
                    </a:lnTo>
                    <a:lnTo>
                      <a:pt x="255" y="270"/>
                    </a:lnTo>
                    <a:lnTo>
                      <a:pt x="250" y="265"/>
                    </a:lnTo>
                    <a:lnTo>
                      <a:pt x="250" y="265"/>
                    </a:lnTo>
                    <a:lnTo>
                      <a:pt x="233" y="260"/>
                    </a:lnTo>
                    <a:lnTo>
                      <a:pt x="233" y="260"/>
                    </a:lnTo>
                    <a:lnTo>
                      <a:pt x="222" y="259"/>
                    </a:lnTo>
                    <a:lnTo>
                      <a:pt x="212" y="257"/>
                    </a:lnTo>
                    <a:lnTo>
                      <a:pt x="212" y="257"/>
                    </a:lnTo>
                    <a:lnTo>
                      <a:pt x="203" y="256"/>
                    </a:lnTo>
                    <a:lnTo>
                      <a:pt x="184" y="252"/>
                    </a:lnTo>
                    <a:lnTo>
                      <a:pt x="154" y="245"/>
                    </a:lnTo>
                    <a:lnTo>
                      <a:pt x="133" y="239"/>
                    </a:lnTo>
                    <a:lnTo>
                      <a:pt x="133" y="239"/>
                    </a:lnTo>
                    <a:lnTo>
                      <a:pt x="126" y="238"/>
                    </a:lnTo>
                    <a:lnTo>
                      <a:pt x="126" y="238"/>
                    </a:lnTo>
                    <a:lnTo>
                      <a:pt x="111" y="236"/>
                    </a:lnTo>
                    <a:lnTo>
                      <a:pt x="111" y="236"/>
                    </a:lnTo>
                    <a:lnTo>
                      <a:pt x="90" y="234"/>
                    </a:lnTo>
                    <a:lnTo>
                      <a:pt x="73" y="230"/>
                    </a:lnTo>
                    <a:lnTo>
                      <a:pt x="63" y="228"/>
                    </a:lnTo>
                    <a:lnTo>
                      <a:pt x="63" y="228"/>
                    </a:lnTo>
                    <a:lnTo>
                      <a:pt x="47" y="224"/>
                    </a:lnTo>
                    <a:lnTo>
                      <a:pt x="31" y="220"/>
                    </a:lnTo>
                    <a:lnTo>
                      <a:pt x="15" y="214"/>
                    </a:lnTo>
                    <a:lnTo>
                      <a:pt x="8" y="211"/>
                    </a:lnTo>
                    <a:lnTo>
                      <a:pt x="3" y="207"/>
                    </a:lnTo>
                    <a:lnTo>
                      <a:pt x="7" y="206"/>
                    </a:lnTo>
                    <a:lnTo>
                      <a:pt x="15" y="208"/>
                    </a:lnTo>
                    <a:lnTo>
                      <a:pt x="26" y="211"/>
                    </a:lnTo>
                    <a:lnTo>
                      <a:pt x="34" y="215"/>
                    </a:lnTo>
                    <a:lnTo>
                      <a:pt x="34" y="215"/>
                    </a:lnTo>
                    <a:lnTo>
                      <a:pt x="41" y="217"/>
                    </a:lnTo>
                    <a:lnTo>
                      <a:pt x="41" y="217"/>
                    </a:lnTo>
                    <a:lnTo>
                      <a:pt x="50" y="219"/>
                    </a:lnTo>
                    <a:lnTo>
                      <a:pt x="50" y="219"/>
                    </a:lnTo>
                    <a:lnTo>
                      <a:pt x="57" y="220"/>
                    </a:lnTo>
                    <a:lnTo>
                      <a:pt x="64" y="221"/>
                    </a:lnTo>
                    <a:lnTo>
                      <a:pt x="64" y="221"/>
                    </a:lnTo>
                    <a:lnTo>
                      <a:pt x="69" y="221"/>
                    </a:lnTo>
                    <a:lnTo>
                      <a:pt x="69" y="221"/>
                    </a:lnTo>
                    <a:lnTo>
                      <a:pt x="71" y="219"/>
                    </a:lnTo>
                    <a:lnTo>
                      <a:pt x="70" y="219"/>
                    </a:lnTo>
                    <a:lnTo>
                      <a:pt x="71" y="217"/>
                    </a:lnTo>
                    <a:lnTo>
                      <a:pt x="71" y="218"/>
                    </a:lnTo>
                    <a:lnTo>
                      <a:pt x="68" y="215"/>
                    </a:lnTo>
                    <a:lnTo>
                      <a:pt x="68" y="215"/>
                    </a:lnTo>
                    <a:lnTo>
                      <a:pt x="63" y="212"/>
                    </a:lnTo>
                    <a:lnTo>
                      <a:pt x="63" y="213"/>
                    </a:lnTo>
                    <a:lnTo>
                      <a:pt x="58" y="211"/>
                    </a:lnTo>
                    <a:lnTo>
                      <a:pt x="55" y="209"/>
                    </a:lnTo>
                    <a:lnTo>
                      <a:pt x="43" y="203"/>
                    </a:lnTo>
                    <a:lnTo>
                      <a:pt x="30" y="196"/>
                    </a:lnTo>
                    <a:lnTo>
                      <a:pt x="21" y="190"/>
                    </a:lnTo>
                    <a:lnTo>
                      <a:pt x="15" y="186"/>
                    </a:lnTo>
                    <a:lnTo>
                      <a:pt x="13" y="183"/>
                    </a:lnTo>
                    <a:lnTo>
                      <a:pt x="12" y="181"/>
                    </a:lnTo>
                    <a:lnTo>
                      <a:pt x="12" y="181"/>
                    </a:lnTo>
                    <a:lnTo>
                      <a:pt x="11" y="180"/>
                    </a:lnTo>
                    <a:lnTo>
                      <a:pt x="10" y="177"/>
                    </a:lnTo>
                    <a:lnTo>
                      <a:pt x="11" y="175"/>
                    </a:lnTo>
                    <a:lnTo>
                      <a:pt x="13" y="171"/>
                    </a:lnTo>
                    <a:lnTo>
                      <a:pt x="14" y="171"/>
                    </a:lnTo>
                    <a:lnTo>
                      <a:pt x="12" y="175"/>
                    </a:lnTo>
                    <a:lnTo>
                      <a:pt x="12" y="175"/>
                    </a:lnTo>
                    <a:lnTo>
                      <a:pt x="11" y="177"/>
                    </a:lnTo>
                    <a:lnTo>
                      <a:pt x="11" y="177"/>
                    </a:lnTo>
                    <a:lnTo>
                      <a:pt x="12" y="179"/>
                    </a:lnTo>
                    <a:lnTo>
                      <a:pt x="11" y="179"/>
                    </a:lnTo>
                    <a:lnTo>
                      <a:pt x="13" y="181"/>
                    </a:lnTo>
                    <a:lnTo>
                      <a:pt x="14" y="183"/>
                    </a:lnTo>
                    <a:lnTo>
                      <a:pt x="14" y="183"/>
                    </a:lnTo>
                    <a:lnTo>
                      <a:pt x="16" y="185"/>
                    </a:lnTo>
                    <a:lnTo>
                      <a:pt x="16" y="185"/>
                    </a:lnTo>
                    <a:lnTo>
                      <a:pt x="22" y="189"/>
                    </a:lnTo>
                    <a:lnTo>
                      <a:pt x="22" y="189"/>
                    </a:lnTo>
                    <a:lnTo>
                      <a:pt x="30" y="195"/>
                    </a:lnTo>
                    <a:lnTo>
                      <a:pt x="30" y="195"/>
                    </a:lnTo>
                    <a:lnTo>
                      <a:pt x="43" y="202"/>
                    </a:lnTo>
                    <a:lnTo>
                      <a:pt x="43" y="202"/>
                    </a:lnTo>
                    <a:lnTo>
                      <a:pt x="55" y="208"/>
                    </a:lnTo>
                    <a:lnTo>
                      <a:pt x="59" y="210"/>
                    </a:lnTo>
                    <a:lnTo>
                      <a:pt x="59" y="210"/>
                    </a:lnTo>
                    <a:lnTo>
                      <a:pt x="64" y="212"/>
                    </a:lnTo>
                    <a:lnTo>
                      <a:pt x="68" y="214"/>
                    </a:lnTo>
                    <a:lnTo>
                      <a:pt x="72" y="217"/>
                    </a:lnTo>
                    <a:lnTo>
                      <a:pt x="71" y="220"/>
                    </a:lnTo>
                    <a:lnTo>
                      <a:pt x="69" y="222"/>
                    </a:lnTo>
                    <a:lnTo>
                      <a:pt x="64" y="222"/>
                    </a:lnTo>
                    <a:lnTo>
                      <a:pt x="57" y="221"/>
                    </a:lnTo>
                    <a:lnTo>
                      <a:pt x="57" y="221"/>
                    </a:lnTo>
                    <a:lnTo>
                      <a:pt x="50" y="220"/>
                    </a:lnTo>
                    <a:lnTo>
                      <a:pt x="41" y="218"/>
                    </a:lnTo>
                    <a:lnTo>
                      <a:pt x="33" y="216"/>
                    </a:lnTo>
                    <a:lnTo>
                      <a:pt x="25" y="212"/>
                    </a:lnTo>
                    <a:lnTo>
                      <a:pt x="25" y="212"/>
                    </a:lnTo>
                    <a:lnTo>
                      <a:pt x="15" y="209"/>
                    </a:lnTo>
                    <a:lnTo>
                      <a:pt x="15" y="209"/>
                    </a:lnTo>
                    <a:lnTo>
                      <a:pt x="7" y="207"/>
                    </a:lnTo>
                    <a:lnTo>
                      <a:pt x="7" y="207"/>
                    </a:lnTo>
                    <a:lnTo>
                      <a:pt x="5" y="208"/>
                    </a:lnTo>
                    <a:lnTo>
                      <a:pt x="5" y="207"/>
                    </a:lnTo>
                    <a:lnTo>
                      <a:pt x="9" y="210"/>
                    </a:lnTo>
                    <a:lnTo>
                      <a:pt x="9" y="210"/>
                    </a:lnTo>
                    <a:lnTo>
                      <a:pt x="16" y="213"/>
                    </a:lnTo>
                    <a:lnTo>
                      <a:pt x="16" y="213"/>
                    </a:lnTo>
                    <a:lnTo>
                      <a:pt x="31" y="219"/>
                    </a:lnTo>
                    <a:lnTo>
                      <a:pt x="31" y="219"/>
                    </a:lnTo>
                    <a:lnTo>
                      <a:pt x="47" y="223"/>
                    </a:lnTo>
                    <a:lnTo>
                      <a:pt x="47" y="223"/>
                    </a:lnTo>
                    <a:lnTo>
                      <a:pt x="63" y="227"/>
                    </a:lnTo>
                    <a:lnTo>
                      <a:pt x="74" y="229"/>
                    </a:lnTo>
                    <a:lnTo>
                      <a:pt x="74" y="229"/>
                    </a:lnTo>
                    <a:lnTo>
                      <a:pt x="90" y="233"/>
                    </a:lnTo>
                    <a:lnTo>
                      <a:pt x="90" y="233"/>
                    </a:lnTo>
                    <a:lnTo>
                      <a:pt x="111" y="235"/>
                    </a:lnTo>
                    <a:lnTo>
                      <a:pt x="126" y="237"/>
                    </a:lnTo>
                    <a:lnTo>
                      <a:pt x="133" y="239"/>
                    </a:lnTo>
                    <a:lnTo>
                      <a:pt x="154" y="244"/>
                    </a:lnTo>
                    <a:lnTo>
                      <a:pt x="184" y="251"/>
                    </a:lnTo>
                    <a:lnTo>
                      <a:pt x="184" y="251"/>
                    </a:lnTo>
                    <a:lnTo>
                      <a:pt x="203" y="255"/>
                    </a:lnTo>
                    <a:lnTo>
                      <a:pt x="203" y="255"/>
                    </a:lnTo>
                    <a:lnTo>
                      <a:pt x="213" y="256"/>
                    </a:lnTo>
                    <a:lnTo>
                      <a:pt x="222" y="258"/>
                    </a:lnTo>
                    <a:lnTo>
                      <a:pt x="222" y="258"/>
                    </a:lnTo>
                    <a:lnTo>
                      <a:pt x="233" y="259"/>
                    </a:lnTo>
                    <a:lnTo>
                      <a:pt x="250" y="264"/>
                    </a:lnTo>
                    <a:lnTo>
                      <a:pt x="256" y="269"/>
                    </a:lnTo>
                    <a:lnTo>
                      <a:pt x="259" y="280"/>
                    </a:lnTo>
                    <a:lnTo>
                      <a:pt x="259" y="280"/>
                    </a:lnTo>
                    <a:lnTo>
                      <a:pt x="265" y="298"/>
                    </a:lnTo>
                    <a:lnTo>
                      <a:pt x="271" y="314"/>
                    </a:lnTo>
                    <a:lnTo>
                      <a:pt x="271" y="314"/>
                    </a:lnTo>
                    <a:lnTo>
                      <a:pt x="278" y="328"/>
                    </a:lnTo>
                    <a:lnTo>
                      <a:pt x="278" y="328"/>
                    </a:lnTo>
                    <a:lnTo>
                      <a:pt x="281" y="332"/>
                    </a:lnTo>
                    <a:lnTo>
                      <a:pt x="281" y="332"/>
                    </a:lnTo>
                    <a:lnTo>
                      <a:pt x="282" y="333"/>
                    </a:lnTo>
                    <a:lnTo>
                      <a:pt x="282" y="333"/>
                    </a:lnTo>
                    <a:lnTo>
                      <a:pt x="283" y="333"/>
                    </a:lnTo>
                    <a:lnTo>
                      <a:pt x="283" y="333"/>
                    </a:lnTo>
                    <a:lnTo>
                      <a:pt x="284" y="333"/>
                    </a:lnTo>
                    <a:lnTo>
                      <a:pt x="285" y="333"/>
                    </a:lnTo>
                    <a:lnTo>
                      <a:pt x="285" y="333"/>
                    </a:lnTo>
                    <a:lnTo>
                      <a:pt x="286" y="332"/>
                    </a:lnTo>
                    <a:lnTo>
                      <a:pt x="286" y="332"/>
                    </a:lnTo>
                    <a:lnTo>
                      <a:pt x="290" y="330"/>
                    </a:lnTo>
                    <a:lnTo>
                      <a:pt x="290" y="330"/>
                    </a:lnTo>
                    <a:lnTo>
                      <a:pt x="294" y="327"/>
                    </a:lnTo>
                    <a:lnTo>
                      <a:pt x="294" y="327"/>
                    </a:lnTo>
                    <a:lnTo>
                      <a:pt x="298" y="323"/>
                    </a:lnTo>
                    <a:lnTo>
                      <a:pt x="302" y="320"/>
                    </a:lnTo>
                    <a:lnTo>
                      <a:pt x="306" y="318"/>
                    </a:lnTo>
                    <a:lnTo>
                      <a:pt x="306" y="318"/>
                    </a:lnTo>
                    <a:lnTo>
                      <a:pt x="309" y="315"/>
                    </a:lnTo>
                    <a:lnTo>
                      <a:pt x="309" y="315"/>
                    </a:lnTo>
                    <a:lnTo>
                      <a:pt x="311" y="312"/>
                    </a:lnTo>
                    <a:lnTo>
                      <a:pt x="311" y="312"/>
                    </a:lnTo>
                    <a:lnTo>
                      <a:pt x="313" y="309"/>
                    </a:lnTo>
                    <a:lnTo>
                      <a:pt x="314" y="310"/>
                    </a:lnTo>
                    <a:lnTo>
                      <a:pt x="311" y="313"/>
                    </a:lnTo>
                    <a:lnTo>
                      <a:pt x="311" y="313"/>
                    </a:lnTo>
                    <a:lnTo>
                      <a:pt x="314" y="308"/>
                    </a:lnTo>
                    <a:lnTo>
                      <a:pt x="314" y="308"/>
                    </a:lnTo>
                    <a:lnTo>
                      <a:pt x="316" y="305"/>
                    </a:lnTo>
                    <a:lnTo>
                      <a:pt x="316" y="304"/>
                    </a:lnTo>
                    <a:lnTo>
                      <a:pt x="316" y="304"/>
                    </a:lnTo>
                    <a:lnTo>
                      <a:pt x="317" y="302"/>
                    </a:lnTo>
                    <a:lnTo>
                      <a:pt x="319" y="298"/>
                    </a:lnTo>
                    <a:lnTo>
                      <a:pt x="319" y="298"/>
                    </a:lnTo>
                    <a:lnTo>
                      <a:pt x="320" y="294"/>
                    </a:lnTo>
                    <a:lnTo>
                      <a:pt x="320" y="294"/>
                    </a:lnTo>
                    <a:lnTo>
                      <a:pt x="320" y="290"/>
                    </a:lnTo>
                    <a:lnTo>
                      <a:pt x="320" y="290"/>
                    </a:lnTo>
                    <a:lnTo>
                      <a:pt x="319" y="287"/>
                    </a:lnTo>
                    <a:lnTo>
                      <a:pt x="319" y="287"/>
                    </a:lnTo>
                    <a:lnTo>
                      <a:pt x="317" y="283"/>
                    </a:lnTo>
                    <a:lnTo>
                      <a:pt x="317" y="283"/>
                    </a:lnTo>
                    <a:lnTo>
                      <a:pt x="312" y="279"/>
                    </a:lnTo>
                    <a:lnTo>
                      <a:pt x="312" y="279"/>
                    </a:lnTo>
                    <a:lnTo>
                      <a:pt x="294" y="270"/>
                    </a:lnTo>
                    <a:lnTo>
                      <a:pt x="279" y="261"/>
                    </a:lnTo>
                    <a:lnTo>
                      <a:pt x="276" y="259"/>
                    </a:lnTo>
                    <a:lnTo>
                      <a:pt x="275" y="257"/>
                    </a:lnTo>
                    <a:lnTo>
                      <a:pt x="281" y="256"/>
                    </a:lnTo>
                    <a:lnTo>
                      <a:pt x="300" y="256"/>
                    </a:lnTo>
                    <a:lnTo>
                      <a:pt x="300" y="256"/>
                    </a:lnTo>
                    <a:lnTo>
                      <a:pt x="341" y="255"/>
                    </a:lnTo>
                    <a:lnTo>
                      <a:pt x="341" y="255"/>
                    </a:lnTo>
                    <a:lnTo>
                      <a:pt x="376" y="252"/>
                    </a:lnTo>
                    <a:lnTo>
                      <a:pt x="376" y="252"/>
                    </a:lnTo>
                    <a:lnTo>
                      <a:pt x="418" y="248"/>
                    </a:lnTo>
                    <a:lnTo>
                      <a:pt x="418" y="248"/>
                    </a:lnTo>
                    <a:lnTo>
                      <a:pt x="484" y="240"/>
                    </a:lnTo>
                    <a:lnTo>
                      <a:pt x="484" y="240"/>
                    </a:lnTo>
                    <a:lnTo>
                      <a:pt x="545" y="232"/>
                    </a:lnTo>
                    <a:lnTo>
                      <a:pt x="577" y="228"/>
                    </a:lnTo>
                    <a:lnTo>
                      <a:pt x="607" y="226"/>
                    </a:lnTo>
                    <a:lnTo>
                      <a:pt x="617" y="226"/>
                    </a:lnTo>
                    <a:lnTo>
                      <a:pt x="617" y="226"/>
                    </a:lnTo>
                    <a:lnTo>
                      <a:pt x="643" y="220"/>
                    </a:lnTo>
                    <a:lnTo>
                      <a:pt x="643" y="220"/>
                    </a:lnTo>
                    <a:lnTo>
                      <a:pt x="665" y="214"/>
                    </a:lnTo>
                    <a:lnTo>
                      <a:pt x="665" y="214"/>
                    </a:lnTo>
                    <a:lnTo>
                      <a:pt x="692" y="205"/>
                    </a:lnTo>
                    <a:lnTo>
                      <a:pt x="692" y="205"/>
                    </a:lnTo>
                    <a:lnTo>
                      <a:pt x="716" y="196"/>
                    </a:lnTo>
                    <a:lnTo>
                      <a:pt x="739" y="190"/>
                    </a:lnTo>
                    <a:lnTo>
                      <a:pt x="801" y="180"/>
                    </a:lnTo>
                    <a:lnTo>
                      <a:pt x="815" y="178"/>
                    </a:lnTo>
                    <a:lnTo>
                      <a:pt x="826" y="177"/>
                    </a:lnTo>
                    <a:lnTo>
                      <a:pt x="838" y="177"/>
                    </a:lnTo>
                    <a:lnTo>
                      <a:pt x="838" y="177"/>
                    </a:lnTo>
                    <a:lnTo>
                      <a:pt x="846" y="177"/>
                    </a:lnTo>
                    <a:lnTo>
                      <a:pt x="852" y="176"/>
                    </a:lnTo>
                    <a:lnTo>
                      <a:pt x="852" y="176"/>
                    </a:lnTo>
                    <a:lnTo>
                      <a:pt x="858" y="175"/>
                    </a:lnTo>
                    <a:lnTo>
                      <a:pt x="858" y="175"/>
                    </a:lnTo>
                    <a:lnTo>
                      <a:pt x="863" y="174"/>
                    </a:lnTo>
                    <a:lnTo>
                      <a:pt x="863" y="174"/>
                    </a:lnTo>
                    <a:lnTo>
                      <a:pt x="866" y="172"/>
                    </a:lnTo>
                    <a:lnTo>
                      <a:pt x="866" y="172"/>
                    </a:lnTo>
                    <a:lnTo>
                      <a:pt x="871" y="168"/>
                    </a:lnTo>
                    <a:lnTo>
                      <a:pt x="871" y="168"/>
                    </a:lnTo>
                    <a:lnTo>
                      <a:pt x="874" y="163"/>
                    </a:lnTo>
                    <a:lnTo>
                      <a:pt x="874" y="163"/>
                    </a:lnTo>
                    <a:lnTo>
                      <a:pt x="876" y="159"/>
                    </a:lnTo>
                    <a:lnTo>
                      <a:pt x="876" y="159"/>
                    </a:lnTo>
                    <a:lnTo>
                      <a:pt x="878" y="155"/>
                    </a:lnTo>
                    <a:lnTo>
                      <a:pt x="878" y="156"/>
                    </a:lnTo>
                    <a:lnTo>
                      <a:pt x="877" y="153"/>
                    </a:lnTo>
                    <a:lnTo>
                      <a:pt x="877" y="153"/>
                    </a:lnTo>
                    <a:lnTo>
                      <a:pt x="877" y="151"/>
                    </a:lnTo>
                    <a:lnTo>
                      <a:pt x="877" y="151"/>
                    </a:lnTo>
                    <a:lnTo>
                      <a:pt x="875" y="147"/>
                    </a:lnTo>
                    <a:lnTo>
                      <a:pt x="875" y="148"/>
                    </a:lnTo>
                    <a:lnTo>
                      <a:pt x="872" y="145"/>
                    </a:lnTo>
                    <a:lnTo>
                      <a:pt x="872" y="145"/>
                    </a:lnTo>
                    <a:lnTo>
                      <a:pt x="868" y="142"/>
                    </a:lnTo>
                    <a:lnTo>
                      <a:pt x="868" y="142"/>
                    </a:lnTo>
                    <a:lnTo>
                      <a:pt x="866" y="141"/>
                    </a:lnTo>
                    <a:lnTo>
                      <a:pt x="866" y="141"/>
                    </a:lnTo>
                    <a:lnTo>
                      <a:pt x="862" y="139"/>
                    </a:lnTo>
                    <a:lnTo>
                      <a:pt x="862" y="139"/>
                    </a:lnTo>
                    <a:lnTo>
                      <a:pt x="854" y="137"/>
                    </a:lnTo>
                    <a:lnTo>
                      <a:pt x="854" y="137"/>
                    </a:lnTo>
                    <a:lnTo>
                      <a:pt x="846" y="135"/>
                    </a:lnTo>
                    <a:lnTo>
                      <a:pt x="846" y="135"/>
                    </a:lnTo>
                    <a:lnTo>
                      <a:pt x="835" y="134"/>
                    </a:lnTo>
                    <a:lnTo>
                      <a:pt x="835" y="134"/>
                    </a:lnTo>
                    <a:lnTo>
                      <a:pt x="819" y="133"/>
                    </a:lnTo>
                    <a:lnTo>
                      <a:pt x="785" y="129"/>
                    </a:lnTo>
                    <a:lnTo>
                      <a:pt x="769" y="127"/>
                    </a:lnTo>
                    <a:lnTo>
                      <a:pt x="746" y="124"/>
                    </a:lnTo>
                    <a:lnTo>
                      <a:pt x="746" y="124"/>
                    </a:lnTo>
                    <a:lnTo>
                      <a:pt x="739" y="123"/>
                    </a:lnTo>
                    <a:lnTo>
                      <a:pt x="711" y="117"/>
                    </a:lnTo>
                    <a:lnTo>
                      <a:pt x="685" y="110"/>
                    </a:lnTo>
                    <a:lnTo>
                      <a:pt x="685" y="110"/>
                    </a:lnTo>
                    <a:lnTo>
                      <a:pt x="647" y="103"/>
                    </a:lnTo>
                    <a:lnTo>
                      <a:pt x="620" y="98"/>
                    </a:lnTo>
                    <a:lnTo>
                      <a:pt x="620" y="98"/>
                    </a:lnTo>
                    <a:lnTo>
                      <a:pt x="603" y="95"/>
                    </a:lnTo>
                    <a:lnTo>
                      <a:pt x="603" y="95"/>
                    </a:lnTo>
                    <a:lnTo>
                      <a:pt x="588" y="95"/>
                    </a:lnTo>
                    <a:lnTo>
                      <a:pt x="538" y="91"/>
                    </a:lnTo>
                    <a:lnTo>
                      <a:pt x="494" y="87"/>
                    </a:lnTo>
                    <a:lnTo>
                      <a:pt x="494" y="87"/>
                    </a:lnTo>
                    <a:lnTo>
                      <a:pt x="468" y="87"/>
                    </a:lnTo>
                    <a:lnTo>
                      <a:pt x="468" y="87"/>
                    </a:lnTo>
                    <a:lnTo>
                      <a:pt x="437" y="86"/>
                    </a:lnTo>
                    <a:lnTo>
                      <a:pt x="437" y="86"/>
                    </a:lnTo>
                    <a:lnTo>
                      <a:pt x="406" y="85"/>
                    </a:lnTo>
                    <a:lnTo>
                      <a:pt x="372" y="85"/>
                    </a:lnTo>
                    <a:lnTo>
                      <a:pt x="323" y="83"/>
                    </a:lnTo>
                    <a:lnTo>
                      <a:pt x="323" y="83"/>
                    </a:lnTo>
                    <a:lnTo>
                      <a:pt x="305" y="82"/>
                    </a:lnTo>
                    <a:lnTo>
                      <a:pt x="294" y="82"/>
                    </a:lnTo>
                    <a:lnTo>
                      <a:pt x="294" y="82"/>
                    </a:lnTo>
                    <a:lnTo>
                      <a:pt x="281" y="84"/>
                    </a:lnTo>
                    <a:lnTo>
                      <a:pt x="269" y="85"/>
                    </a:lnTo>
                    <a:lnTo>
                      <a:pt x="269" y="85"/>
                    </a:lnTo>
                    <a:lnTo>
                      <a:pt x="261" y="86"/>
                    </a:lnTo>
                    <a:lnTo>
                      <a:pt x="261" y="86"/>
                    </a:lnTo>
                    <a:lnTo>
                      <a:pt x="255" y="87"/>
                    </a:lnTo>
                    <a:lnTo>
                      <a:pt x="255" y="87"/>
                    </a:lnTo>
                    <a:lnTo>
                      <a:pt x="245" y="89"/>
                    </a:lnTo>
                    <a:lnTo>
                      <a:pt x="245" y="89"/>
                    </a:lnTo>
                    <a:lnTo>
                      <a:pt x="227" y="92"/>
                    </a:lnTo>
                    <a:lnTo>
                      <a:pt x="227" y="92"/>
                    </a:lnTo>
                    <a:lnTo>
                      <a:pt x="214" y="95"/>
                    </a:lnTo>
                    <a:lnTo>
                      <a:pt x="214" y="95"/>
                    </a:lnTo>
                    <a:lnTo>
                      <a:pt x="197" y="99"/>
                    </a:lnTo>
                    <a:lnTo>
                      <a:pt x="179" y="104"/>
                    </a:lnTo>
                    <a:lnTo>
                      <a:pt x="179" y="104"/>
                    </a:lnTo>
                    <a:lnTo>
                      <a:pt x="161" y="109"/>
                    </a:lnTo>
                    <a:lnTo>
                      <a:pt x="161" y="109"/>
                    </a:lnTo>
                    <a:lnTo>
                      <a:pt x="142" y="116"/>
                    </a:lnTo>
                    <a:lnTo>
                      <a:pt x="118" y="124"/>
                    </a:lnTo>
                    <a:lnTo>
                      <a:pt x="82" y="133"/>
                    </a:lnTo>
                    <a:lnTo>
                      <a:pt x="82" y="133"/>
                    </a:lnTo>
                    <a:lnTo>
                      <a:pt x="57" y="143"/>
                    </a:lnTo>
                    <a:lnTo>
                      <a:pt x="57" y="143"/>
                    </a:lnTo>
                    <a:lnTo>
                      <a:pt x="40" y="152"/>
                    </a:lnTo>
                    <a:lnTo>
                      <a:pt x="40" y="152"/>
                    </a:lnTo>
                    <a:lnTo>
                      <a:pt x="27" y="160"/>
                    </a:lnTo>
                    <a:lnTo>
                      <a:pt x="27" y="160"/>
                    </a:lnTo>
                    <a:lnTo>
                      <a:pt x="19" y="166"/>
                    </a:lnTo>
                    <a:lnTo>
                      <a:pt x="19" y="166"/>
                    </a:lnTo>
                    <a:lnTo>
                      <a:pt x="13" y="172"/>
                    </a:lnTo>
                    <a:lnTo>
                      <a:pt x="12" y="172"/>
                    </a:lnTo>
                    <a:close/>
                    <a:moveTo>
                      <a:pt x="14" y="171"/>
                    </a:moveTo>
                    <a:lnTo>
                      <a:pt x="10" y="174"/>
                    </a:lnTo>
                    <a:lnTo>
                      <a:pt x="10" y="174"/>
                    </a:lnTo>
                    <a:lnTo>
                      <a:pt x="8" y="176"/>
                    </a:lnTo>
                    <a:lnTo>
                      <a:pt x="8" y="176"/>
                    </a:lnTo>
                    <a:lnTo>
                      <a:pt x="6" y="177"/>
                    </a:lnTo>
                    <a:lnTo>
                      <a:pt x="6" y="177"/>
                    </a:lnTo>
                    <a:lnTo>
                      <a:pt x="4" y="180"/>
                    </a:lnTo>
                    <a:lnTo>
                      <a:pt x="4" y="180"/>
                    </a:lnTo>
                    <a:lnTo>
                      <a:pt x="3" y="183"/>
                    </a:lnTo>
                    <a:lnTo>
                      <a:pt x="3" y="183"/>
                    </a:lnTo>
                    <a:lnTo>
                      <a:pt x="1" y="188"/>
                    </a:lnTo>
                    <a:lnTo>
                      <a:pt x="1" y="187"/>
                    </a:lnTo>
                    <a:lnTo>
                      <a:pt x="4" y="191"/>
                    </a:lnTo>
                    <a:lnTo>
                      <a:pt x="4" y="191"/>
                    </a:lnTo>
                    <a:lnTo>
                      <a:pt x="6" y="193"/>
                    </a:lnTo>
                    <a:lnTo>
                      <a:pt x="6" y="193"/>
                    </a:lnTo>
                    <a:lnTo>
                      <a:pt x="8" y="193"/>
                    </a:lnTo>
                    <a:lnTo>
                      <a:pt x="8" y="193"/>
                    </a:lnTo>
                    <a:lnTo>
                      <a:pt x="11" y="195"/>
                    </a:lnTo>
                    <a:lnTo>
                      <a:pt x="23" y="201"/>
                    </a:lnTo>
                    <a:lnTo>
                      <a:pt x="23" y="201"/>
                    </a:lnTo>
                    <a:lnTo>
                      <a:pt x="35" y="208"/>
                    </a:lnTo>
                    <a:lnTo>
                      <a:pt x="35" y="208"/>
                    </a:lnTo>
                    <a:lnTo>
                      <a:pt x="44" y="212"/>
                    </a:lnTo>
                    <a:lnTo>
                      <a:pt x="47" y="214"/>
                    </a:lnTo>
                    <a:lnTo>
                      <a:pt x="47" y="214"/>
                    </a:lnTo>
                    <a:lnTo>
                      <a:pt x="52" y="216"/>
                    </a:lnTo>
                    <a:lnTo>
                      <a:pt x="52" y="216"/>
                    </a:lnTo>
                    <a:lnTo>
                      <a:pt x="56" y="217"/>
                    </a:lnTo>
                    <a:lnTo>
                      <a:pt x="56" y="218"/>
                    </a:lnTo>
                    <a:lnTo>
                      <a:pt x="52" y="217"/>
                    </a:lnTo>
                    <a:lnTo>
                      <a:pt x="47" y="215"/>
                    </a:lnTo>
                    <a:lnTo>
                      <a:pt x="44" y="213"/>
                    </a:lnTo>
                    <a:lnTo>
                      <a:pt x="44" y="213"/>
                    </a:lnTo>
                    <a:lnTo>
                      <a:pt x="35" y="209"/>
                    </a:lnTo>
                    <a:lnTo>
                      <a:pt x="23" y="202"/>
                    </a:lnTo>
                    <a:lnTo>
                      <a:pt x="11" y="195"/>
                    </a:lnTo>
                    <a:lnTo>
                      <a:pt x="11" y="196"/>
                    </a:lnTo>
                    <a:lnTo>
                      <a:pt x="8" y="194"/>
                    </a:lnTo>
                    <a:lnTo>
                      <a:pt x="6" y="193"/>
                    </a:lnTo>
                    <a:lnTo>
                      <a:pt x="3" y="192"/>
                    </a:lnTo>
                    <a:lnTo>
                      <a:pt x="0" y="188"/>
                    </a:lnTo>
                    <a:lnTo>
                      <a:pt x="2" y="182"/>
                    </a:lnTo>
                    <a:lnTo>
                      <a:pt x="3" y="179"/>
                    </a:lnTo>
                    <a:lnTo>
                      <a:pt x="5" y="177"/>
                    </a:lnTo>
                    <a:lnTo>
                      <a:pt x="7" y="175"/>
                    </a:lnTo>
                    <a:lnTo>
                      <a:pt x="10" y="173"/>
                    </a:lnTo>
                    <a:lnTo>
                      <a:pt x="13" y="171"/>
                    </a:lnTo>
                    <a:lnTo>
                      <a:pt x="14" y="171"/>
                    </a:lnTo>
                    <a:close/>
                    <a:moveTo>
                      <a:pt x="9" y="194"/>
                    </a:moveTo>
                    <a:lnTo>
                      <a:pt x="6" y="195"/>
                    </a:lnTo>
                    <a:lnTo>
                      <a:pt x="6" y="195"/>
                    </a:lnTo>
                    <a:lnTo>
                      <a:pt x="4" y="196"/>
                    </a:lnTo>
                    <a:lnTo>
                      <a:pt x="4" y="196"/>
                    </a:lnTo>
                    <a:lnTo>
                      <a:pt x="3" y="198"/>
                    </a:lnTo>
                    <a:lnTo>
                      <a:pt x="2" y="201"/>
                    </a:lnTo>
                    <a:lnTo>
                      <a:pt x="2" y="201"/>
                    </a:lnTo>
                    <a:lnTo>
                      <a:pt x="2" y="203"/>
                    </a:lnTo>
                    <a:lnTo>
                      <a:pt x="2" y="203"/>
                    </a:lnTo>
                    <a:lnTo>
                      <a:pt x="3" y="204"/>
                    </a:lnTo>
                    <a:lnTo>
                      <a:pt x="4" y="205"/>
                    </a:lnTo>
                    <a:lnTo>
                      <a:pt x="4" y="205"/>
                    </a:lnTo>
                    <a:lnTo>
                      <a:pt x="6" y="207"/>
                    </a:lnTo>
                    <a:lnTo>
                      <a:pt x="5" y="207"/>
                    </a:lnTo>
                    <a:lnTo>
                      <a:pt x="4" y="206"/>
                    </a:lnTo>
                    <a:lnTo>
                      <a:pt x="2" y="204"/>
                    </a:lnTo>
                    <a:lnTo>
                      <a:pt x="2" y="204"/>
                    </a:lnTo>
                    <a:lnTo>
                      <a:pt x="1" y="203"/>
                    </a:lnTo>
                    <a:lnTo>
                      <a:pt x="1" y="201"/>
                    </a:lnTo>
                    <a:lnTo>
                      <a:pt x="2" y="197"/>
                    </a:lnTo>
                    <a:lnTo>
                      <a:pt x="2" y="197"/>
                    </a:lnTo>
                    <a:lnTo>
                      <a:pt x="3" y="195"/>
                    </a:lnTo>
                    <a:lnTo>
                      <a:pt x="5" y="194"/>
                    </a:lnTo>
                    <a:lnTo>
                      <a:pt x="8" y="193"/>
                    </a:lnTo>
                    <a:lnTo>
                      <a:pt x="9" y="194"/>
                    </a:lnTo>
                    <a:close/>
                    <a:moveTo>
                      <a:pt x="81" y="150"/>
                    </a:moveTo>
                    <a:lnTo>
                      <a:pt x="78" y="152"/>
                    </a:lnTo>
                    <a:lnTo>
                      <a:pt x="78" y="152"/>
                    </a:lnTo>
                    <a:lnTo>
                      <a:pt x="74" y="154"/>
                    </a:lnTo>
                    <a:lnTo>
                      <a:pt x="74" y="154"/>
                    </a:lnTo>
                    <a:lnTo>
                      <a:pt x="72" y="156"/>
                    </a:lnTo>
                    <a:lnTo>
                      <a:pt x="72" y="156"/>
                    </a:lnTo>
                    <a:lnTo>
                      <a:pt x="69" y="160"/>
                    </a:lnTo>
                    <a:lnTo>
                      <a:pt x="69" y="160"/>
                    </a:lnTo>
                    <a:lnTo>
                      <a:pt x="68" y="162"/>
                    </a:lnTo>
                    <a:lnTo>
                      <a:pt x="68" y="162"/>
                    </a:lnTo>
                    <a:lnTo>
                      <a:pt x="68" y="165"/>
                    </a:lnTo>
                    <a:lnTo>
                      <a:pt x="68" y="165"/>
                    </a:lnTo>
                    <a:lnTo>
                      <a:pt x="69" y="168"/>
                    </a:lnTo>
                    <a:lnTo>
                      <a:pt x="69" y="168"/>
                    </a:lnTo>
                    <a:lnTo>
                      <a:pt x="70" y="170"/>
                    </a:lnTo>
                    <a:lnTo>
                      <a:pt x="70" y="169"/>
                    </a:lnTo>
                    <a:lnTo>
                      <a:pt x="72" y="171"/>
                    </a:lnTo>
                    <a:lnTo>
                      <a:pt x="72" y="171"/>
                    </a:lnTo>
                    <a:lnTo>
                      <a:pt x="75" y="172"/>
                    </a:lnTo>
                    <a:lnTo>
                      <a:pt x="75" y="172"/>
                    </a:lnTo>
                    <a:lnTo>
                      <a:pt x="77" y="172"/>
                    </a:lnTo>
                    <a:lnTo>
                      <a:pt x="77" y="172"/>
                    </a:lnTo>
                    <a:lnTo>
                      <a:pt x="81" y="171"/>
                    </a:lnTo>
                    <a:lnTo>
                      <a:pt x="81" y="172"/>
                    </a:lnTo>
                    <a:lnTo>
                      <a:pt x="86" y="170"/>
                    </a:lnTo>
                    <a:lnTo>
                      <a:pt x="86" y="170"/>
                    </a:lnTo>
                    <a:lnTo>
                      <a:pt x="88" y="168"/>
                    </a:lnTo>
                    <a:lnTo>
                      <a:pt x="88" y="168"/>
                    </a:lnTo>
                    <a:lnTo>
                      <a:pt x="90" y="166"/>
                    </a:lnTo>
                    <a:lnTo>
                      <a:pt x="91" y="165"/>
                    </a:lnTo>
                    <a:lnTo>
                      <a:pt x="91" y="165"/>
                    </a:lnTo>
                    <a:lnTo>
                      <a:pt x="94" y="163"/>
                    </a:lnTo>
                    <a:lnTo>
                      <a:pt x="94" y="163"/>
                    </a:lnTo>
                    <a:lnTo>
                      <a:pt x="95" y="160"/>
                    </a:lnTo>
                    <a:lnTo>
                      <a:pt x="95" y="160"/>
                    </a:lnTo>
                    <a:lnTo>
                      <a:pt x="96" y="158"/>
                    </a:lnTo>
                    <a:lnTo>
                      <a:pt x="96" y="158"/>
                    </a:lnTo>
                    <a:lnTo>
                      <a:pt x="97" y="155"/>
                    </a:lnTo>
                    <a:lnTo>
                      <a:pt x="97" y="155"/>
                    </a:lnTo>
                    <a:lnTo>
                      <a:pt x="97" y="153"/>
                    </a:lnTo>
                    <a:lnTo>
                      <a:pt x="97" y="153"/>
                    </a:lnTo>
                    <a:lnTo>
                      <a:pt x="95" y="151"/>
                    </a:lnTo>
                    <a:lnTo>
                      <a:pt x="96" y="151"/>
                    </a:lnTo>
                    <a:lnTo>
                      <a:pt x="94" y="150"/>
                    </a:lnTo>
                    <a:lnTo>
                      <a:pt x="94" y="150"/>
                    </a:lnTo>
                    <a:lnTo>
                      <a:pt x="90" y="149"/>
                    </a:lnTo>
                    <a:lnTo>
                      <a:pt x="90" y="149"/>
                    </a:lnTo>
                    <a:lnTo>
                      <a:pt x="87" y="148"/>
                    </a:lnTo>
                    <a:lnTo>
                      <a:pt x="88" y="148"/>
                    </a:lnTo>
                    <a:lnTo>
                      <a:pt x="85" y="148"/>
                    </a:lnTo>
                    <a:lnTo>
                      <a:pt x="85" y="148"/>
                    </a:lnTo>
                    <a:lnTo>
                      <a:pt x="80" y="150"/>
                    </a:lnTo>
                    <a:lnTo>
                      <a:pt x="80" y="149"/>
                    </a:lnTo>
                    <a:lnTo>
                      <a:pt x="85" y="148"/>
                    </a:lnTo>
                    <a:lnTo>
                      <a:pt x="88" y="147"/>
                    </a:lnTo>
                    <a:lnTo>
                      <a:pt x="91" y="148"/>
                    </a:lnTo>
                    <a:lnTo>
                      <a:pt x="94" y="149"/>
                    </a:lnTo>
                    <a:lnTo>
                      <a:pt x="96" y="150"/>
                    </a:lnTo>
                    <a:lnTo>
                      <a:pt x="98" y="153"/>
                    </a:lnTo>
                    <a:lnTo>
                      <a:pt x="98" y="155"/>
                    </a:lnTo>
                    <a:lnTo>
                      <a:pt x="97" y="158"/>
                    </a:lnTo>
                    <a:lnTo>
                      <a:pt x="96" y="160"/>
                    </a:lnTo>
                    <a:lnTo>
                      <a:pt x="94" y="163"/>
                    </a:lnTo>
                    <a:lnTo>
                      <a:pt x="92" y="166"/>
                    </a:lnTo>
                    <a:lnTo>
                      <a:pt x="90" y="167"/>
                    </a:lnTo>
                    <a:lnTo>
                      <a:pt x="90" y="167"/>
                    </a:lnTo>
                    <a:lnTo>
                      <a:pt x="89" y="168"/>
                    </a:lnTo>
                    <a:lnTo>
                      <a:pt x="86" y="170"/>
                    </a:lnTo>
                    <a:lnTo>
                      <a:pt x="81" y="172"/>
                    </a:lnTo>
                    <a:lnTo>
                      <a:pt x="77" y="173"/>
                    </a:lnTo>
                    <a:lnTo>
                      <a:pt x="75" y="173"/>
                    </a:lnTo>
                    <a:lnTo>
                      <a:pt x="72" y="172"/>
                    </a:lnTo>
                    <a:lnTo>
                      <a:pt x="70" y="170"/>
                    </a:lnTo>
                    <a:lnTo>
                      <a:pt x="68" y="168"/>
                    </a:lnTo>
                    <a:lnTo>
                      <a:pt x="67" y="165"/>
                    </a:lnTo>
                    <a:lnTo>
                      <a:pt x="67" y="162"/>
                    </a:lnTo>
                    <a:lnTo>
                      <a:pt x="69" y="159"/>
                    </a:lnTo>
                    <a:lnTo>
                      <a:pt x="71" y="156"/>
                    </a:lnTo>
                    <a:lnTo>
                      <a:pt x="74" y="153"/>
                    </a:lnTo>
                    <a:lnTo>
                      <a:pt x="77" y="151"/>
                    </a:lnTo>
                    <a:lnTo>
                      <a:pt x="80" y="149"/>
                    </a:lnTo>
                    <a:lnTo>
                      <a:pt x="81" y="150"/>
                    </a:lnTo>
                    <a:close/>
                    <a:moveTo>
                      <a:pt x="827" y="133"/>
                    </a:moveTo>
                    <a:lnTo>
                      <a:pt x="837" y="128"/>
                    </a:lnTo>
                    <a:lnTo>
                      <a:pt x="837" y="128"/>
                    </a:lnTo>
                    <a:lnTo>
                      <a:pt x="845" y="122"/>
                    </a:lnTo>
                    <a:lnTo>
                      <a:pt x="845" y="122"/>
                    </a:lnTo>
                    <a:lnTo>
                      <a:pt x="852" y="117"/>
                    </a:lnTo>
                    <a:lnTo>
                      <a:pt x="852" y="117"/>
                    </a:lnTo>
                    <a:lnTo>
                      <a:pt x="857" y="110"/>
                    </a:lnTo>
                    <a:lnTo>
                      <a:pt x="869" y="96"/>
                    </a:lnTo>
                    <a:lnTo>
                      <a:pt x="882" y="83"/>
                    </a:lnTo>
                    <a:lnTo>
                      <a:pt x="896" y="70"/>
                    </a:lnTo>
                    <a:lnTo>
                      <a:pt x="908" y="60"/>
                    </a:lnTo>
                    <a:lnTo>
                      <a:pt x="924" y="50"/>
                    </a:lnTo>
                    <a:lnTo>
                      <a:pt x="937" y="44"/>
                    </a:lnTo>
                    <a:lnTo>
                      <a:pt x="953" y="37"/>
                    </a:lnTo>
                    <a:lnTo>
                      <a:pt x="957" y="36"/>
                    </a:lnTo>
                    <a:lnTo>
                      <a:pt x="962" y="37"/>
                    </a:lnTo>
                    <a:lnTo>
                      <a:pt x="967" y="40"/>
                    </a:lnTo>
                    <a:lnTo>
                      <a:pt x="969" y="44"/>
                    </a:lnTo>
                    <a:lnTo>
                      <a:pt x="968" y="50"/>
                    </a:lnTo>
                    <a:lnTo>
                      <a:pt x="968" y="55"/>
                    </a:lnTo>
                    <a:lnTo>
                      <a:pt x="967" y="61"/>
                    </a:lnTo>
                    <a:lnTo>
                      <a:pt x="966" y="67"/>
                    </a:lnTo>
                    <a:lnTo>
                      <a:pt x="963" y="77"/>
                    </a:lnTo>
                    <a:lnTo>
                      <a:pt x="960" y="91"/>
                    </a:lnTo>
                    <a:lnTo>
                      <a:pt x="955" y="105"/>
                    </a:lnTo>
                    <a:lnTo>
                      <a:pt x="951" y="117"/>
                    </a:lnTo>
                    <a:lnTo>
                      <a:pt x="951" y="117"/>
                    </a:lnTo>
                    <a:lnTo>
                      <a:pt x="947" y="134"/>
                    </a:lnTo>
                    <a:lnTo>
                      <a:pt x="947" y="134"/>
                    </a:lnTo>
                    <a:lnTo>
                      <a:pt x="944" y="144"/>
                    </a:lnTo>
                    <a:lnTo>
                      <a:pt x="944" y="144"/>
                    </a:lnTo>
                    <a:lnTo>
                      <a:pt x="943" y="154"/>
                    </a:lnTo>
                    <a:lnTo>
                      <a:pt x="943" y="153"/>
                    </a:lnTo>
                    <a:lnTo>
                      <a:pt x="944" y="162"/>
                    </a:lnTo>
                    <a:lnTo>
                      <a:pt x="944" y="162"/>
                    </a:lnTo>
                    <a:lnTo>
                      <a:pt x="949" y="172"/>
                    </a:lnTo>
                    <a:lnTo>
                      <a:pt x="954" y="187"/>
                    </a:lnTo>
                    <a:lnTo>
                      <a:pt x="959" y="201"/>
                    </a:lnTo>
                    <a:lnTo>
                      <a:pt x="963" y="215"/>
                    </a:lnTo>
                    <a:lnTo>
                      <a:pt x="963" y="215"/>
                    </a:lnTo>
                    <a:lnTo>
                      <a:pt x="967" y="230"/>
                    </a:lnTo>
                    <a:lnTo>
                      <a:pt x="970" y="242"/>
                    </a:lnTo>
                    <a:lnTo>
                      <a:pt x="973" y="252"/>
                    </a:lnTo>
                    <a:lnTo>
                      <a:pt x="973" y="258"/>
                    </a:lnTo>
                    <a:lnTo>
                      <a:pt x="972" y="261"/>
                    </a:lnTo>
                    <a:lnTo>
                      <a:pt x="970" y="263"/>
                    </a:lnTo>
                    <a:lnTo>
                      <a:pt x="968" y="265"/>
                    </a:lnTo>
                    <a:lnTo>
                      <a:pt x="964" y="267"/>
                    </a:lnTo>
                    <a:lnTo>
                      <a:pt x="957" y="267"/>
                    </a:lnTo>
                    <a:lnTo>
                      <a:pt x="949" y="264"/>
                    </a:lnTo>
                    <a:lnTo>
                      <a:pt x="936" y="258"/>
                    </a:lnTo>
                    <a:lnTo>
                      <a:pt x="924" y="250"/>
                    </a:lnTo>
                    <a:lnTo>
                      <a:pt x="904" y="237"/>
                    </a:lnTo>
                    <a:lnTo>
                      <a:pt x="892" y="226"/>
                    </a:lnTo>
                    <a:lnTo>
                      <a:pt x="870" y="206"/>
                    </a:lnTo>
                    <a:lnTo>
                      <a:pt x="870" y="206"/>
                    </a:lnTo>
                    <a:lnTo>
                      <a:pt x="859" y="196"/>
                    </a:lnTo>
                    <a:lnTo>
                      <a:pt x="859" y="196"/>
                    </a:lnTo>
                    <a:lnTo>
                      <a:pt x="848" y="186"/>
                    </a:lnTo>
                    <a:lnTo>
                      <a:pt x="848" y="186"/>
                    </a:lnTo>
                    <a:lnTo>
                      <a:pt x="840" y="182"/>
                    </a:lnTo>
                    <a:lnTo>
                      <a:pt x="840" y="182"/>
                    </a:lnTo>
                    <a:lnTo>
                      <a:pt x="834" y="180"/>
                    </a:lnTo>
                    <a:lnTo>
                      <a:pt x="834" y="180"/>
                    </a:lnTo>
                    <a:lnTo>
                      <a:pt x="827" y="178"/>
                    </a:lnTo>
                    <a:lnTo>
                      <a:pt x="827" y="177"/>
                    </a:lnTo>
                    <a:lnTo>
                      <a:pt x="834" y="179"/>
                    </a:lnTo>
                    <a:lnTo>
                      <a:pt x="840" y="181"/>
                    </a:lnTo>
                    <a:lnTo>
                      <a:pt x="848" y="186"/>
                    </a:lnTo>
                    <a:lnTo>
                      <a:pt x="859" y="195"/>
                    </a:lnTo>
                    <a:lnTo>
                      <a:pt x="871" y="205"/>
                    </a:lnTo>
                    <a:lnTo>
                      <a:pt x="892" y="225"/>
                    </a:lnTo>
                    <a:lnTo>
                      <a:pt x="892" y="225"/>
                    </a:lnTo>
                    <a:lnTo>
                      <a:pt x="905" y="236"/>
                    </a:lnTo>
                    <a:lnTo>
                      <a:pt x="905" y="236"/>
                    </a:lnTo>
                    <a:lnTo>
                      <a:pt x="925" y="250"/>
                    </a:lnTo>
                    <a:lnTo>
                      <a:pt x="925" y="249"/>
                    </a:lnTo>
                    <a:lnTo>
                      <a:pt x="937" y="257"/>
                    </a:lnTo>
                    <a:lnTo>
                      <a:pt x="937" y="257"/>
                    </a:lnTo>
                    <a:lnTo>
                      <a:pt x="950" y="264"/>
                    </a:lnTo>
                    <a:lnTo>
                      <a:pt x="950" y="264"/>
                    </a:lnTo>
                    <a:lnTo>
                      <a:pt x="957" y="266"/>
                    </a:lnTo>
                    <a:lnTo>
                      <a:pt x="957" y="266"/>
                    </a:lnTo>
                    <a:lnTo>
                      <a:pt x="964" y="266"/>
                    </a:lnTo>
                    <a:lnTo>
                      <a:pt x="964" y="266"/>
                    </a:lnTo>
                    <a:lnTo>
                      <a:pt x="968" y="264"/>
                    </a:lnTo>
                    <a:lnTo>
                      <a:pt x="967" y="264"/>
                    </a:lnTo>
                    <a:lnTo>
                      <a:pt x="969" y="262"/>
                    </a:lnTo>
                    <a:lnTo>
                      <a:pt x="969" y="262"/>
                    </a:lnTo>
                    <a:lnTo>
                      <a:pt x="971" y="261"/>
                    </a:lnTo>
                    <a:lnTo>
                      <a:pt x="971" y="261"/>
                    </a:lnTo>
                    <a:lnTo>
                      <a:pt x="972" y="257"/>
                    </a:lnTo>
                    <a:lnTo>
                      <a:pt x="972" y="258"/>
                    </a:lnTo>
                    <a:lnTo>
                      <a:pt x="972" y="252"/>
                    </a:lnTo>
                    <a:lnTo>
                      <a:pt x="972" y="252"/>
                    </a:lnTo>
                    <a:lnTo>
                      <a:pt x="970" y="242"/>
                    </a:lnTo>
                    <a:lnTo>
                      <a:pt x="970" y="242"/>
                    </a:lnTo>
                    <a:lnTo>
                      <a:pt x="966" y="230"/>
                    </a:lnTo>
                    <a:lnTo>
                      <a:pt x="966" y="230"/>
                    </a:lnTo>
                    <a:lnTo>
                      <a:pt x="962" y="215"/>
                    </a:lnTo>
                    <a:lnTo>
                      <a:pt x="958" y="201"/>
                    </a:lnTo>
                    <a:lnTo>
                      <a:pt x="958" y="201"/>
                    </a:lnTo>
                    <a:lnTo>
                      <a:pt x="953" y="187"/>
                    </a:lnTo>
                    <a:lnTo>
                      <a:pt x="953" y="187"/>
                    </a:lnTo>
                    <a:lnTo>
                      <a:pt x="948" y="173"/>
                    </a:lnTo>
                    <a:lnTo>
                      <a:pt x="948" y="173"/>
                    </a:lnTo>
                    <a:lnTo>
                      <a:pt x="943" y="162"/>
                    </a:lnTo>
                    <a:lnTo>
                      <a:pt x="942" y="153"/>
                    </a:lnTo>
                    <a:lnTo>
                      <a:pt x="943" y="144"/>
                    </a:lnTo>
                    <a:lnTo>
                      <a:pt x="946" y="134"/>
                    </a:lnTo>
                    <a:lnTo>
                      <a:pt x="950" y="117"/>
                    </a:lnTo>
                    <a:lnTo>
                      <a:pt x="954" y="104"/>
                    </a:lnTo>
                    <a:lnTo>
                      <a:pt x="954" y="104"/>
                    </a:lnTo>
                    <a:lnTo>
                      <a:pt x="959" y="90"/>
                    </a:lnTo>
                    <a:lnTo>
                      <a:pt x="959" y="90"/>
                    </a:lnTo>
                    <a:lnTo>
                      <a:pt x="963" y="77"/>
                    </a:lnTo>
                    <a:lnTo>
                      <a:pt x="963" y="77"/>
                    </a:lnTo>
                    <a:lnTo>
                      <a:pt x="965" y="67"/>
                    </a:lnTo>
                    <a:lnTo>
                      <a:pt x="965" y="67"/>
                    </a:lnTo>
                    <a:lnTo>
                      <a:pt x="966" y="60"/>
                    </a:lnTo>
                    <a:lnTo>
                      <a:pt x="966" y="60"/>
                    </a:lnTo>
                    <a:lnTo>
                      <a:pt x="967" y="55"/>
                    </a:lnTo>
                    <a:lnTo>
                      <a:pt x="967" y="55"/>
                    </a:lnTo>
                    <a:lnTo>
                      <a:pt x="967" y="50"/>
                    </a:lnTo>
                    <a:lnTo>
                      <a:pt x="967" y="50"/>
                    </a:lnTo>
                    <a:lnTo>
                      <a:pt x="968" y="44"/>
                    </a:lnTo>
                    <a:lnTo>
                      <a:pt x="968" y="44"/>
                    </a:lnTo>
                    <a:lnTo>
                      <a:pt x="966" y="40"/>
                    </a:lnTo>
                    <a:lnTo>
                      <a:pt x="966" y="40"/>
                    </a:lnTo>
                    <a:lnTo>
                      <a:pt x="962" y="38"/>
                    </a:lnTo>
                    <a:lnTo>
                      <a:pt x="962" y="38"/>
                    </a:lnTo>
                    <a:lnTo>
                      <a:pt x="957" y="37"/>
                    </a:lnTo>
                    <a:lnTo>
                      <a:pt x="957" y="37"/>
                    </a:lnTo>
                    <a:lnTo>
                      <a:pt x="953" y="38"/>
                    </a:lnTo>
                    <a:lnTo>
                      <a:pt x="953" y="38"/>
                    </a:lnTo>
                    <a:lnTo>
                      <a:pt x="938" y="45"/>
                    </a:lnTo>
                    <a:lnTo>
                      <a:pt x="938" y="45"/>
                    </a:lnTo>
                    <a:lnTo>
                      <a:pt x="925" y="51"/>
                    </a:lnTo>
                    <a:lnTo>
                      <a:pt x="925" y="51"/>
                    </a:lnTo>
                    <a:lnTo>
                      <a:pt x="909" y="61"/>
                    </a:lnTo>
                    <a:lnTo>
                      <a:pt x="909" y="61"/>
                    </a:lnTo>
                    <a:lnTo>
                      <a:pt x="897" y="71"/>
                    </a:lnTo>
                    <a:lnTo>
                      <a:pt x="897" y="71"/>
                    </a:lnTo>
                    <a:lnTo>
                      <a:pt x="883" y="83"/>
                    </a:lnTo>
                    <a:lnTo>
                      <a:pt x="883" y="83"/>
                    </a:lnTo>
                    <a:lnTo>
                      <a:pt x="870" y="97"/>
                    </a:lnTo>
                    <a:lnTo>
                      <a:pt x="870" y="97"/>
                    </a:lnTo>
                    <a:lnTo>
                      <a:pt x="858" y="111"/>
                    </a:lnTo>
                    <a:lnTo>
                      <a:pt x="858" y="111"/>
                    </a:lnTo>
                    <a:lnTo>
                      <a:pt x="852" y="118"/>
                    </a:lnTo>
                    <a:lnTo>
                      <a:pt x="846" y="123"/>
                    </a:lnTo>
                    <a:lnTo>
                      <a:pt x="837" y="129"/>
                    </a:lnTo>
                    <a:lnTo>
                      <a:pt x="827" y="134"/>
                    </a:lnTo>
                    <a:lnTo>
                      <a:pt x="827" y="133"/>
                    </a:lnTo>
                    <a:close/>
                    <a:moveTo>
                      <a:pt x="206" y="132"/>
                    </a:moveTo>
                    <a:lnTo>
                      <a:pt x="211" y="137"/>
                    </a:lnTo>
                    <a:lnTo>
                      <a:pt x="215" y="141"/>
                    </a:lnTo>
                    <a:lnTo>
                      <a:pt x="221" y="148"/>
                    </a:lnTo>
                    <a:lnTo>
                      <a:pt x="227" y="155"/>
                    </a:lnTo>
                    <a:lnTo>
                      <a:pt x="227" y="155"/>
                    </a:lnTo>
                    <a:lnTo>
                      <a:pt x="230" y="159"/>
                    </a:lnTo>
                    <a:lnTo>
                      <a:pt x="230" y="159"/>
                    </a:lnTo>
                    <a:lnTo>
                      <a:pt x="233" y="162"/>
                    </a:lnTo>
                    <a:lnTo>
                      <a:pt x="233" y="162"/>
                    </a:lnTo>
                    <a:lnTo>
                      <a:pt x="235" y="163"/>
                    </a:lnTo>
                    <a:lnTo>
                      <a:pt x="235" y="163"/>
                    </a:lnTo>
                    <a:lnTo>
                      <a:pt x="237" y="164"/>
                    </a:lnTo>
                    <a:lnTo>
                      <a:pt x="240" y="166"/>
                    </a:lnTo>
                    <a:lnTo>
                      <a:pt x="240" y="166"/>
                    </a:lnTo>
                    <a:lnTo>
                      <a:pt x="242" y="166"/>
                    </a:lnTo>
                    <a:lnTo>
                      <a:pt x="242" y="167"/>
                    </a:lnTo>
                    <a:lnTo>
                      <a:pt x="241" y="168"/>
                    </a:lnTo>
                    <a:lnTo>
                      <a:pt x="239" y="169"/>
                    </a:lnTo>
                    <a:lnTo>
                      <a:pt x="239" y="169"/>
                    </a:lnTo>
                    <a:lnTo>
                      <a:pt x="237" y="171"/>
                    </a:lnTo>
                    <a:lnTo>
                      <a:pt x="237" y="171"/>
                    </a:lnTo>
                    <a:lnTo>
                      <a:pt x="234" y="173"/>
                    </a:lnTo>
                    <a:lnTo>
                      <a:pt x="235" y="173"/>
                    </a:lnTo>
                    <a:lnTo>
                      <a:pt x="231" y="179"/>
                    </a:lnTo>
                    <a:lnTo>
                      <a:pt x="231" y="179"/>
                    </a:lnTo>
                    <a:lnTo>
                      <a:pt x="228" y="187"/>
                    </a:lnTo>
                    <a:lnTo>
                      <a:pt x="228" y="187"/>
                    </a:lnTo>
                    <a:lnTo>
                      <a:pt x="224" y="197"/>
                    </a:lnTo>
                    <a:lnTo>
                      <a:pt x="224" y="197"/>
                    </a:lnTo>
                    <a:lnTo>
                      <a:pt x="223" y="207"/>
                    </a:lnTo>
                    <a:lnTo>
                      <a:pt x="223" y="207"/>
                    </a:lnTo>
                    <a:lnTo>
                      <a:pt x="222" y="215"/>
                    </a:lnTo>
                    <a:lnTo>
                      <a:pt x="220" y="224"/>
                    </a:lnTo>
                    <a:lnTo>
                      <a:pt x="216" y="230"/>
                    </a:lnTo>
                    <a:lnTo>
                      <a:pt x="210" y="236"/>
                    </a:lnTo>
                    <a:lnTo>
                      <a:pt x="206" y="238"/>
                    </a:lnTo>
                    <a:lnTo>
                      <a:pt x="198" y="241"/>
                    </a:lnTo>
                    <a:lnTo>
                      <a:pt x="189" y="242"/>
                    </a:lnTo>
                    <a:lnTo>
                      <a:pt x="182" y="242"/>
                    </a:lnTo>
                    <a:lnTo>
                      <a:pt x="182" y="242"/>
                    </a:lnTo>
                    <a:lnTo>
                      <a:pt x="176" y="243"/>
                    </a:lnTo>
                    <a:lnTo>
                      <a:pt x="168" y="242"/>
                    </a:lnTo>
                    <a:lnTo>
                      <a:pt x="168" y="241"/>
                    </a:lnTo>
                    <a:lnTo>
                      <a:pt x="176" y="242"/>
                    </a:lnTo>
                    <a:lnTo>
                      <a:pt x="176" y="242"/>
                    </a:lnTo>
                    <a:lnTo>
                      <a:pt x="182" y="241"/>
                    </a:lnTo>
                    <a:lnTo>
                      <a:pt x="189" y="241"/>
                    </a:lnTo>
                    <a:lnTo>
                      <a:pt x="189" y="241"/>
                    </a:lnTo>
                    <a:lnTo>
                      <a:pt x="198" y="240"/>
                    </a:lnTo>
                    <a:lnTo>
                      <a:pt x="198" y="240"/>
                    </a:lnTo>
                    <a:lnTo>
                      <a:pt x="206" y="238"/>
                    </a:lnTo>
                    <a:lnTo>
                      <a:pt x="206" y="238"/>
                    </a:lnTo>
                    <a:lnTo>
                      <a:pt x="210" y="235"/>
                    </a:lnTo>
                    <a:lnTo>
                      <a:pt x="210" y="235"/>
                    </a:lnTo>
                    <a:lnTo>
                      <a:pt x="216" y="229"/>
                    </a:lnTo>
                    <a:lnTo>
                      <a:pt x="216" y="229"/>
                    </a:lnTo>
                    <a:lnTo>
                      <a:pt x="219" y="224"/>
                    </a:lnTo>
                    <a:lnTo>
                      <a:pt x="219" y="224"/>
                    </a:lnTo>
                    <a:lnTo>
                      <a:pt x="221" y="215"/>
                    </a:lnTo>
                    <a:lnTo>
                      <a:pt x="221" y="215"/>
                    </a:lnTo>
                    <a:lnTo>
                      <a:pt x="222" y="207"/>
                    </a:lnTo>
                    <a:lnTo>
                      <a:pt x="223" y="196"/>
                    </a:lnTo>
                    <a:lnTo>
                      <a:pt x="227" y="187"/>
                    </a:lnTo>
                    <a:lnTo>
                      <a:pt x="230" y="178"/>
                    </a:lnTo>
                    <a:lnTo>
                      <a:pt x="234" y="173"/>
                    </a:lnTo>
                    <a:lnTo>
                      <a:pt x="236" y="170"/>
                    </a:lnTo>
                    <a:lnTo>
                      <a:pt x="239" y="168"/>
                    </a:lnTo>
                    <a:lnTo>
                      <a:pt x="241" y="168"/>
                    </a:lnTo>
                    <a:lnTo>
                      <a:pt x="241" y="168"/>
                    </a:lnTo>
                    <a:lnTo>
                      <a:pt x="241" y="166"/>
                    </a:lnTo>
                    <a:lnTo>
                      <a:pt x="241" y="167"/>
                    </a:lnTo>
                    <a:lnTo>
                      <a:pt x="241" y="166"/>
                    </a:lnTo>
                    <a:lnTo>
                      <a:pt x="242" y="167"/>
                    </a:lnTo>
                    <a:lnTo>
                      <a:pt x="239" y="167"/>
                    </a:lnTo>
                    <a:lnTo>
                      <a:pt x="237" y="165"/>
                    </a:lnTo>
                    <a:lnTo>
                      <a:pt x="237" y="165"/>
                    </a:lnTo>
                    <a:lnTo>
                      <a:pt x="235" y="164"/>
                    </a:lnTo>
                    <a:lnTo>
                      <a:pt x="233" y="163"/>
                    </a:lnTo>
                    <a:lnTo>
                      <a:pt x="229" y="160"/>
                    </a:lnTo>
                    <a:lnTo>
                      <a:pt x="226" y="156"/>
                    </a:lnTo>
                    <a:lnTo>
                      <a:pt x="220" y="149"/>
                    </a:lnTo>
                    <a:lnTo>
                      <a:pt x="214" y="142"/>
                    </a:lnTo>
                    <a:lnTo>
                      <a:pt x="214" y="142"/>
                    </a:lnTo>
                    <a:lnTo>
                      <a:pt x="210" y="137"/>
                    </a:lnTo>
                    <a:lnTo>
                      <a:pt x="210" y="137"/>
                    </a:lnTo>
                    <a:lnTo>
                      <a:pt x="206" y="133"/>
                    </a:lnTo>
                    <a:lnTo>
                      <a:pt x="206" y="132"/>
                    </a:lnTo>
                    <a:close/>
                    <a:moveTo>
                      <a:pt x="601" y="94"/>
                    </a:moveTo>
                    <a:lnTo>
                      <a:pt x="604" y="94"/>
                    </a:lnTo>
                    <a:lnTo>
                      <a:pt x="604" y="94"/>
                    </a:lnTo>
                    <a:lnTo>
                      <a:pt x="609" y="91"/>
                    </a:lnTo>
                    <a:lnTo>
                      <a:pt x="609" y="91"/>
                    </a:lnTo>
                    <a:lnTo>
                      <a:pt x="616" y="84"/>
                    </a:lnTo>
                    <a:lnTo>
                      <a:pt x="616" y="84"/>
                    </a:lnTo>
                    <a:lnTo>
                      <a:pt x="626" y="72"/>
                    </a:lnTo>
                    <a:lnTo>
                      <a:pt x="626" y="72"/>
                    </a:lnTo>
                    <a:lnTo>
                      <a:pt x="635" y="61"/>
                    </a:lnTo>
                    <a:lnTo>
                      <a:pt x="635" y="61"/>
                    </a:lnTo>
                    <a:lnTo>
                      <a:pt x="643" y="50"/>
                    </a:lnTo>
                    <a:lnTo>
                      <a:pt x="649" y="44"/>
                    </a:lnTo>
                    <a:lnTo>
                      <a:pt x="660" y="35"/>
                    </a:lnTo>
                    <a:lnTo>
                      <a:pt x="666" y="31"/>
                    </a:lnTo>
                    <a:lnTo>
                      <a:pt x="671" y="28"/>
                    </a:lnTo>
                    <a:lnTo>
                      <a:pt x="674" y="27"/>
                    </a:lnTo>
                    <a:lnTo>
                      <a:pt x="678" y="26"/>
                    </a:lnTo>
                    <a:lnTo>
                      <a:pt x="680" y="30"/>
                    </a:lnTo>
                    <a:lnTo>
                      <a:pt x="683" y="38"/>
                    </a:lnTo>
                    <a:lnTo>
                      <a:pt x="683" y="38"/>
                    </a:lnTo>
                    <a:lnTo>
                      <a:pt x="685" y="42"/>
                    </a:lnTo>
                    <a:lnTo>
                      <a:pt x="685" y="42"/>
                    </a:lnTo>
                    <a:lnTo>
                      <a:pt x="687" y="46"/>
                    </a:lnTo>
                    <a:lnTo>
                      <a:pt x="689" y="49"/>
                    </a:lnTo>
                    <a:lnTo>
                      <a:pt x="689" y="49"/>
                    </a:lnTo>
                    <a:lnTo>
                      <a:pt x="691" y="52"/>
                    </a:lnTo>
                    <a:lnTo>
                      <a:pt x="694" y="56"/>
                    </a:lnTo>
                    <a:lnTo>
                      <a:pt x="698" y="64"/>
                    </a:lnTo>
                    <a:lnTo>
                      <a:pt x="698" y="64"/>
                    </a:lnTo>
                    <a:lnTo>
                      <a:pt x="701" y="69"/>
                    </a:lnTo>
                    <a:lnTo>
                      <a:pt x="705" y="74"/>
                    </a:lnTo>
                    <a:lnTo>
                      <a:pt x="708" y="79"/>
                    </a:lnTo>
                    <a:lnTo>
                      <a:pt x="708" y="79"/>
                    </a:lnTo>
                    <a:lnTo>
                      <a:pt x="712" y="84"/>
                    </a:lnTo>
                    <a:lnTo>
                      <a:pt x="719" y="91"/>
                    </a:lnTo>
                    <a:lnTo>
                      <a:pt x="723" y="96"/>
                    </a:lnTo>
                    <a:lnTo>
                      <a:pt x="723" y="96"/>
                    </a:lnTo>
                    <a:lnTo>
                      <a:pt x="727" y="100"/>
                    </a:lnTo>
                    <a:lnTo>
                      <a:pt x="727" y="100"/>
                    </a:lnTo>
                    <a:lnTo>
                      <a:pt x="728" y="100"/>
                    </a:lnTo>
                    <a:lnTo>
                      <a:pt x="732" y="105"/>
                    </a:lnTo>
                    <a:lnTo>
                      <a:pt x="732" y="105"/>
                    </a:lnTo>
                    <a:lnTo>
                      <a:pt x="736" y="109"/>
                    </a:lnTo>
                    <a:lnTo>
                      <a:pt x="739" y="114"/>
                    </a:lnTo>
                    <a:lnTo>
                      <a:pt x="739" y="114"/>
                    </a:lnTo>
                    <a:lnTo>
                      <a:pt x="745" y="121"/>
                    </a:lnTo>
                    <a:lnTo>
                      <a:pt x="745" y="123"/>
                    </a:lnTo>
                    <a:lnTo>
                      <a:pt x="744" y="123"/>
                    </a:lnTo>
                    <a:lnTo>
                      <a:pt x="744" y="121"/>
                    </a:lnTo>
                    <a:lnTo>
                      <a:pt x="744" y="121"/>
                    </a:lnTo>
                    <a:lnTo>
                      <a:pt x="738" y="114"/>
                    </a:lnTo>
                    <a:lnTo>
                      <a:pt x="735" y="110"/>
                    </a:lnTo>
                    <a:lnTo>
                      <a:pt x="735" y="110"/>
                    </a:lnTo>
                    <a:lnTo>
                      <a:pt x="731" y="105"/>
                    </a:lnTo>
                    <a:lnTo>
                      <a:pt x="727" y="101"/>
                    </a:lnTo>
                    <a:lnTo>
                      <a:pt x="728" y="101"/>
                    </a:lnTo>
                    <a:lnTo>
                      <a:pt x="727" y="101"/>
                    </a:lnTo>
                    <a:lnTo>
                      <a:pt x="723" y="97"/>
                    </a:lnTo>
                    <a:lnTo>
                      <a:pt x="718" y="92"/>
                    </a:lnTo>
                    <a:lnTo>
                      <a:pt x="712" y="84"/>
                    </a:lnTo>
                    <a:lnTo>
                      <a:pt x="712" y="84"/>
                    </a:lnTo>
                    <a:lnTo>
                      <a:pt x="707" y="80"/>
                    </a:lnTo>
                    <a:lnTo>
                      <a:pt x="704" y="74"/>
                    </a:lnTo>
                    <a:lnTo>
                      <a:pt x="704" y="74"/>
                    </a:lnTo>
                    <a:lnTo>
                      <a:pt x="701" y="69"/>
                    </a:lnTo>
                    <a:lnTo>
                      <a:pt x="701" y="69"/>
                    </a:lnTo>
                    <a:lnTo>
                      <a:pt x="697" y="65"/>
                    </a:lnTo>
                    <a:lnTo>
                      <a:pt x="693" y="57"/>
                    </a:lnTo>
                    <a:lnTo>
                      <a:pt x="693" y="57"/>
                    </a:lnTo>
                    <a:lnTo>
                      <a:pt x="690" y="53"/>
                    </a:lnTo>
                    <a:lnTo>
                      <a:pt x="690" y="53"/>
                    </a:lnTo>
                    <a:lnTo>
                      <a:pt x="688" y="50"/>
                    </a:lnTo>
                    <a:lnTo>
                      <a:pt x="686" y="46"/>
                    </a:lnTo>
                    <a:lnTo>
                      <a:pt x="686" y="46"/>
                    </a:lnTo>
                    <a:lnTo>
                      <a:pt x="684" y="43"/>
                    </a:lnTo>
                    <a:lnTo>
                      <a:pt x="682" y="38"/>
                    </a:lnTo>
                    <a:lnTo>
                      <a:pt x="679" y="30"/>
                    </a:lnTo>
                    <a:lnTo>
                      <a:pt x="679" y="30"/>
                    </a:lnTo>
                    <a:lnTo>
                      <a:pt x="677" y="27"/>
                    </a:lnTo>
                    <a:lnTo>
                      <a:pt x="677" y="27"/>
                    </a:lnTo>
                    <a:lnTo>
                      <a:pt x="674" y="28"/>
                    </a:lnTo>
                    <a:lnTo>
                      <a:pt x="674" y="28"/>
                    </a:lnTo>
                    <a:lnTo>
                      <a:pt x="671" y="29"/>
                    </a:lnTo>
                    <a:lnTo>
                      <a:pt x="671" y="29"/>
                    </a:lnTo>
                    <a:lnTo>
                      <a:pt x="667" y="31"/>
                    </a:lnTo>
                    <a:lnTo>
                      <a:pt x="667" y="31"/>
                    </a:lnTo>
                    <a:lnTo>
                      <a:pt x="660" y="36"/>
                    </a:lnTo>
                    <a:lnTo>
                      <a:pt x="660" y="36"/>
                    </a:lnTo>
                    <a:lnTo>
                      <a:pt x="650" y="45"/>
                    </a:lnTo>
                    <a:lnTo>
                      <a:pt x="650" y="45"/>
                    </a:lnTo>
                    <a:lnTo>
                      <a:pt x="644" y="51"/>
                    </a:lnTo>
                    <a:lnTo>
                      <a:pt x="644" y="51"/>
                    </a:lnTo>
                    <a:lnTo>
                      <a:pt x="636" y="61"/>
                    </a:lnTo>
                    <a:lnTo>
                      <a:pt x="626" y="73"/>
                    </a:lnTo>
                    <a:lnTo>
                      <a:pt x="616" y="84"/>
                    </a:lnTo>
                    <a:lnTo>
                      <a:pt x="610" y="91"/>
                    </a:lnTo>
                    <a:lnTo>
                      <a:pt x="604" y="95"/>
                    </a:lnTo>
                    <a:lnTo>
                      <a:pt x="601" y="95"/>
                    </a:lnTo>
                    <a:lnTo>
                      <a:pt x="601" y="94"/>
                    </a:lnTo>
                    <a:close/>
                    <a:moveTo>
                      <a:pt x="615" y="228"/>
                    </a:moveTo>
                    <a:lnTo>
                      <a:pt x="613" y="226"/>
                    </a:lnTo>
                    <a:lnTo>
                      <a:pt x="614" y="226"/>
                    </a:lnTo>
                    <a:lnTo>
                      <a:pt x="617" y="229"/>
                    </a:lnTo>
                    <a:lnTo>
                      <a:pt x="620" y="234"/>
                    </a:lnTo>
                    <a:lnTo>
                      <a:pt x="623" y="239"/>
                    </a:lnTo>
                    <a:lnTo>
                      <a:pt x="627" y="247"/>
                    </a:lnTo>
                    <a:lnTo>
                      <a:pt x="627" y="247"/>
                    </a:lnTo>
                    <a:lnTo>
                      <a:pt x="634" y="260"/>
                    </a:lnTo>
                    <a:lnTo>
                      <a:pt x="640" y="271"/>
                    </a:lnTo>
                    <a:lnTo>
                      <a:pt x="643" y="278"/>
                    </a:lnTo>
                    <a:lnTo>
                      <a:pt x="642" y="278"/>
                    </a:lnTo>
                    <a:lnTo>
                      <a:pt x="644" y="280"/>
                    </a:lnTo>
                    <a:lnTo>
                      <a:pt x="644" y="280"/>
                    </a:lnTo>
                    <a:lnTo>
                      <a:pt x="646" y="280"/>
                    </a:lnTo>
                    <a:lnTo>
                      <a:pt x="646" y="280"/>
                    </a:lnTo>
                    <a:lnTo>
                      <a:pt x="648" y="278"/>
                    </a:lnTo>
                    <a:lnTo>
                      <a:pt x="647" y="279"/>
                    </a:lnTo>
                    <a:lnTo>
                      <a:pt x="651" y="272"/>
                    </a:lnTo>
                    <a:lnTo>
                      <a:pt x="659" y="260"/>
                    </a:lnTo>
                    <a:lnTo>
                      <a:pt x="668" y="248"/>
                    </a:lnTo>
                    <a:lnTo>
                      <a:pt x="678" y="238"/>
                    </a:lnTo>
                    <a:lnTo>
                      <a:pt x="692" y="226"/>
                    </a:lnTo>
                    <a:lnTo>
                      <a:pt x="709" y="213"/>
                    </a:lnTo>
                    <a:lnTo>
                      <a:pt x="728" y="201"/>
                    </a:lnTo>
                    <a:lnTo>
                      <a:pt x="739" y="194"/>
                    </a:lnTo>
                    <a:lnTo>
                      <a:pt x="745" y="191"/>
                    </a:lnTo>
                    <a:lnTo>
                      <a:pt x="745" y="191"/>
                    </a:lnTo>
                    <a:lnTo>
                      <a:pt x="747" y="189"/>
                    </a:lnTo>
                    <a:lnTo>
                      <a:pt x="748" y="190"/>
                    </a:lnTo>
                    <a:lnTo>
                      <a:pt x="746" y="192"/>
                    </a:lnTo>
                    <a:lnTo>
                      <a:pt x="740" y="195"/>
                    </a:lnTo>
                    <a:lnTo>
                      <a:pt x="740" y="195"/>
                    </a:lnTo>
                    <a:lnTo>
                      <a:pt x="729" y="202"/>
                    </a:lnTo>
                    <a:lnTo>
                      <a:pt x="729" y="202"/>
                    </a:lnTo>
                    <a:lnTo>
                      <a:pt x="710" y="214"/>
                    </a:lnTo>
                    <a:lnTo>
                      <a:pt x="710" y="214"/>
                    </a:lnTo>
                    <a:lnTo>
                      <a:pt x="693" y="227"/>
                    </a:lnTo>
                    <a:lnTo>
                      <a:pt x="693" y="227"/>
                    </a:lnTo>
                    <a:lnTo>
                      <a:pt x="679" y="239"/>
                    </a:lnTo>
                    <a:lnTo>
                      <a:pt x="679" y="239"/>
                    </a:lnTo>
                    <a:lnTo>
                      <a:pt x="669" y="249"/>
                    </a:lnTo>
                    <a:lnTo>
                      <a:pt x="669" y="249"/>
                    </a:lnTo>
                    <a:lnTo>
                      <a:pt x="660" y="261"/>
                    </a:lnTo>
                    <a:lnTo>
                      <a:pt x="660" y="261"/>
                    </a:lnTo>
                    <a:lnTo>
                      <a:pt x="651" y="273"/>
                    </a:lnTo>
                    <a:lnTo>
                      <a:pt x="651" y="273"/>
                    </a:lnTo>
                    <a:lnTo>
                      <a:pt x="648" y="279"/>
                    </a:lnTo>
                    <a:lnTo>
                      <a:pt x="647" y="281"/>
                    </a:lnTo>
                    <a:lnTo>
                      <a:pt x="644" y="281"/>
                    </a:lnTo>
                    <a:lnTo>
                      <a:pt x="642" y="278"/>
                    </a:lnTo>
                    <a:lnTo>
                      <a:pt x="639" y="272"/>
                    </a:lnTo>
                    <a:lnTo>
                      <a:pt x="639" y="272"/>
                    </a:lnTo>
                    <a:lnTo>
                      <a:pt x="633" y="260"/>
                    </a:lnTo>
                    <a:lnTo>
                      <a:pt x="633" y="260"/>
                    </a:lnTo>
                    <a:lnTo>
                      <a:pt x="626" y="247"/>
                    </a:lnTo>
                    <a:lnTo>
                      <a:pt x="622" y="239"/>
                    </a:lnTo>
                    <a:lnTo>
                      <a:pt x="622" y="239"/>
                    </a:lnTo>
                    <a:lnTo>
                      <a:pt x="619" y="235"/>
                    </a:lnTo>
                    <a:lnTo>
                      <a:pt x="616" y="230"/>
                    </a:lnTo>
                    <a:lnTo>
                      <a:pt x="616" y="230"/>
                    </a:lnTo>
                    <a:lnTo>
                      <a:pt x="611" y="223"/>
                    </a:lnTo>
                    <a:lnTo>
                      <a:pt x="611" y="223"/>
                    </a:lnTo>
                    <a:lnTo>
                      <a:pt x="615" y="227"/>
                    </a:lnTo>
                    <a:lnTo>
                      <a:pt x="615" y="228"/>
                    </a:lnTo>
                    <a:close/>
                    <a:moveTo>
                      <a:pt x="246" y="184"/>
                    </a:moveTo>
                    <a:lnTo>
                      <a:pt x="248" y="188"/>
                    </a:lnTo>
                    <a:lnTo>
                      <a:pt x="248" y="188"/>
                    </a:lnTo>
                    <a:lnTo>
                      <a:pt x="249" y="189"/>
                    </a:lnTo>
                    <a:lnTo>
                      <a:pt x="249" y="189"/>
                    </a:lnTo>
                    <a:lnTo>
                      <a:pt x="252" y="189"/>
                    </a:lnTo>
                    <a:lnTo>
                      <a:pt x="252" y="189"/>
                    </a:lnTo>
                    <a:lnTo>
                      <a:pt x="256" y="189"/>
                    </a:lnTo>
                    <a:lnTo>
                      <a:pt x="261" y="189"/>
                    </a:lnTo>
                    <a:lnTo>
                      <a:pt x="269" y="189"/>
                    </a:lnTo>
                    <a:lnTo>
                      <a:pt x="295" y="191"/>
                    </a:lnTo>
                    <a:lnTo>
                      <a:pt x="320" y="195"/>
                    </a:lnTo>
                    <a:lnTo>
                      <a:pt x="351" y="201"/>
                    </a:lnTo>
                    <a:lnTo>
                      <a:pt x="371" y="207"/>
                    </a:lnTo>
                    <a:lnTo>
                      <a:pt x="393" y="213"/>
                    </a:lnTo>
                    <a:lnTo>
                      <a:pt x="412" y="220"/>
                    </a:lnTo>
                    <a:lnTo>
                      <a:pt x="417" y="226"/>
                    </a:lnTo>
                    <a:lnTo>
                      <a:pt x="415" y="229"/>
                    </a:lnTo>
                    <a:lnTo>
                      <a:pt x="410" y="233"/>
                    </a:lnTo>
                    <a:lnTo>
                      <a:pt x="404" y="234"/>
                    </a:lnTo>
                    <a:lnTo>
                      <a:pt x="404" y="234"/>
                    </a:lnTo>
                    <a:lnTo>
                      <a:pt x="395" y="238"/>
                    </a:lnTo>
                    <a:lnTo>
                      <a:pt x="380" y="241"/>
                    </a:lnTo>
                    <a:lnTo>
                      <a:pt x="380" y="241"/>
                    </a:lnTo>
                    <a:lnTo>
                      <a:pt x="370" y="245"/>
                    </a:lnTo>
                    <a:lnTo>
                      <a:pt x="370" y="245"/>
                    </a:lnTo>
                    <a:lnTo>
                      <a:pt x="364" y="247"/>
                    </a:lnTo>
                    <a:lnTo>
                      <a:pt x="357" y="249"/>
                    </a:lnTo>
                    <a:lnTo>
                      <a:pt x="350" y="251"/>
                    </a:lnTo>
                    <a:lnTo>
                      <a:pt x="338" y="252"/>
                    </a:lnTo>
                    <a:lnTo>
                      <a:pt x="327" y="252"/>
                    </a:lnTo>
                    <a:lnTo>
                      <a:pt x="313" y="250"/>
                    </a:lnTo>
                    <a:lnTo>
                      <a:pt x="313" y="250"/>
                    </a:lnTo>
                    <a:lnTo>
                      <a:pt x="302" y="249"/>
                    </a:lnTo>
                    <a:lnTo>
                      <a:pt x="290" y="246"/>
                    </a:lnTo>
                    <a:lnTo>
                      <a:pt x="275" y="242"/>
                    </a:lnTo>
                    <a:lnTo>
                      <a:pt x="264" y="236"/>
                    </a:lnTo>
                    <a:lnTo>
                      <a:pt x="260" y="233"/>
                    </a:lnTo>
                    <a:lnTo>
                      <a:pt x="260" y="233"/>
                    </a:lnTo>
                    <a:lnTo>
                      <a:pt x="255" y="231"/>
                    </a:lnTo>
                    <a:lnTo>
                      <a:pt x="255" y="231"/>
                    </a:lnTo>
                    <a:lnTo>
                      <a:pt x="250" y="230"/>
                    </a:lnTo>
                    <a:lnTo>
                      <a:pt x="251" y="230"/>
                    </a:lnTo>
                    <a:lnTo>
                      <a:pt x="249" y="230"/>
                    </a:lnTo>
                    <a:lnTo>
                      <a:pt x="249" y="230"/>
                    </a:lnTo>
                    <a:lnTo>
                      <a:pt x="246" y="232"/>
                    </a:lnTo>
                    <a:lnTo>
                      <a:pt x="246" y="231"/>
                    </a:lnTo>
                    <a:lnTo>
                      <a:pt x="248" y="229"/>
                    </a:lnTo>
                    <a:lnTo>
                      <a:pt x="251" y="229"/>
                    </a:lnTo>
                    <a:lnTo>
                      <a:pt x="255" y="230"/>
                    </a:lnTo>
                    <a:lnTo>
                      <a:pt x="260" y="232"/>
                    </a:lnTo>
                    <a:lnTo>
                      <a:pt x="264" y="235"/>
                    </a:lnTo>
                    <a:lnTo>
                      <a:pt x="264" y="235"/>
                    </a:lnTo>
                    <a:lnTo>
                      <a:pt x="276" y="241"/>
                    </a:lnTo>
                    <a:lnTo>
                      <a:pt x="276" y="241"/>
                    </a:lnTo>
                    <a:lnTo>
                      <a:pt x="290" y="245"/>
                    </a:lnTo>
                    <a:lnTo>
                      <a:pt x="290" y="245"/>
                    </a:lnTo>
                    <a:lnTo>
                      <a:pt x="303" y="248"/>
                    </a:lnTo>
                    <a:lnTo>
                      <a:pt x="303" y="248"/>
                    </a:lnTo>
                    <a:lnTo>
                      <a:pt x="314" y="249"/>
                    </a:lnTo>
                    <a:lnTo>
                      <a:pt x="328" y="251"/>
                    </a:lnTo>
                    <a:lnTo>
                      <a:pt x="328" y="251"/>
                    </a:lnTo>
                    <a:lnTo>
                      <a:pt x="338" y="251"/>
                    </a:lnTo>
                    <a:lnTo>
                      <a:pt x="338" y="251"/>
                    </a:lnTo>
                    <a:lnTo>
                      <a:pt x="350" y="250"/>
                    </a:lnTo>
                    <a:lnTo>
                      <a:pt x="350" y="250"/>
                    </a:lnTo>
                    <a:lnTo>
                      <a:pt x="357" y="248"/>
                    </a:lnTo>
                    <a:lnTo>
                      <a:pt x="363" y="246"/>
                    </a:lnTo>
                    <a:lnTo>
                      <a:pt x="363" y="246"/>
                    </a:lnTo>
                    <a:lnTo>
                      <a:pt x="370" y="244"/>
                    </a:lnTo>
                    <a:lnTo>
                      <a:pt x="380" y="240"/>
                    </a:lnTo>
                    <a:lnTo>
                      <a:pt x="395" y="237"/>
                    </a:lnTo>
                    <a:lnTo>
                      <a:pt x="395" y="237"/>
                    </a:lnTo>
                    <a:lnTo>
                      <a:pt x="404" y="234"/>
                    </a:lnTo>
                    <a:lnTo>
                      <a:pt x="409" y="232"/>
                    </a:lnTo>
                    <a:lnTo>
                      <a:pt x="409" y="232"/>
                    </a:lnTo>
                    <a:lnTo>
                      <a:pt x="414" y="228"/>
                    </a:lnTo>
                    <a:lnTo>
                      <a:pt x="414" y="228"/>
                    </a:lnTo>
                    <a:lnTo>
                      <a:pt x="416" y="226"/>
                    </a:lnTo>
                    <a:lnTo>
                      <a:pt x="416" y="226"/>
                    </a:lnTo>
                    <a:lnTo>
                      <a:pt x="412" y="221"/>
                    </a:lnTo>
                    <a:lnTo>
                      <a:pt x="412" y="221"/>
                    </a:lnTo>
                    <a:lnTo>
                      <a:pt x="393" y="214"/>
                    </a:lnTo>
                    <a:lnTo>
                      <a:pt x="393" y="214"/>
                    </a:lnTo>
                    <a:lnTo>
                      <a:pt x="370" y="208"/>
                    </a:lnTo>
                    <a:lnTo>
                      <a:pt x="371" y="208"/>
                    </a:lnTo>
                    <a:lnTo>
                      <a:pt x="350" y="202"/>
                    </a:lnTo>
                    <a:lnTo>
                      <a:pt x="350" y="202"/>
                    </a:lnTo>
                    <a:lnTo>
                      <a:pt x="320" y="196"/>
                    </a:lnTo>
                    <a:lnTo>
                      <a:pt x="320" y="196"/>
                    </a:lnTo>
                    <a:lnTo>
                      <a:pt x="295" y="192"/>
                    </a:lnTo>
                    <a:lnTo>
                      <a:pt x="295" y="192"/>
                    </a:lnTo>
                    <a:lnTo>
                      <a:pt x="269" y="190"/>
                    </a:lnTo>
                    <a:lnTo>
                      <a:pt x="269" y="190"/>
                    </a:lnTo>
                    <a:lnTo>
                      <a:pt x="261" y="190"/>
                    </a:lnTo>
                    <a:lnTo>
                      <a:pt x="261" y="190"/>
                    </a:lnTo>
                    <a:lnTo>
                      <a:pt x="256" y="190"/>
                    </a:lnTo>
                    <a:lnTo>
                      <a:pt x="256" y="190"/>
                    </a:lnTo>
                    <a:lnTo>
                      <a:pt x="252" y="190"/>
                    </a:lnTo>
                    <a:lnTo>
                      <a:pt x="249" y="190"/>
                    </a:lnTo>
                    <a:lnTo>
                      <a:pt x="247" y="188"/>
                    </a:lnTo>
                    <a:lnTo>
                      <a:pt x="245" y="185"/>
                    </a:lnTo>
                    <a:lnTo>
                      <a:pt x="246" y="184"/>
                    </a:lnTo>
                    <a:close/>
                    <a:moveTo>
                      <a:pt x="290" y="82"/>
                    </a:moveTo>
                    <a:lnTo>
                      <a:pt x="295" y="80"/>
                    </a:lnTo>
                    <a:lnTo>
                      <a:pt x="294" y="80"/>
                    </a:lnTo>
                    <a:lnTo>
                      <a:pt x="303" y="74"/>
                    </a:lnTo>
                    <a:lnTo>
                      <a:pt x="303" y="74"/>
                    </a:lnTo>
                    <a:lnTo>
                      <a:pt x="314" y="66"/>
                    </a:lnTo>
                    <a:lnTo>
                      <a:pt x="314" y="67"/>
                    </a:lnTo>
                    <a:lnTo>
                      <a:pt x="328" y="52"/>
                    </a:lnTo>
                    <a:lnTo>
                      <a:pt x="328" y="52"/>
                    </a:lnTo>
                    <a:lnTo>
                      <a:pt x="346" y="34"/>
                    </a:lnTo>
                    <a:lnTo>
                      <a:pt x="364" y="19"/>
                    </a:lnTo>
                    <a:lnTo>
                      <a:pt x="364" y="19"/>
                    </a:lnTo>
                    <a:lnTo>
                      <a:pt x="376" y="8"/>
                    </a:lnTo>
                    <a:lnTo>
                      <a:pt x="380" y="5"/>
                    </a:lnTo>
                    <a:lnTo>
                      <a:pt x="380" y="5"/>
                    </a:lnTo>
                    <a:lnTo>
                      <a:pt x="383" y="2"/>
                    </a:lnTo>
                    <a:lnTo>
                      <a:pt x="386" y="0"/>
                    </a:lnTo>
                    <a:lnTo>
                      <a:pt x="385" y="5"/>
                    </a:lnTo>
                    <a:lnTo>
                      <a:pt x="385" y="4"/>
                    </a:lnTo>
                    <a:lnTo>
                      <a:pt x="385" y="6"/>
                    </a:lnTo>
                    <a:lnTo>
                      <a:pt x="385" y="6"/>
                    </a:lnTo>
                    <a:lnTo>
                      <a:pt x="387" y="7"/>
                    </a:lnTo>
                    <a:lnTo>
                      <a:pt x="387" y="6"/>
                    </a:lnTo>
                    <a:lnTo>
                      <a:pt x="391" y="7"/>
                    </a:lnTo>
                    <a:lnTo>
                      <a:pt x="391" y="10"/>
                    </a:lnTo>
                    <a:lnTo>
                      <a:pt x="391" y="10"/>
                    </a:lnTo>
                    <a:lnTo>
                      <a:pt x="393" y="12"/>
                    </a:lnTo>
                    <a:lnTo>
                      <a:pt x="392" y="12"/>
                    </a:lnTo>
                    <a:lnTo>
                      <a:pt x="394" y="13"/>
                    </a:lnTo>
                    <a:lnTo>
                      <a:pt x="394" y="12"/>
                    </a:lnTo>
                    <a:lnTo>
                      <a:pt x="397" y="13"/>
                    </a:lnTo>
                    <a:lnTo>
                      <a:pt x="398" y="15"/>
                    </a:lnTo>
                    <a:lnTo>
                      <a:pt x="398" y="15"/>
                    </a:lnTo>
                    <a:lnTo>
                      <a:pt x="400" y="17"/>
                    </a:lnTo>
                    <a:lnTo>
                      <a:pt x="400" y="17"/>
                    </a:lnTo>
                    <a:lnTo>
                      <a:pt x="402" y="19"/>
                    </a:lnTo>
                    <a:lnTo>
                      <a:pt x="402" y="18"/>
                    </a:lnTo>
                    <a:lnTo>
                      <a:pt x="405" y="20"/>
                    </a:lnTo>
                    <a:lnTo>
                      <a:pt x="405" y="19"/>
                    </a:lnTo>
                    <a:lnTo>
                      <a:pt x="407" y="20"/>
                    </a:lnTo>
                    <a:lnTo>
                      <a:pt x="407" y="23"/>
                    </a:lnTo>
                    <a:lnTo>
                      <a:pt x="407" y="22"/>
                    </a:lnTo>
                    <a:lnTo>
                      <a:pt x="409" y="24"/>
                    </a:lnTo>
                    <a:lnTo>
                      <a:pt x="409" y="24"/>
                    </a:lnTo>
                    <a:lnTo>
                      <a:pt x="411" y="25"/>
                    </a:lnTo>
                    <a:lnTo>
                      <a:pt x="411" y="25"/>
                    </a:lnTo>
                    <a:lnTo>
                      <a:pt x="412" y="25"/>
                    </a:lnTo>
                    <a:lnTo>
                      <a:pt x="412" y="25"/>
                    </a:lnTo>
                    <a:lnTo>
                      <a:pt x="414" y="25"/>
                    </a:lnTo>
                    <a:lnTo>
                      <a:pt x="414" y="28"/>
                    </a:lnTo>
                    <a:lnTo>
                      <a:pt x="414" y="28"/>
                    </a:lnTo>
                    <a:lnTo>
                      <a:pt x="416" y="30"/>
                    </a:lnTo>
                    <a:lnTo>
                      <a:pt x="416" y="30"/>
                    </a:lnTo>
                    <a:lnTo>
                      <a:pt x="419" y="31"/>
                    </a:lnTo>
                    <a:lnTo>
                      <a:pt x="419" y="31"/>
                    </a:lnTo>
                    <a:lnTo>
                      <a:pt x="422" y="31"/>
                    </a:lnTo>
                    <a:lnTo>
                      <a:pt x="423" y="34"/>
                    </a:lnTo>
                    <a:lnTo>
                      <a:pt x="423" y="34"/>
                    </a:lnTo>
                    <a:lnTo>
                      <a:pt x="424" y="36"/>
                    </a:lnTo>
                    <a:lnTo>
                      <a:pt x="424" y="36"/>
                    </a:lnTo>
                    <a:lnTo>
                      <a:pt x="427" y="37"/>
                    </a:lnTo>
                    <a:lnTo>
                      <a:pt x="427" y="37"/>
                    </a:lnTo>
                    <a:lnTo>
                      <a:pt x="431" y="37"/>
                    </a:lnTo>
                    <a:lnTo>
                      <a:pt x="431" y="39"/>
                    </a:lnTo>
                    <a:lnTo>
                      <a:pt x="431" y="39"/>
                    </a:lnTo>
                    <a:lnTo>
                      <a:pt x="433" y="41"/>
                    </a:lnTo>
                    <a:lnTo>
                      <a:pt x="433" y="41"/>
                    </a:lnTo>
                    <a:lnTo>
                      <a:pt x="438" y="42"/>
                    </a:lnTo>
                    <a:lnTo>
                      <a:pt x="438" y="44"/>
                    </a:lnTo>
                    <a:lnTo>
                      <a:pt x="438" y="43"/>
                    </a:lnTo>
                    <a:lnTo>
                      <a:pt x="439" y="45"/>
                    </a:lnTo>
                    <a:lnTo>
                      <a:pt x="439" y="45"/>
                    </a:lnTo>
                    <a:lnTo>
                      <a:pt x="441" y="46"/>
                    </a:lnTo>
                    <a:lnTo>
                      <a:pt x="441" y="46"/>
                    </a:lnTo>
                    <a:lnTo>
                      <a:pt x="444" y="46"/>
                    </a:lnTo>
                    <a:lnTo>
                      <a:pt x="446" y="47"/>
                    </a:lnTo>
                    <a:lnTo>
                      <a:pt x="446" y="49"/>
                    </a:lnTo>
                    <a:lnTo>
                      <a:pt x="446" y="49"/>
                    </a:lnTo>
                    <a:lnTo>
                      <a:pt x="447" y="51"/>
                    </a:lnTo>
                    <a:lnTo>
                      <a:pt x="447" y="51"/>
                    </a:lnTo>
                    <a:lnTo>
                      <a:pt x="448" y="52"/>
                    </a:lnTo>
                    <a:lnTo>
                      <a:pt x="447" y="52"/>
                    </a:lnTo>
                    <a:lnTo>
                      <a:pt x="449" y="53"/>
                    </a:lnTo>
                    <a:lnTo>
                      <a:pt x="449" y="53"/>
                    </a:lnTo>
                    <a:lnTo>
                      <a:pt x="452" y="54"/>
                    </a:lnTo>
                    <a:lnTo>
                      <a:pt x="453" y="57"/>
                    </a:lnTo>
                    <a:lnTo>
                      <a:pt x="453" y="57"/>
                    </a:lnTo>
                    <a:lnTo>
                      <a:pt x="455" y="58"/>
                    </a:lnTo>
                    <a:lnTo>
                      <a:pt x="455" y="58"/>
                    </a:lnTo>
                    <a:lnTo>
                      <a:pt x="456" y="59"/>
                    </a:lnTo>
                    <a:lnTo>
                      <a:pt x="456" y="59"/>
                    </a:lnTo>
                    <a:lnTo>
                      <a:pt x="459" y="60"/>
                    </a:lnTo>
                    <a:lnTo>
                      <a:pt x="460" y="62"/>
                    </a:lnTo>
                    <a:lnTo>
                      <a:pt x="460" y="62"/>
                    </a:lnTo>
                    <a:lnTo>
                      <a:pt x="461" y="65"/>
                    </a:lnTo>
                    <a:lnTo>
                      <a:pt x="461" y="64"/>
                    </a:lnTo>
                    <a:lnTo>
                      <a:pt x="463" y="66"/>
                    </a:lnTo>
                    <a:lnTo>
                      <a:pt x="463" y="66"/>
                    </a:lnTo>
                    <a:lnTo>
                      <a:pt x="466" y="67"/>
                    </a:lnTo>
                    <a:lnTo>
                      <a:pt x="467" y="69"/>
                    </a:lnTo>
                    <a:lnTo>
                      <a:pt x="467" y="69"/>
                    </a:lnTo>
                    <a:lnTo>
                      <a:pt x="468" y="70"/>
                    </a:lnTo>
                    <a:lnTo>
                      <a:pt x="468" y="70"/>
                    </a:lnTo>
                    <a:lnTo>
                      <a:pt x="470" y="71"/>
                    </a:lnTo>
                    <a:lnTo>
                      <a:pt x="470" y="71"/>
                    </a:lnTo>
                    <a:lnTo>
                      <a:pt x="473" y="72"/>
                    </a:lnTo>
                    <a:lnTo>
                      <a:pt x="473" y="72"/>
                    </a:lnTo>
                    <a:lnTo>
                      <a:pt x="476" y="73"/>
                    </a:lnTo>
                    <a:lnTo>
                      <a:pt x="477" y="75"/>
                    </a:lnTo>
                    <a:lnTo>
                      <a:pt x="477" y="75"/>
                    </a:lnTo>
                    <a:lnTo>
                      <a:pt x="479" y="76"/>
                    </a:lnTo>
                    <a:lnTo>
                      <a:pt x="478" y="76"/>
                    </a:lnTo>
                    <a:lnTo>
                      <a:pt x="481" y="77"/>
                    </a:lnTo>
                    <a:lnTo>
                      <a:pt x="481" y="77"/>
                    </a:lnTo>
                    <a:lnTo>
                      <a:pt x="483" y="77"/>
                    </a:lnTo>
                    <a:lnTo>
                      <a:pt x="483" y="79"/>
                    </a:lnTo>
                    <a:lnTo>
                      <a:pt x="483" y="79"/>
                    </a:lnTo>
                    <a:lnTo>
                      <a:pt x="485" y="80"/>
                    </a:lnTo>
                    <a:lnTo>
                      <a:pt x="485" y="80"/>
                    </a:lnTo>
                    <a:lnTo>
                      <a:pt x="487" y="81"/>
                    </a:lnTo>
                    <a:lnTo>
                      <a:pt x="487" y="81"/>
                    </a:lnTo>
                    <a:lnTo>
                      <a:pt x="490" y="82"/>
                    </a:lnTo>
                    <a:lnTo>
                      <a:pt x="490" y="84"/>
                    </a:lnTo>
                    <a:lnTo>
                      <a:pt x="490" y="84"/>
                    </a:lnTo>
                    <a:lnTo>
                      <a:pt x="492" y="86"/>
                    </a:lnTo>
                    <a:lnTo>
                      <a:pt x="492" y="85"/>
                    </a:lnTo>
                    <a:lnTo>
                      <a:pt x="493" y="86"/>
                    </a:lnTo>
                    <a:lnTo>
                      <a:pt x="493" y="86"/>
                    </a:lnTo>
                    <a:lnTo>
                      <a:pt x="494" y="87"/>
                    </a:lnTo>
                    <a:lnTo>
                      <a:pt x="494" y="88"/>
                    </a:lnTo>
                    <a:lnTo>
                      <a:pt x="492" y="87"/>
                    </a:lnTo>
                    <a:lnTo>
                      <a:pt x="491" y="86"/>
                    </a:lnTo>
                    <a:lnTo>
                      <a:pt x="490" y="85"/>
                    </a:lnTo>
                    <a:lnTo>
                      <a:pt x="489" y="83"/>
                    </a:lnTo>
                    <a:lnTo>
                      <a:pt x="489" y="83"/>
                    </a:lnTo>
                    <a:lnTo>
                      <a:pt x="487" y="82"/>
                    </a:lnTo>
                    <a:lnTo>
                      <a:pt x="485" y="81"/>
                    </a:lnTo>
                    <a:lnTo>
                      <a:pt x="483" y="80"/>
                    </a:lnTo>
                    <a:lnTo>
                      <a:pt x="482" y="78"/>
                    </a:lnTo>
                    <a:lnTo>
                      <a:pt x="482" y="78"/>
                    </a:lnTo>
                    <a:lnTo>
                      <a:pt x="481" y="78"/>
                    </a:lnTo>
                    <a:lnTo>
                      <a:pt x="478" y="77"/>
                    </a:lnTo>
                    <a:lnTo>
                      <a:pt x="476" y="76"/>
                    </a:lnTo>
                    <a:lnTo>
                      <a:pt x="475" y="73"/>
                    </a:lnTo>
                    <a:lnTo>
                      <a:pt x="476" y="73"/>
                    </a:lnTo>
                    <a:lnTo>
                      <a:pt x="472" y="73"/>
                    </a:lnTo>
                    <a:lnTo>
                      <a:pt x="469" y="72"/>
                    </a:lnTo>
                    <a:lnTo>
                      <a:pt x="468" y="70"/>
                    </a:lnTo>
                    <a:lnTo>
                      <a:pt x="467" y="69"/>
                    </a:lnTo>
                    <a:lnTo>
                      <a:pt x="466" y="67"/>
                    </a:lnTo>
                    <a:lnTo>
                      <a:pt x="466" y="67"/>
                    </a:lnTo>
                    <a:lnTo>
                      <a:pt x="463" y="67"/>
                    </a:lnTo>
                    <a:lnTo>
                      <a:pt x="460" y="65"/>
                    </a:lnTo>
                    <a:lnTo>
                      <a:pt x="459" y="63"/>
                    </a:lnTo>
                    <a:lnTo>
                      <a:pt x="458" y="60"/>
                    </a:lnTo>
                    <a:lnTo>
                      <a:pt x="458" y="61"/>
                    </a:lnTo>
                    <a:lnTo>
                      <a:pt x="456" y="60"/>
                    </a:lnTo>
                    <a:lnTo>
                      <a:pt x="454" y="59"/>
                    </a:lnTo>
                    <a:lnTo>
                      <a:pt x="452" y="58"/>
                    </a:lnTo>
                    <a:lnTo>
                      <a:pt x="451" y="55"/>
                    </a:lnTo>
                    <a:lnTo>
                      <a:pt x="452" y="55"/>
                    </a:lnTo>
                    <a:lnTo>
                      <a:pt x="449" y="54"/>
                    </a:lnTo>
                    <a:lnTo>
                      <a:pt x="447" y="53"/>
                    </a:lnTo>
                    <a:lnTo>
                      <a:pt x="446" y="52"/>
                    </a:lnTo>
                    <a:lnTo>
                      <a:pt x="445" y="50"/>
                    </a:lnTo>
                    <a:lnTo>
                      <a:pt x="445" y="47"/>
                    </a:lnTo>
                    <a:lnTo>
                      <a:pt x="445" y="47"/>
                    </a:lnTo>
                    <a:lnTo>
                      <a:pt x="444" y="47"/>
                    </a:lnTo>
                    <a:lnTo>
                      <a:pt x="444" y="47"/>
                    </a:lnTo>
                    <a:lnTo>
                      <a:pt x="441" y="47"/>
                    </a:lnTo>
                    <a:lnTo>
                      <a:pt x="438" y="46"/>
                    </a:lnTo>
                    <a:lnTo>
                      <a:pt x="437" y="44"/>
                    </a:lnTo>
                    <a:lnTo>
                      <a:pt x="437" y="42"/>
                    </a:lnTo>
                    <a:lnTo>
                      <a:pt x="438" y="43"/>
                    </a:lnTo>
                    <a:lnTo>
                      <a:pt x="433" y="42"/>
                    </a:lnTo>
                    <a:lnTo>
                      <a:pt x="430" y="40"/>
                    </a:lnTo>
                    <a:lnTo>
                      <a:pt x="430" y="37"/>
                    </a:lnTo>
                    <a:lnTo>
                      <a:pt x="430" y="38"/>
                    </a:lnTo>
                    <a:lnTo>
                      <a:pt x="427" y="38"/>
                    </a:lnTo>
                    <a:lnTo>
                      <a:pt x="424" y="36"/>
                    </a:lnTo>
                    <a:lnTo>
                      <a:pt x="422" y="34"/>
                    </a:lnTo>
                    <a:lnTo>
                      <a:pt x="421" y="32"/>
                    </a:lnTo>
                    <a:lnTo>
                      <a:pt x="422" y="32"/>
                    </a:lnTo>
                    <a:lnTo>
                      <a:pt x="419" y="32"/>
                    </a:lnTo>
                    <a:lnTo>
                      <a:pt x="415" y="31"/>
                    </a:lnTo>
                    <a:lnTo>
                      <a:pt x="413" y="29"/>
                    </a:lnTo>
                    <a:lnTo>
                      <a:pt x="413" y="25"/>
                    </a:lnTo>
                    <a:lnTo>
                      <a:pt x="414" y="26"/>
                    </a:lnTo>
                    <a:lnTo>
                      <a:pt x="412" y="26"/>
                    </a:lnTo>
                    <a:lnTo>
                      <a:pt x="411" y="25"/>
                    </a:lnTo>
                    <a:lnTo>
                      <a:pt x="409" y="25"/>
                    </a:lnTo>
                    <a:lnTo>
                      <a:pt x="406" y="23"/>
                    </a:lnTo>
                    <a:lnTo>
                      <a:pt x="406" y="20"/>
                    </a:lnTo>
                    <a:lnTo>
                      <a:pt x="406" y="21"/>
                    </a:lnTo>
                    <a:lnTo>
                      <a:pt x="404" y="20"/>
                    </a:lnTo>
                    <a:lnTo>
                      <a:pt x="401" y="19"/>
                    </a:lnTo>
                    <a:lnTo>
                      <a:pt x="399" y="18"/>
                    </a:lnTo>
                    <a:lnTo>
                      <a:pt x="397" y="16"/>
                    </a:lnTo>
                    <a:lnTo>
                      <a:pt x="397" y="13"/>
                    </a:lnTo>
                    <a:lnTo>
                      <a:pt x="397" y="14"/>
                    </a:lnTo>
                    <a:lnTo>
                      <a:pt x="394" y="13"/>
                    </a:lnTo>
                    <a:lnTo>
                      <a:pt x="392" y="12"/>
                    </a:lnTo>
                    <a:lnTo>
                      <a:pt x="390" y="11"/>
                    </a:lnTo>
                    <a:lnTo>
                      <a:pt x="390" y="8"/>
                    </a:lnTo>
                    <a:lnTo>
                      <a:pt x="390" y="8"/>
                    </a:lnTo>
                    <a:lnTo>
                      <a:pt x="387" y="7"/>
                    </a:lnTo>
                    <a:lnTo>
                      <a:pt x="384" y="6"/>
                    </a:lnTo>
                    <a:lnTo>
                      <a:pt x="384" y="4"/>
                    </a:lnTo>
                    <a:lnTo>
                      <a:pt x="385" y="1"/>
                    </a:lnTo>
                    <a:lnTo>
                      <a:pt x="385" y="2"/>
                    </a:lnTo>
                    <a:lnTo>
                      <a:pt x="384" y="3"/>
                    </a:lnTo>
                    <a:lnTo>
                      <a:pt x="384" y="3"/>
                    </a:lnTo>
                    <a:lnTo>
                      <a:pt x="381" y="6"/>
                    </a:lnTo>
                    <a:lnTo>
                      <a:pt x="377" y="9"/>
                    </a:lnTo>
                    <a:lnTo>
                      <a:pt x="377" y="9"/>
                    </a:lnTo>
                    <a:lnTo>
                      <a:pt x="365" y="20"/>
                    </a:lnTo>
                    <a:lnTo>
                      <a:pt x="347" y="35"/>
                    </a:lnTo>
                    <a:lnTo>
                      <a:pt x="347" y="35"/>
                    </a:lnTo>
                    <a:lnTo>
                      <a:pt x="329" y="53"/>
                    </a:lnTo>
                    <a:lnTo>
                      <a:pt x="314" y="67"/>
                    </a:lnTo>
                    <a:lnTo>
                      <a:pt x="304" y="75"/>
                    </a:lnTo>
                    <a:lnTo>
                      <a:pt x="295" y="81"/>
                    </a:lnTo>
                    <a:lnTo>
                      <a:pt x="291" y="83"/>
                    </a:lnTo>
                    <a:lnTo>
                      <a:pt x="290" y="82"/>
                    </a:lnTo>
                    <a:close/>
                  </a:path>
                </a:pathLst>
              </a:custGeom>
              <a:solidFill>
                <a:srgbClr val="00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47" name="Shape 947"/>
              <p:cNvSpPr/>
              <p:nvPr/>
            </p:nvSpPr>
            <p:spPr>
              <a:xfrm>
                <a:off x="1936793" y="1124744"/>
                <a:ext cx="1800664" cy="1104738"/>
              </a:xfrm>
              <a:custGeom>
                <a:pathLst>
                  <a:path extrusionOk="0" h="390" w="625">
                    <a:moveTo>
                      <a:pt x="531" y="285"/>
                    </a:moveTo>
                    <a:lnTo>
                      <a:pt x="523" y="281"/>
                    </a:lnTo>
                    <a:lnTo>
                      <a:pt x="514" y="276"/>
                    </a:lnTo>
                    <a:lnTo>
                      <a:pt x="505" y="270"/>
                    </a:lnTo>
                    <a:lnTo>
                      <a:pt x="492" y="262"/>
                    </a:lnTo>
                    <a:lnTo>
                      <a:pt x="492" y="262"/>
                    </a:lnTo>
                    <a:lnTo>
                      <a:pt x="479" y="255"/>
                    </a:lnTo>
                    <a:lnTo>
                      <a:pt x="466" y="246"/>
                    </a:lnTo>
                    <a:lnTo>
                      <a:pt x="466" y="246"/>
                    </a:lnTo>
                    <a:lnTo>
                      <a:pt x="453" y="239"/>
                    </a:lnTo>
                    <a:lnTo>
                      <a:pt x="443" y="233"/>
                    </a:lnTo>
                    <a:lnTo>
                      <a:pt x="435" y="227"/>
                    </a:lnTo>
                    <a:lnTo>
                      <a:pt x="428" y="222"/>
                    </a:lnTo>
                    <a:lnTo>
                      <a:pt x="428" y="222"/>
                    </a:lnTo>
                    <a:lnTo>
                      <a:pt x="420" y="217"/>
                    </a:lnTo>
                    <a:lnTo>
                      <a:pt x="420" y="217"/>
                    </a:lnTo>
                    <a:lnTo>
                      <a:pt x="412" y="212"/>
                    </a:lnTo>
                    <a:lnTo>
                      <a:pt x="403" y="207"/>
                    </a:lnTo>
                    <a:lnTo>
                      <a:pt x="395" y="201"/>
                    </a:lnTo>
                    <a:lnTo>
                      <a:pt x="395" y="201"/>
                    </a:lnTo>
                    <a:lnTo>
                      <a:pt x="386" y="196"/>
                    </a:lnTo>
                    <a:lnTo>
                      <a:pt x="386" y="196"/>
                    </a:lnTo>
                    <a:lnTo>
                      <a:pt x="379" y="190"/>
                    </a:lnTo>
                    <a:lnTo>
                      <a:pt x="371" y="184"/>
                    </a:lnTo>
                    <a:lnTo>
                      <a:pt x="371" y="184"/>
                    </a:lnTo>
                    <a:lnTo>
                      <a:pt x="362" y="178"/>
                    </a:lnTo>
                    <a:lnTo>
                      <a:pt x="354" y="172"/>
                    </a:lnTo>
                    <a:lnTo>
                      <a:pt x="345" y="165"/>
                    </a:lnTo>
                    <a:lnTo>
                      <a:pt x="345" y="165"/>
                    </a:lnTo>
                    <a:lnTo>
                      <a:pt x="335" y="157"/>
                    </a:lnTo>
                    <a:lnTo>
                      <a:pt x="326" y="149"/>
                    </a:lnTo>
                    <a:lnTo>
                      <a:pt x="326" y="149"/>
                    </a:lnTo>
                    <a:lnTo>
                      <a:pt x="317" y="142"/>
                    </a:lnTo>
                    <a:lnTo>
                      <a:pt x="317" y="142"/>
                    </a:lnTo>
                    <a:lnTo>
                      <a:pt x="306" y="136"/>
                    </a:lnTo>
                    <a:lnTo>
                      <a:pt x="306" y="136"/>
                    </a:lnTo>
                    <a:lnTo>
                      <a:pt x="297" y="130"/>
                    </a:lnTo>
                    <a:lnTo>
                      <a:pt x="288" y="124"/>
                    </a:lnTo>
                    <a:lnTo>
                      <a:pt x="288" y="124"/>
                    </a:lnTo>
                    <a:lnTo>
                      <a:pt x="278" y="119"/>
                    </a:lnTo>
                    <a:lnTo>
                      <a:pt x="268" y="112"/>
                    </a:lnTo>
                    <a:lnTo>
                      <a:pt x="268" y="112"/>
                    </a:lnTo>
                    <a:lnTo>
                      <a:pt x="258" y="107"/>
                    </a:lnTo>
                    <a:lnTo>
                      <a:pt x="248" y="100"/>
                    </a:lnTo>
                    <a:lnTo>
                      <a:pt x="248" y="100"/>
                    </a:lnTo>
                    <a:lnTo>
                      <a:pt x="239" y="96"/>
                    </a:lnTo>
                    <a:lnTo>
                      <a:pt x="239" y="96"/>
                    </a:lnTo>
                    <a:lnTo>
                      <a:pt x="230" y="91"/>
                    </a:lnTo>
                    <a:lnTo>
                      <a:pt x="222" y="86"/>
                    </a:lnTo>
                    <a:lnTo>
                      <a:pt x="222" y="86"/>
                    </a:lnTo>
                    <a:lnTo>
                      <a:pt x="213" y="82"/>
                    </a:lnTo>
                    <a:lnTo>
                      <a:pt x="205" y="77"/>
                    </a:lnTo>
                    <a:lnTo>
                      <a:pt x="197" y="73"/>
                    </a:lnTo>
                    <a:lnTo>
                      <a:pt x="197" y="73"/>
                    </a:lnTo>
                    <a:lnTo>
                      <a:pt x="187" y="68"/>
                    </a:lnTo>
                    <a:lnTo>
                      <a:pt x="188" y="67"/>
                    </a:lnTo>
                    <a:lnTo>
                      <a:pt x="197" y="72"/>
                    </a:lnTo>
                    <a:lnTo>
                      <a:pt x="205" y="77"/>
                    </a:lnTo>
                    <a:lnTo>
                      <a:pt x="205" y="77"/>
                    </a:lnTo>
                    <a:lnTo>
                      <a:pt x="214" y="81"/>
                    </a:lnTo>
                    <a:lnTo>
                      <a:pt x="214" y="81"/>
                    </a:lnTo>
                    <a:lnTo>
                      <a:pt x="222" y="86"/>
                    </a:lnTo>
                    <a:lnTo>
                      <a:pt x="231" y="90"/>
                    </a:lnTo>
                    <a:lnTo>
                      <a:pt x="231" y="90"/>
                    </a:lnTo>
                    <a:lnTo>
                      <a:pt x="240" y="95"/>
                    </a:lnTo>
                    <a:lnTo>
                      <a:pt x="249" y="100"/>
                    </a:lnTo>
                    <a:lnTo>
                      <a:pt x="258" y="106"/>
                    </a:lnTo>
                    <a:lnTo>
                      <a:pt x="258" y="106"/>
                    </a:lnTo>
                    <a:lnTo>
                      <a:pt x="269" y="112"/>
                    </a:lnTo>
                    <a:lnTo>
                      <a:pt x="278" y="118"/>
                    </a:lnTo>
                    <a:lnTo>
                      <a:pt x="278" y="118"/>
                    </a:lnTo>
                    <a:lnTo>
                      <a:pt x="288" y="123"/>
                    </a:lnTo>
                    <a:lnTo>
                      <a:pt x="297" y="129"/>
                    </a:lnTo>
                    <a:lnTo>
                      <a:pt x="297" y="129"/>
                    </a:lnTo>
                    <a:lnTo>
                      <a:pt x="307" y="135"/>
                    </a:lnTo>
                    <a:lnTo>
                      <a:pt x="317" y="142"/>
                    </a:lnTo>
                    <a:lnTo>
                      <a:pt x="327" y="148"/>
                    </a:lnTo>
                    <a:lnTo>
                      <a:pt x="335" y="156"/>
                    </a:lnTo>
                    <a:lnTo>
                      <a:pt x="335" y="156"/>
                    </a:lnTo>
                    <a:lnTo>
                      <a:pt x="346" y="164"/>
                    </a:lnTo>
                    <a:lnTo>
                      <a:pt x="354" y="171"/>
                    </a:lnTo>
                    <a:lnTo>
                      <a:pt x="354" y="171"/>
                    </a:lnTo>
                    <a:lnTo>
                      <a:pt x="362" y="177"/>
                    </a:lnTo>
                    <a:lnTo>
                      <a:pt x="362" y="177"/>
                    </a:lnTo>
                    <a:lnTo>
                      <a:pt x="371" y="183"/>
                    </a:lnTo>
                    <a:lnTo>
                      <a:pt x="379" y="190"/>
                    </a:lnTo>
                    <a:lnTo>
                      <a:pt x="379" y="190"/>
                    </a:lnTo>
                    <a:lnTo>
                      <a:pt x="387" y="195"/>
                    </a:lnTo>
                    <a:lnTo>
                      <a:pt x="395" y="200"/>
                    </a:lnTo>
                    <a:lnTo>
                      <a:pt x="404" y="206"/>
                    </a:lnTo>
                    <a:lnTo>
                      <a:pt x="404" y="206"/>
                    </a:lnTo>
                    <a:lnTo>
                      <a:pt x="412" y="211"/>
                    </a:lnTo>
                    <a:lnTo>
                      <a:pt x="420" y="216"/>
                    </a:lnTo>
                    <a:lnTo>
                      <a:pt x="428" y="221"/>
                    </a:lnTo>
                    <a:lnTo>
                      <a:pt x="435" y="226"/>
                    </a:lnTo>
                    <a:lnTo>
                      <a:pt x="435" y="226"/>
                    </a:lnTo>
                    <a:lnTo>
                      <a:pt x="444" y="232"/>
                    </a:lnTo>
                    <a:lnTo>
                      <a:pt x="444" y="232"/>
                    </a:lnTo>
                    <a:lnTo>
                      <a:pt x="454" y="238"/>
                    </a:lnTo>
                    <a:lnTo>
                      <a:pt x="454" y="238"/>
                    </a:lnTo>
                    <a:lnTo>
                      <a:pt x="466" y="245"/>
                    </a:lnTo>
                    <a:lnTo>
                      <a:pt x="479" y="254"/>
                    </a:lnTo>
                    <a:lnTo>
                      <a:pt x="479" y="254"/>
                    </a:lnTo>
                    <a:lnTo>
                      <a:pt x="493" y="261"/>
                    </a:lnTo>
                    <a:lnTo>
                      <a:pt x="505" y="269"/>
                    </a:lnTo>
                    <a:lnTo>
                      <a:pt x="505" y="269"/>
                    </a:lnTo>
                    <a:lnTo>
                      <a:pt x="515" y="275"/>
                    </a:lnTo>
                    <a:lnTo>
                      <a:pt x="515" y="275"/>
                    </a:lnTo>
                    <a:lnTo>
                      <a:pt x="524" y="280"/>
                    </a:lnTo>
                    <a:lnTo>
                      <a:pt x="524" y="280"/>
                    </a:lnTo>
                    <a:lnTo>
                      <a:pt x="531" y="284"/>
                    </a:lnTo>
                    <a:lnTo>
                      <a:pt x="531" y="285"/>
                    </a:lnTo>
                    <a:close/>
                    <a:moveTo>
                      <a:pt x="18" y="5"/>
                    </a:moveTo>
                    <a:lnTo>
                      <a:pt x="23" y="3"/>
                    </a:lnTo>
                    <a:lnTo>
                      <a:pt x="30" y="1"/>
                    </a:lnTo>
                    <a:lnTo>
                      <a:pt x="41" y="1"/>
                    </a:lnTo>
                    <a:lnTo>
                      <a:pt x="55" y="0"/>
                    </a:lnTo>
                    <a:lnTo>
                      <a:pt x="73" y="1"/>
                    </a:lnTo>
                    <a:lnTo>
                      <a:pt x="97" y="7"/>
                    </a:lnTo>
                    <a:lnTo>
                      <a:pt x="97" y="7"/>
                    </a:lnTo>
                    <a:lnTo>
                      <a:pt x="114" y="10"/>
                    </a:lnTo>
                    <a:lnTo>
                      <a:pt x="114" y="10"/>
                    </a:lnTo>
                    <a:lnTo>
                      <a:pt x="128" y="12"/>
                    </a:lnTo>
                    <a:lnTo>
                      <a:pt x="140" y="14"/>
                    </a:lnTo>
                    <a:lnTo>
                      <a:pt x="153" y="17"/>
                    </a:lnTo>
                    <a:lnTo>
                      <a:pt x="153" y="17"/>
                    </a:lnTo>
                    <a:lnTo>
                      <a:pt x="164" y="20"/>
                    </a:lnTo>
                    <a:lnTo>
                      <a:pt x="173" y="22"/>
                    </a:lnTo>
                    <a:lnTo>
                      <a:pt x="184" y="26"/>
                    </a:lnTo>
                    <a:lnTo>
                      <a:pt x="191" y="28"/>
                    </a:lnTo>
                    <a:lnTo>
                      <a:pt x="195" y="30"/>
                    </a:lnTo>
                    <a:lnTo>
                      <a:pt x="200" y="32"/>
                    </a:lnTo>
                    <a:lnTo>
                      <a:pt x="208" y="35"/>
                    </a:lnTo>
                    <a:lnTo>
                      <a:pt x="208" y="35"/>
                    </a:lnTo>
                    <a:lnTo>
                      <a:pt x="216" y="38"/>
                    </a:lnTo>
                    <a:lnTo>
                      <a:pt x="222" y="42"/>
                    </a:lnTo>
                    <a:lnTo>
                      <a:pt x="222" y="42"/>
                    </a:lnTo>
                    <a:lnTo>
                      <a:pt x="232" y="48"/>
                    </a:lnTo>
                    <a:lnTo>
                      <a:pt x="260" y="66"/>
                    </a:lnTo>
                    <a:lnTo>
                      <a:pt x="260" y="66"/>
                    </a:lnTo>
                    <a:lnTo>
                      <a:pt x="280" y="78"/>
                    </a:lnTo>
                    <a:lnTo>
                      <a:pt x="280" y="78"/>
                    </a:lnTo>
                    <a:lnTo>
                      <a:pt x="298" y="89"/>
                    </a:lnTo>
                    <a:lnTo>
                      <a:pt x="316" y="100"/>
                    </a:lnTo>
                    <a:lnTo>
                      <a:pt x="331" y="109"/>
                    </a:lnTo>
                    <a:lnTo>
                      <a:pt x="356" y="126"/>
                    </a:lnTo>
                    <a:lnTo>
                      <a:pt x="383" y="145"/>
                    </a:lnTo>
                    <a:lnTo>
                      <a:pt x="383" y="145"/>
                    </a:lnTo>
                    <a:lnTo>
                      <a:pt x="392" y="151"/>
                    </a:lnTo>
                    <a:lnTo>
                      <a:pt x="401" y="159"/>
                    </a:lnTo>
                    <a:lnTo>
                      <a:pt x="415" y="171"/>
                    </a:lnTo>
                    <a:lnTo>
                      <a:pt x="434" y="189"/>
                    </a:lnTo>
                    <a:lnTo>
                      <a:pt x="447" y="202"/>
                    </a:lnTo>
                    <a:lnTo>
                      <a:pt x="447" y="202"/>
                    </a:lnTo>
                    <a:lnTo>
                      <a:pt x="461" y="215"/>
                    </a:lnTo>
                    <a:lnTo>
                      <a:pt x="461" y="215"/>
                    </a:lnTo>
                    <a:lnTo>
                      <a:pt x="465" y="218"/>
                    </a:lnTo>
                    <a:lnTo>
                      <a:pt x="477" y="228"/>
                    </a:lnTo>
                    <a:lnTo>
                      <a:pt x="486" y="235"/>
                    </a:lnTo>
                    <a:lnTo>
                      <a:pt x="486" y="235"/>
                    </a:lnTo>
                    <a:lnTo>
                      <a:pt x="504" y="249"/>
                    </a:lnTo>
                    <a:lnTo>
                      <a:pt x="504" y="249"/>
                    </a:lnTo>
                    <a:lnTo>
                      <a:pt x="513" y="255"/>
                    </a:lnTo>
                    <a:lnTo>
                      <a:pt x="519" y="260"/>
                    </a:lnTo>
                    <a:lnTo>
                      <a:pt x="523" y="264"/>
                    </a:lnTo>
                    <a:lnTo>
                      <a:pt x="527" y="268"/>
                    </a:lnTo>
                    <a:lnTo>
                      <a:pt x="529" y="271"/>
                    </a:lnTo>
                    <a:lnTo>
                      <a:pt x="530" y="272"/>
                    </a:lnTo>
                    <a:lnTo>
                      <a:pt x="531" y="275"/>
                    </a:lnTo>
                    <a:lnTo>
                      <a:pt x="532" y="278"/>
                    </a:lnTo>
                    <a:lnTo>
                      <a:pt x="532" y="282"/>
                    </a:lnTo>
                    <a:lnTo>
                      <a:pt x="531" y="283"/>
                    </a:lnTo>
                    <a:lnTo>
                      <a:pt x="530" y="285"/>
                    </a:lnTo>
                    <a:lnTo>
                      <a:pt x="528" y="287"/>
                    </a:lnTo>
                    <a:lnTo>
                      <a:pt x="525" y="290"/>
                    </a:lnTo>
                    <a:lnTo>
                      <a:pt x="522" y="292"/>
                    </a:lnTo>
                    <a:lnTo>
                      <a:pt x="517" y="293"/>
                    </a:lnTo>
                    <a:lnTo>
                      <a:pt x="514" y="293"/>
                    </a:lnTo>
                    <a:lnTo>
                      <a:pt x="511" y="292"/>
                    </a:lnTo>
                    <a:lnTo>
                      <a:pt x="507" y="291"/>
                    </a:lnTo>
                    <a:lnTo>
                      <a:pt x="503" y="289"/>
                    </a:lnTo>
                    <a:lnTo>
                      <a:pt x="503" y="289"/>
                    </a:lnTo>
                    <a:lnTo>
                      <a:pt x="499" y="287"/>
                    </a:lnTo>
                    <a:lnTo>
                      <a:pt x="492" y="283"/>
                    </a:lnTo>
                    <a:lnTo>
                      <a:pt x="492" y="283"/>
                    </a:lnTo>
                    <a:lnTo>
                      <a:pt x="485" y="280"/>
                    </a:lnTo>
                    <a:lnTo>
                      <a:pt x="485" y="280"/>
                    </a:lnTo>
                    <a:lnTo>
                      <a:pt x="476" y="277"/>
                    </a:lnTo>
                    <a:lnTo>
                      <a:pt x="476" y="277"/>
                    </a:lnTo>
                    <a:lnTo>
                      <a:pt x="436" y="262"/>
                    </a:lnTo>
                    <a:lnTo>
                      <a:pt x="436" y="262"/>
                    </a:lnTo>
                    <a:lnTo>
                      <a:pt x="420" y="259"/>
                    </a:lnTo>
                    <a:lnTo>
                      <a:pt x="420" y="259"/>
                    </a:lnTo>
                    <a:lnTo>
                      <a:pt x="403" y="257"/>
                    </a:lnTo>
                    <a:lnTo>
                      <a:pt x="384" y="254"/>
                    </a:lnTo>
                    <a:lnTo>
                      <a:pt x="369" y="251"/>
                    </a:lnTo>
                    <a:lnTo>
                      <a:pt x="352" y="246"/>
                    </a:lnTo>
                    <a:lnTo>
                      <a:pt x="345" y="242"/>
                    </a:lnTo>
                    <a:lnTo>
                      <a:pt x="345" y="242"/>
                    </a:lnTo>
                    <a:lnTo>
                      <a:pt x="327" y="234"/>
                    </a:lnTo>
                    <a:lnTo>
                      <a:pt x="327" y="234"/>
                    </a:lnTo>
                    <a:lnTo>
                      <a:pt x="307" y="226"/>
                    </a:lnTo>
                    <a:lnTo>
                      <a:pt x="307" y="226"/>
                    </a:lnTo>
                    <a:lnTo>
                      <a:pt x="268" y="211"/>
                    </a:lnTo>
                    <a:lnTo>
                      <a:pt x="227" y="194"/>
                    </a:lnTo>
                    <a:lnTo>
                      <a:pt x="201" y="183"/>
                    </a:lnTo>
                    <a:lnTo>
                      <a:pt x="179" y="173"/>
                    </a:lnTo>
                    <a:lnTo>
                      <a:pt x="155" y="160"/>
                    </a:lnTo>
                    <a:lnTo>
                      <a:pt x="144" y="154"/>
                    </a:lnTo>
                    <a:lnTo>
                      <a:pt x="144" y="154"/>
                    </a:lnTo>
                    <a:lnTo>
                      <a:pt x="141" y="152"/>
                    </a:lnTo>
                    <a:lnTo>
                      <a:pt x="141" y="152"/>
                    </a:lnTo>
                    <a:lnTo>
                      <a:pt x="141" y="153"/>
                    </a:lnTo>
                    <a:lnTo>
                      <a:pt x="141" y="153"/>
                    </a:lnTo>
                    <a:lnTo>
                      <a:pt x="142" y="155"/>
                    </a:lnTo>
                    <a:lnTo>
                      <a:pt x="142" y="155"/>
                    </a:lnTo>
                    <a:lnTo>
                      <a:pt x="147" y="166"/>
                    </a:lnTo>
                    <a:lnTo>
                      <a:pt x="147" y="166"/>
                    </a:lnTo>
                    <a:lnTo>
                      <a:pt x="154" y="179"/>
                    </a:lnTo>
                    <a:lnTo>
                      <a:pt x="156" y="183"/>
                    </a:lnTo>
                    <a:lnTo>
                      <a:pt x="156" y="186"/>
                    </a:lnTo>
                    <a:lnTo>
                      <a:pt x="155" y="189"/>
                    </a:lnTo>
                    <a:lnTo>
                      <a:pt x="154" y="192"/>
                    </a:lnTo>
                    <a:lnTo>
                      <a:pt x="151" y="195"/>
                    </a:lnTo>
                    <a:lnTo>
                      <a:pt x="149" y="197"/>
                    </a:lnTo>
                    <a:lnTo>
                      <a:pt x="149" y="197"/>
                    </a:lnTo>
                    <a:lnTo>
                      <a:pt x="148" y="198"/>
                    </a:lnTo>
                    <a:lnTo>
                      <a:pt x="147" y="198"/>
                    </a:lnTo>
                    <a:lnTo>
                      <a:pt x="145" y="200"/>
                    </a:lnTo>
                    <a:lnTo>
                      <a:pt x="144" y="201"/>
                    </a:lnTo>
                    <a:lnTo>
                      <a:pt x="143" y="200"/>
                    </a:lnTo>
                    <a:lnTo>
                      <a:pt x="147" y="198"/>
                    </a:lnTo>
                    <a:lnTo>
                      <a:pt x="147" y="199"/>
                    </a:lnTo>
                    <a:lnTo>
                      <a:pt x="142" y="202"/>
                    </a:lnTo>
                    <a:lnTo>
                      <a:pt x="139" y="203"/>
                    </a:lnTo>
                    <a:lnTo>
                      <a:pt x="136" y="204"/>
                    </a:lnTo>
                    <a:lnTo>
                      <a:pt x="133" y="205"/>
                    </a:lnTo>
                    <a:lnTo>
                      <a:pt x="133" y="204"/>
                    </a:lnTo>
                    <a:lnTo>
                      <a:pt x="130" y="205"/>
                    </a:lnTo>
                    <a:lnTo>
                      <a:pt x="130" y="205"/>
                    </a:lnTo>
                    <a:lnTo>
                      <a:pt x="126" y="206"/>
                    </a:lnTo>
                    <a:lnTo>
                      <a:pt x="122" y="207"/>
                    </a:lnTo>
                    <a:lnTo>
                      <a:pt x="119" y="207"/>
                    </a:lnTo>
                    <a:lnTo>
                      <a:pt x="118" y="207"/>
                    </a:lnTo>
                    <a:lnTo>
                      <a:pt x="117" y="207"/>
                    </a:lnTo>
                    <a:lnTo>
                      <a:pt x="118" y="207"/>
                    </a:lnTo>
                    <a:lnTo>
                      <a:pt x="117" y="207"/>
                    </a:lnTo>
                    <a:lnTo>
                      <a:pt x="116" y="206"/>
                    </a:lnTo>
                    <a:lnTo>
                      <a:pt x="116" y="205"/>
                    </a:lnTo>
                    <a:lnTo>
                      <a:pt x="116" y="201"/>
                    </a:lnTo>
                    <a:lnTo>
                      <a:pt x="116" y="189"/>
                    </a:lnTo>
                    <a:lnTo>
                      <a:pt x="119" y="176"/>
                    </a:lnTo>
                    <a:lnTo>
                      <a:pt x="122" y="161"/>
                    </a:lnTo>
                    <a:lnTo>
                      <a:pt x="124" y="153"/>
                    </a:lnTo>
                    <a:lnTo>
                      <a:pt x="124" y="153"/>
                    </a:lnTo>
                    <a:lnTo>
                      <a:pt x="123" y="148"/>
                    </a:lnTo>
                    <a:lnTo>
                      <a:pt x="123" y="148"/>
                    </a:lnTo>
                    <a:lnTo>
                      <a:pt x="114" y="139"/>
                    </a:lnTo>
                    <a:lnTo>
                      <a:pt x="114" y="139"/>
                    </a:lnTo>
                    <a:lnTo>
                      <a:pt x="109" y="135"/>
                    </a:lnTo>
                    <a:lnTo>
                      <a:pt x="104" y="131"/>
                    </a:lnTo>
                    <a:lnTo>
                      <a:pt x="104" y="131"/>
                    </a:lnTo>
                    <a:lnTo>
                      <a:pt x="98" y="127"/>
                    </a:lnTo>
                    <a:lnTo>
                      <a:pt x="89" y="118"/>
                    </a:lnTo>
                    <a:lnTo>
                      <a:pt x="74" y="102"/>
                    </a:lnTo>
                    <a:lnTo>
                      <a:pt x="63" y="92"/>
                    </a:lnTo>
                    <a:lnTo>
                      <a:pt x="63" y="92"/>
                    </a:lnTo>
                    <a:lnTo>
                      <a:pt x="60" y="89"/>
                    </a:lnTo>
                    <a:lnTo>
                      <a:pt x="60" y="89"/>
                    </a:lnTo>
                    <a:lnTo>
                      <a:pt x="52" y="82"/>
                    </a:lnTo>
                    <a:lnTo>
                      <a:pt x="52" y="82"/>
                    </a:lnTo>
                    <a:lnTo>
                      <a:pt x="40" y="74"/>
                    </a:lnTo>
                    <a:lnTo>
                      <a:pt x="32" y="66"/>
                    </a:lnTo>
                    <a:lnTo>
                      <a:pt x="27" y="60"/>
                    </a:lnTo>
                    <a:lnTo>
                      <a:pt x="27" y="60"/>
                    </a:lnTo>
                    <a:lnTo>
                      <a:pt x="19" y="53"/>
                    </a:lnTo>
                    <a:lnTo>
                      <a:pt x="11" y="45"/>
                    </a:lnTo>
                    <a:lnTo>
                      <a:pt x="4" y="35"/>
                    </a:lnTo>
                    <a:lnTo>
                      <a:pt x="1" y="30"/>
                    </a:lnTo>
                    <a:lnTo>
                      <a:pt x="0" y="26"/>
                    </a:lnTo>
                    <a:lnTo>
                      <a:pt x="2" y="27"/>
                    </a:lnTo>
                    <a:lnTo>
                      <a:pt x="6" y="31"/>
                    </a:lnTo>
                    <a:lnTo>
                      <a:pt x="11" y="37"/>
                    </a:lnTo>
                    <a:lnTo>
                      <a:pt x="15" y="42"/>
                    </a:lnTo>
                    <a:lnTo>
                      <a:pt x="15" y="42"/>
                    </a:lnTo>
                    <a:lnTo>
                      <a:pt x="18" y="46"/>
                    </a:lnTo>
                    <a:lnTo>
                      <a:pt x="18" y="46"/>
                    </a:lnTo>
                    <a:lnTo>
                      <a:pt x="23" y="50"/>
                    </a:lnTo>
                    <a:lnTo>
                      <a:pt x="23" y="50"/>
                    </a:lnTo>
                    <a:lnTo>
                      <a:pt x="26" y="53"/>
                    </a:lnTo>
                    <a:lnTo>
                      <a:pt x="30" y="56"/>
                    </a:lnTo>
                    <a:lnTo>
                      <a:pt x="30" y="56"/>
                    </a:lnTo>
                    <a:lnTo>
                      <a:pt x="33" y="57"/>
                    </a:lnTo>
                    <a:lnTo>
                      <a:pt x="33" y="57"/>
                    </a:lnTo>
                    <a:lnTo>
                      <a:pt x="34" y="57"/>
                    </a:lnTo>
                    <a:lnTo>
                      <a:pt x="34" y="57"/>
                    </a:lnTo>
                    <a:lnTo>
                      <a:pt x="35" y="56"/>
                    </a:lnTo>
                    <a:lnTo>
                      <a:pt x="35" y="56"/>
                    </a:lnTo>
                    <a:lnTo>
                      <a:pt x="34" y="53"/>
                    </a:lnTo>
                    <a:lnTo>
                      <a:pt x="34" y="53"/>
                    </a:lnTo>
                    <a:lnTo>
                      <a:pt x="33" y="50"/>
                    </a:lnTo>
                    <a:lnTo>
                      <a:pt x="33" y="50"/>
                    </a:lnTo>
                    <a:lnTo>
                      <a:pt x="30" y="47"/>
                    </a:lnTo>
                    <a:lnTo>
                      <a:pt x="29" y="44"/>
                    </a:lnTo>
                    <a:lnTo>
                      <a:pt x="29" y="44"/>
                    </a:lnTo>
                    <a:lnTo>
                      <a:pt x="24" y="36"/>
                    </a:lnTo>
                    <a:lnTo>
                      <a:pt x="19" y="27"/>
                    </a:lnTo>
                    <a:lnTo>
                      <a:pt x="16" y="21"/>
                    </a:lnTo>
                    <a:lnTo>
                      <a:pt x="14" y="16"/>
                    </a:lnTo>
                    <a:lnTo>
                      <a:pt x="14" y="13"/>
                    </a:lnTo>
                    <a:lnTo>
                      <a:pt x="14" y="12"/>
                    </a:lnTo>
                    <a:lnTo>
                      <a:pt x="14" y="12"/>
                    </a:lnTo>
                    <a:lnTo>
                      <a:pt x="14" y="10"/>
                    </a:lnTo>
                    <a:lnTo>
                      <a:pt x="15" y="8"/>
                    </a:lnTo>
                    <a:lnTo>
                      <a:pt x="16" y="6"/>
                    </a:lnTo>
                    <a:lnTo>
                      <a:pt x="18" y="5"/>
                    </a:lnTo>
                    <a:lnTo>
                      <a:pt x="19" y="6"/>
                    </a:lnTo>
                    <a:lnTo>
                      <a:pt x="16" y="7"/>
                    </a:lnTo>
                    <a:lnTo>
                      <a:pt x="16" y="7"/>
                    </a:lnTo>
                    <a:lnTo>
                      <a:pt x="16" y="8"/>
                    </a:lnTo>
                    <a:lnTo>
                      <a:pt x="16" y="8"/>
                    </a:lnTo>
                    <a:lnTo>
                      <a:pt x="15" y="10"/>
                    </a:lnTo>
                    <a:lnTo>
                      <a:pt x="15" y="10"/>
                    </a:lnTo>
                    <a:lnTo>
                      <a:pt x="15" y="12"/>
                    </a:lnTo>
                    <a:lnTo>
                      <a:pt x="15" y="13"/>
                    </a:lnTo>
                    <a:lnTo>
                      <a:pt x="15" y="13"/>
                    </a:lnTo>
                    <a:lnTo>
                      <a:pt x="15" y="15"/>
                    </a:lnTo>
                    <a:lnTo>
                      <a:pt x="15" y="15"/>
                    </a:lnTo>
                    <a:lnTo>
                      <a:pt x="17" y="20"/>
                    </a:lnTo>
                    <a:lnTo>
                      <a:pt x="17" y="20"/>
                    </a:lnTo>
                    <a:lnTo>
                      <a:pt x="20" y="27"/>
                    </a:lnTo>
                    <a:lnTo>
                      <a:pt x="20" y="27"/>
                    </a:lnTo>
                    <a:lnTo>
                      <a:pt x="25" y="36"/>
                    </a:lnTo>
                    <a:lnTo>
                      <a:pt x="25" y="36"/>
                    </a:lnTo>
                    <a:lnTo>
                      <a:pt x="30" y="44"/>
                    </a:lnTo>
                    <a:lnTo>
                      <a:pt x="31" y="47"/>
                    </a:lnTo>
                    <a:lnTo>
                      <a:pt x="31" y="47"/>
                    </a:lnTo>
                    <a:lnTo>
                      <a:pt x="33" y="50"/>
                    </a:lnTo>
                    <a:lnTo>
                      <a:pt x="35" y="53"/>
                    </a:lnTo>
                    <a:lnTo>
                      <a:pt x="36" y="56"/>
                    </a:lnTo>
                    <a:lnTo>
                      <a:pt x="35" y="58"/>
                    </a:lnTo>
                    <a:lnTo>
                      <a:pt x="33" y="58"/>
                    </a:lnTo>
                    <a:lnTo>
                      <a:pt x="30" y="57"/>
                    </a:lnTo>
                    <a:lnTo>
                      <a:pt x="26" y="54"/>
                    </a:lnTo>
                    <a:lnTo>
                      <a:pt x="26" y="54"/>
                    </a:lnTo>
                    <a:lnTo>
                      <a:pt x="22" y="51"/>
                    </a:lnTo>
                    <a:lnTo>
                      <a:pt x="18" y="46"/>
                    </a:lnTo>
                    <a:lnTo>
                      <a:pt x="14" y="42"/>
                    </a:lnTo>
                    <a:lnTo>
                      <a:pt x="11" y="37"/>
                    </a:lnTo>
                    <a:lnTo>
                      <a:pt x="11" y="37"/>
                    </a:lnTo>
                    <a:lnTo>
                      <a:pt x="5" y="31"/>
                    </a:lnTo>
                    <a:lnTo>
                      <a:pt x="6" y="31"/>
                    </a:lnTo>
                    <a:lnTo>
                      <a:pt x="1" y="28"/>
                    </a:lnTo>
                    <a:lnTo>
                      <a:pt x="2" y="28"/>
                    </a:lnTo>
                    <a:lnTo>
                      <a:pt x="0" y="27"/>
                    </a:lnTo>
                    <a:lnTo>
                      <a:pt x="1" y="27"/>
                    </a:lnTo>
                    <a:lnTo>
                      <a:pt x="2" y="30"/>
                    </a:lnTo>
                    <a:lnTo>
                      <a:pt x="2" y="30"/>
                    </a:lnTo>
                    <a:lnTo>
                      <a:pt x="5" y="34"/>
                    </a:lnTo>
                    <a:lnTo>
                      <a:pt x="5" y="34"/>
                    </a:lnTo>
                    <a:lnTo>
                      <a:pt x="12" y="44"/>
                    </a:lnTo>
                    <a:lnTo>
                      <a:pt x="12" y="44"/>
                    </a:lnTo>
                    <a:lnTo>
                      <a:pt x="19" y="52"/>
                    </a:lnTo>
                    <a:lnTo>
                      <a:pt x="19" y="52"/>
                    </a:lnTo>
                    <a:lnTo>
                      <a:pt x="27" y="60"/>
                    </a:lnTo>
                    <a:lnTo>
                      <a:pt x="33" y="65"/>
                    </a:lnTo>
                    <a:lnTo>
                      <a:pt x="33" y="65"/>
                    </a:lnTo>
                    <a:lnTo>
                      <a:pt x="41" y="73"/>
                    </a:lnTo>
                    <a:lnTo>
                      <a:pt x="41" y="73"/>
                    </a:lnTo>
                    <a:lnTo>
                      <a:pt x="53" y="81"/>
                    </a:lnTo>
                    <a:lnTo>
                      <a:pt x="61" y="88"/>
                    </a:lnTo>
                    <a:lnTo>
                      <a:pt x="64" y="91"/>
                    </a:lnTo>
                    <a:lnTo>
                      <a:pt x="74" y="102"/>
                    </a:lnTo>
                    <a:lnTo>
                      <a:pt x="90" y="117"/>
                    </a:lnTo>
                    <a:lnTo>
                      <a:pt x="90" y="117"/>
                    </a:lnTo>
                    <a:lnTo>
                      <a:pt x="99" y="126"/>
                    </a:lnTo>
                    <a:lnTo>
                      <a:pt x="99" y="126"/>
                    </a:lnTo>
                    <a:lnTo>
                      <a:pt x="104" y="130"/>
                    </a:lnTo>
                    <a:lnTo>
                      <a:pt x="109" y="134"/>
                    </a:lnTo>
                    <a:lnTo>
                      <a:pt x="109" y="134"/>
                    </a:lnTo>
                    <a:lnTo>
                      <a:pt x="115" y="138"/>
                    </a:lnTo>
                    <a:lnTo>
                      <a:pt x="123" y="148"/>
                    </a:lnTo>
                    <a:lnTo>
                      <a:pt x="125" y="153"/>
                    </a:lnTo>
                    <a:lnTo>
                      <a:pt x="122" y="162"/>
                    </a:lnTo>
                    <a:lnTo>
                      <a:pt x="122" y="162"/>
                    </a:lnTo>
                    <a:lnTo>
                      <a:pt x="120" y="176"/>
                    </a:lnTo>
                    <a:lnTo>
                      <a:pt x="117" y="189"/>
                    </a:lnTo>
                    <a:lnTo>
                      <a:pt x="117" y="189"/>
                    </a:lnTo>
                    <a:lnTo>
                      <a:pt x="116" y="201"/>
                    </a:lnTo>
                    <a:lnTo>
                      <a:pt x="116" y="201"/>
                    </a:lnTo>
                    <a:lnTo>
                      <a:pt x="116" y="205"/>
                    </a:lnTo>
                    <a:lnTo>
                      <a:pt x="116" y="205"/>
                    </a:lnTo>
                    <a:lnTo>
                      <a:pt x="117" y="206"/>
                    </a:lnTo>
                    <a:lnTo>
                      <a:pt x="117" y="206"/>
                    </a:lnTo>
                    <a:lnTo>
                      <a:pt x="117" y="206"/>
                    </a:lnTo>
                    <a:lnTo>
                      <a:pt x="117" y="206"/>
                    </a:lnTo>
                    <a:lnTo>
                      <a:pt x="118" y="206"/>
                    </a:lnTo>
                    <a:lnTo>
                      <a:pt x="118" y="206"/>
                    </a:lnTo>
                    <a:lnTo>
                      <a:pt x="118" y="206"/>
                    </a:lnTo>
                    <a:lnTo>
                      <a:pt x="119" y="206"/>
                    </a:lnTo>
                    <a:lnTo>
                      <a:pt x="119" y="206"/>
                    </a:lnTo>
                    <a:lnTo>
                      <a:pt x="122" y="206"/>
                    </a:lnTo>
                    <a:lnTo>
                      <a:pt x="122" y="206"/>
                    </a:lnTo>
                    <a:lnTo>
                      <a:pt x="126" y="205"/>
                    </a:lnTo>
                    <a:lnTo>
                      <a:pt x="126" y="205"/>
                    </a:lnTo>
                    <a:lnTo>
                      <a:pt x="130" y="204"/>
                    </a:lnTo>
                    <a:lnTo>
                      <a:pt x="133" y="204"/>
                    </a:lnTo>
                    <a:lnTo>
                      <a:pt x="136" y="203"/>
                    </a:lnTo>
                    <a:lnTo>
                      <a:pt x="136" y="203"/>
                    </a:lnTo>
                    <a:lnTo>
                      <a:pt x="139" y="202"/>
                    </a:lnTo>
                    <a:lnTo>
                      <a:pt x="139" y="202"/>
                    </a:lnTo>
                    <a:lnTo>
                      <a:pt x="141" y="201"/>
                    </a:lnTo>
                    <a:lnTo>
                      <a:pt x="141" y="201"/>
                    </a:lnTo>
                    <a:lnTo>
                      <a:pt x="143" y="200"/>
                    </a:lnTo>
                    <a:lnTo>
                      <a:pt x="144" y="201"/>
                    </a:lnTo>
                    <a:lnTo>
                      <a:pt x="140" y="203"/>
                    </a:lnTo>
                    <a:lnTo>
                      <a:pt x="140" y="202"/>
                    </a:lnTo>
                    <a:lnTo>
                      <a:pt x="145" y="199"/>
                    </a:lnTo>
                    <a:lnTo>
                      <a:pt x="145" y="199"/>
                    </a:lnTo>
                    <a:lnTo>
                      <a:pt x="146" y="198"/>
                    </a:lnTo>
                    <a:lnTo>
                      <a:pt x="147" y="197"/>
                    </a:lnTo>
                    <a:lnTo>
                      <a:pt x="147" y="197"/>
                    </a:lnTo>
                    <a:lnTo>
                      <a:pt x="148" y="196"/>
                    </a:lnTo>
                    <a:lnTo>
                      <a:pt x="151" y="194"/>
                    </a:lnTo>
                    <a:lnTo>
                      <a:pt x="151" y="194"/>
                    </a:lnTo>
                    <a:lnTo>
                      <a:pt x="153" y="192"/>
                    </a:lnTo>
                    <a:lnTo>
                      <a:pt x="153" y="192"/>
                    </a:lnTo>
                    <a:lnTo>
                      <a:pt x="155" y="189"/>
                    </a:lnTo>
                    <a:lnTo>
                      <a:pt x="154" y="189"/>
                    </a:lnTo>
                    <a:lnTo>
                      <a:pt x="155" y="186"/>
                    </a:lnTo>
                    <a:lnTo>
                      <a:pt x="155" y="186"/>
                    </a:lnTo>
                    <a:lnTo>
                      <a:pt x="155" y="183"/>
                    </a:lnTo>
                    <a:lnTo>
                      <a:pt x="155" y="183"/>
                    </a:lnTo>
                    <a:lnTo>
                      <a:pt x="154" y="179"/>
                    </a:lnTo>
                    <a:lnTo>
                      <a:pt x="154" y="179"/>
                    </a:lnTo>
                    <a:lnTo>
                      <a:pt x="147" y="167"/>
                    </a:lnTo>
                    <a:lnTo>
                      <a:pt x="141" y="156"/>
                    </a:lnTo>
                    <a:lnTo>
                      <a:pt x="140" y="153"/>
                    </a:lnTo>
                    <a:lnTo>
                      <a:pt x="140" y="151"/>
                    </a:lnTo>
                    <a:lnTo>
                      <a:pt x="144" y="153"/>
                    </a:lnTo>
                    <a:lnTo>
                      <a:pt x="155" y="159"/>
                    </a:lnTo>
                    <a:lnTo>
                      <a:pt x="155" y="159"/>
                    </a:lnTo>
                    <a:lnTo>
                      <a:pt x="180" y="172"/>
                    </a:lnTo>
                    <a:lnTo>
                      <a:pt x="180" y="172"/>
                    </a:lnTo>
                    <a:lnTo>
                      <a:pt x="201" y="182"/>
                    </a:lnTo>
                    <a:lnTo>
                      <a:pt x="201" y="182"/>
                    </a:lnTo>
                    <a:lnTo>
                      <a:pt x="227" y="193"/>
                    </a:lnTo>
                    <a:lnTo>
                      <a:pt x="227" y="193"/>
                    </a:lnTo>
                    <a:lnTo>
                      <a:pt x="269" y="210"/>
                    </a:lnTo>
                    <a:lnTo>
                      <a:pt x="269" y="210"/>
                    </a:lnTo>
                    <a:lnTo>
                      <a:pt x="307" y="225"/>
                    </a:lnTo>
                    <a:lnTo>
                      <a:pt x="328" y="233"/>
                    </a:lnTo>
                    <a:lnTo>
                      <a:pt x="346" y="242"/>
                    </a:lnTo>
                    <a:lnTo>
                      <a:pt x="352" y="245"/>
                    </a:lnTo>
                    <a:lnTo>
                      <a:pt x="352" y="245"/>
                    </a:lnTo>
                    <a:lnTo>
                      <a:pt x="369" y="250"/>
                    </a:lnTo>
                    <a:lnTo>
                      <a:pt x="369" y="250"/>
                    </a:lnTo>
                    <a:lnTo>
                      <a:pt x="384" y="253"/>
                    </a:lnTo>
                    <a:lnTo>
                      <a:pt x="384" y="253"/>
                    </a:lnTo>
                    <a:lnTo>
                      <a:pt x="403" y="256"/>
                    </a:lnTo>
                    <a:lnTo>
                      <a:pt x="403" y="256"/>
                    </a:lnTo>
                    <a:lnTo>
                      <a:pt x="420" y="258"/>
                    </a:lnTo>
                    <a:lnTo>
                      <a:pt x="436" y="261"/>
                    </a:lnTo>
                    <a:lnTo>
                      <a:pt x="476" y="276"/>
                    </a:lnTo>
                    <a:lnTo>
                      <a:pt x="485" y="279"/>
                    </a:lnTo>
                    <a:lnTo>
                      <a:pt x="492" y="282"/>
                    </a:lnTo>
                    <a:lnTo>
                      <a:pt x="499" y="286"/>
                    </a:lnTo>
                    <a:lnTo>
                      <a:pt x="499" y="286"/>
                    </a:lnTo>
                    <a:lnTo>
                      <a:pt x="504" y="288"/>
                    </a:lnTo>
                    <a:lnTo>
                      <a:pt x="507" y="290"/>
                    </a:lnTo>
                    <a:lnTo>
                      <a:pt x="507" y="290"/>
                    </a:lnTo>
                    <a:lnTo>
                      <a:pt x="511" y="292"/>
                    </a:lnTo>
                    <a:lnTo>
                      <a:pt x="511" y="292"/>
                    </a:lnTo>
                    <a:lnTo>
                      <a:pt x="515" y="292"/>
                    </a:lnTo>
                    <a:lnTo>
                      <a:pt x="514" y="292"/>
                    </a:lnTo>
                    <a:lnTo>
                      <a:pt x="517" y="292"/>
                    </a:lnTo>
                    <a:lnTo>
                      <a:pt x="517" y="292"/>
                    </a:lnTo>
                    <a:lnTo>
                      <a:pt x="522" y="291"/>
                    </a:lnTo>
                    <a:lnTo>
                      <a:pt x="521" y="291"/>
                    </a:lnTo>
                    <a:lnTo>
                      <a:pt x="525" y="289"/>
                    </a:lnTo>
                    <a:lnTo>
                      <a:pt x="525" y="289"/>
                    </a:lnTo>
                    <a:lnTo>
                      <a:pt x="527" y="287"/>
                    </a:lnTo>
                    <a:lnTo>
                      <a:pt x="527" y="287"/>
                    </a:lnTo>
                    <a:lnTo>
                      <a:pt x="530" y="285"/>
                    </a:lnTo>
                    <a:lnTo>
                      <a:pt x="530" y="285"/>
                    </a:lnTo>
                    <a:lnTo>
                      <a:pt x="530" y="283"/>
                    </a:lnTo>
                    <a:lnTo>
                      <a:pt x="530" y="283"/>
                    </a:lnTo>
                    <a:lnTo>
                      <a:pt x="531" y="281"/>
                    </a:lnTo>
                    <a:lnTo>
                      <a:pt x="531" y="282"/>
                    </a:lnTo>
                    <a:lnTo>
                      <a:pt x="531" y="278"/>
                    </a:lnTo>
                    <a:lnTo>
                      <a:pt x="531" y="278"/>
                    </a:lnTo>
                    <a:lnTo>
                      <a:pt x="530" y="276"/>
                    </a:lnTo>
                    <a:lnTo>
                      <a:pt x="530" y="276"/>
                    </a:lnTo>
                    <a:lnTo>
                      <a:pt x="529" y="272"/>
                    </a:lnTo>
                    <a:lnTo>
                      <a:pt x="529" y="272"/>
                    </a:lnTo>
                    <a:lnTo>
                      <a:pt x="528" y="271"/>
                    </a:lnTo>
                    <a:lnTo>
                      <a:pt x="528" y="271"/>
                    </a:lnTo>
                    <a:lnTo>
                      <a:pt x="527" y="269"/>
                    </a:lnTo>
                    <a:lnTo>
                      <a:pt x="527" y="269"/>
                    </a:lnTo>
                    <a:lnTo>
                      <a:pt x="523" y="264"/>
                    </a:lnTo>
                    <a:lnTo>
                      <a:pt x="523" y="264"/>
                    </a:lnTo>
                    <a:lnTo>
                      <a:pt x="518" y="260"/>
                    </a:lnTo>
                    <a:lnTo>
                      <a:pt x="518" y="260"/>
                    </a:lnTo>
                    <a:lnTo>
                      <a:pt x="513" y="256"/>
                    </a:lnTo>
                    <a:lnTo>
                      <a:pt x="513" y="256"/>
                    </a:lnTo>
                    <a:lnTo>
                      <a:pt x="504" y="250"/>
                    </a:lnTo>
                    <a:lnTo>
                      <a:pt x="486" y="236"/>
                    </a:lnTo>
                    <a:lnTo>
                      <a:pt x="477" y="229"/>
                    </a:lnTo>
                    <a:lnTo>
                      <a:pt x="477" y="229"/>
                    </a:lnTo>
                    <a:lnTo>
                      <a:pt x="464" y="219"/>
                    </a:lnTo>
                    <a:lnTo>
                      <a:pt x="464" y="219"/>
                    </a:lnTo>
                    <a:lnTo>
                      <a:pt x="460" y="216"/>
                    </a:lnTo>
                    <a:lnTo>
                      <a:pt x="446" y="202"/>
                    </a:lnTo>
                    <a:lnTo>
                      <a:pt x="434" y="189"/>
                    </a:lnTo>
                    <a:lnTo>
                      <a:pt x="434" y="189"/>
                    </a:lnTo>
                    <a:lnTo>
                      <a:pt x="414" y="172"/>
                    </a:lnTo>
                    <a:lnTo>
                      <a:pt x="400" y="159"/>
                    </a:lnTo>
                    <a:lnTo>
                      <a:pt x="400" y="159"/>
                    </a:lnTo>
                    <a:lnTo>
                      <a:pt x="391" y="152"/>
                    </a:lnTo>
                    <a:lnTo>
                      <a:pt x="391" y="152"/>
                    </a:lnTo>
                    <a:lnTo>
                      <a:pt x="382" y="146"/>
                    </a:lnTo>
                    <a:lnTo>
                      <a:pt x="355" y="127"/>
                    </a:lnTo>
                    <a:lnTo>
                      <a:pt x="331" y="110"/>
                    </a:lnTo>
                    <a:lnTo>
                      <a:pt x="331" y="110"/>
                    </a:lnTo>
                    <a:lnTo>
                      <a:pt x="315" y="100"/>
                    </a:lnTo>
                    <a:lnTo>
                      <a:pt x="315" y="100"/>
                    </a:lnTo>
                    <a:lnTo>
                      <a:pt x="298" y="89"/>
                    </a:lnTo>
                    <a:lnTo>
                      <a:pt x="298" y="89"/>
                    </a:lnTo>
                    <a:lnTo>
                      <a:pt x="280" y="79"/>
                    </a:lnTo>
                    <a:lnTo>
                      <a:pt x="260" y="67"/>
                    </a:lnTo>
                    <a:lnTo>
                      <a:pt x="232" y="49"/>
                    </a:lnTo>
                    <a:lnTo>
                      <a:pt x="232" y="49"/>
                    </a:lnTo>
                    <a:lnTo>
                      <a:pt x="221" y="43"/>
                    </a:lnTo>
                    <a:lnTo>
                      <a:pt x="215" y="39"/>
                    </a:lnTo>
                    <a:lnTo>
                      <a:pt x="215" y="39"/>
                    </a:lnTo>
                    <a:lnTo>
                      <a:pt x="207" y="36"/>
                    </a:lnTo>
                    <a:lnTo>
                      <a:pt x="200" y="33"/>
                    </a:lnTo>
                    <a:lnTo>
                      <a:pt x="200" y="33"/>
                    </a:lnTo>
                    <a:lnTo>
                      <a:pt x="195" y="31"/>
                    </a:lnTo>
                    <a:lnTo>
                      <a:pt x="195" y="31"/>
                    </a:lnTo>
                    <a:lnTo>
                      <a:pt x="190" y="29"/>
                    </a:lnTo>
                    <a:lnTo>
                      <a:pt x="190" y="29"/>
                    </a:lnTo>
                    <a:lnTo>
                      <a:pt x="184" y="27"/>
                    </a:lnTo>
                    <a:lnTo>
                      <a:pt x="184" y="27"/>
                    </a:lnTo>
                    <a:lnTo>
                      <a:pt x="173" y="23"/>
                    </a:lnTo>
                    <a:lnTo>
                      <a:pt x="173" y="23"/>
                    </a:lnTo>
                    <a:lnTo>
                      <a:pt x="164" y="21"/>
                    </a:lnTo>
                    <a:lnTo>
                      <a:pt x="164" y="21"/>
                    </a:lnTo>
                    <a:lnTo>
                      <a:pt x="153" y="18"/>
                    </a:lnTo>
                    <a:lnTo>
                      <a:pt x="140" y="15"/>
                    </a:lnTo>
                    <a:lnTo>
                      <a:pt x="140" y="15"/>
                    </a:lnTo>
                    <a:lnTo>
                      <a:pt x="128" y="13"/>
                    </a:lnTo>
                    <a:lnTo>
                      <a:pt x="128" y="13"/>
                    </a:lnTo>
                    <a:lnTo>
                      <a:pt x="114" y="11"/>
                    </a:lnTo>
                    <a:lnTo>
                      <a:pt x="97" y="8"/>
                    </a:lnTo>
                    <a:lnTo>
                      <a:pt x="73" y="2"/>
                    </a:lnTo>
                    <a:lnTo>
                      <a:pt x="73" y="2"/>
                    </a:lnTo>
                    <a:lnTo>
                      <a:pt x="54" y="1"/>
                    </a:lnTo>
                    <a:lnTo>
                      <a:pt x="55" y="1"/>
                    </a:lnTo>
                    <a:lnTo>
                      <a:pt x="41" y="1"/>
                    </a:lnTo>
                    <a:lnTo>
                      <a:pt x="41" y="1"/>
                    </a:lnTo>
                    <a:lnTo>
                      <a:pt x="30" y="2"/>
                    </a:lnTo>
                    <a:lnTo>
                      <a:pt x="30" y="2"/>
                    </a:lnTo>
                    <a:lnTo>
                      <a:pt x="24" y="4"/>
                    </a:lnTo>
                    <a:lnTo>
                      <a:pt x="24" y="4"/>
                    </a:lnTo>
                    <a:lnTo>
                      <a:pt x="18" y="6"/>
                    </a:lnTo>
                    <a:lnTo>
                      <a:pt x="18" y="5"/>
                    </a:lnTo>
                    <a:close/>
                    <a:moveTo>
                      <a:pt x="19" y="6"/>
                    </a:moveTo>
                    <a:lnTo>
                      <a:pt x="16" y="6"/>
                    </a:lnTo>
                    <a:lnTo>
                      <a:pt x="16" y="6"/>
                    </a:lnTo>
                    <a:lnTo>
                      <a:pt x="14" y="7"/>
                    </a:lnTo>
                    <a:lnTo>
                      <a:pt x="14" y="7"/>
                    </a:lnTo>
                    <a:lnTo>
                      <a:pt x="12" y="7"/>
                    </a:lnTo>
                    <a:lnTo>
                      <a:pt x="12" y="7"/>
                    </a:lnTo>
                    <a:lnTo>
                      <a:pt x="10" y="8"/>
                    </a:lnTo>
                    <a:lnTo>
                      <a:pt x="10" y="8"/>
                    </a:lnTo>
                    <a:lnTo>
                      <a:pt x="8" y="9"/>
                    </a:lnTo>
                    <a:lnTo>
                      <a:pt x="8" y="9"/>
                    </a:lnTo>
                    <a:lnTo>
                      <a:pt x="6" y="13"/>
                    </a:lnTo>
                    <a:lnTo>
                      <a:pt x="6" y="12"/>
                    </a:lnTo>
                    <a:lnTo>
                      <a:pt x="6" y="16"/>
                    </a:lnTo>
                    <a:lnTo>
                      <a:pt x="6" y="15"/>
                    </a:lnTo>
                    <a:lnTo>
                      <a:pt x="7" y="17"/>
                    </a:lnTo>
                    <a:lnTo>
                      <a:pt x="7" y="17"/>
                    </a:lnTo>
                    <a:lnTo>
                      <a:pt x="8" y="19"/>
                    </a:lnTo>
                    <a:lnTo>
                      <a:pt x="8" y="19"/>
                    </a:lnTo>
                    <a:lnTo>
                      <a:pt x="9" y="20"/>
                    </a:lnTo>
                    <a:lnTo>
                      <a:pt x="13" y="29"/>
                    </a:lnTo>
                    <a:lnTo>
                      <a:pt x="13" y="29"/>
                    </a:lnTo>
                    <a:lnTo>
                      <a:pt x="18" y="38"/>
                    </a:lnTo>
                    <a:lnTo>
                      <a:pt x="18" y="38"/>
                    </a:lnTo>
                    <a:lnTo>
                      <a:pt x="22" y="44"/>
                    </a:lnTo>
                    <a:lnTo>
                      <a:pt x="23" y="46"/>
                    </a:lnTo>
                    <a:lnTo>
                      <a:pt x="23" y="46"/>
                    </a:lnTo>
                    <a:lnTo>
                      <a:pt x="25" y="49"/>
                    </a:lnTo>
                    <a:lnTo>
                      <a:pt x="25" y="49"/>
                    </a:lnTo>
                    <a:lnTo>
                      <a:pt x="27" y="51"/>
                    </a:lnTo>
                    <a:lnTo>
                      <a:pt x="26" y="52"/>
                    </a:lnTo>
                    <a:lnTo>
                      <a:pt x="24" y="49"/>
                    </a:lnTo>
                    <a:lnTo>
                      <a:pt x="22" y="46"/>
                    </a:lnTo>
                    <a:lnTo>
                      <a:pt x="21" y="44"/>
                    </a:lnTo>
                    <a:lnTo>
                      <a:pt x="21" y="44"/>
                    </a:lnTo>
                    <a:lnTo>
                      <a:pt x="17" y="38"/>
                    </a:lnTo>
                    <a:lnTo>
                      <a:pt x="13" y="29"/>
                    </a:lnTo>
                    <a:lnTo>
                      <a:pt x="8" y="21"/>
                    </a:lnTo>
                    <a:lnTo>
                      <a:pt x="8" y="21"/>
                    </a:lnTo>
                    <a:lnTo>
                      <a:pt x="7" y="19"/>
                    </a:lnTo>
                    <a:lnTo>
                      <a:pt x="6" y="18"/>
                    </a:lnTo>
                    <a:lnTo>
                      <a:pt x="5" y="16"/>
                    </a:lnTo>
                    <a:lnTo>
                      <a:pt x="5" y="12"/>
                    </a:lnTo>
                    <a:lnTo>
                      <a:pt x="8" y="9"/>
                    </a:lnTo>
                    <a:lnTo>
                      <a:pt x="10" y="7"/>
                    </a:lnTo>
                    <a:lnTo>
                      <a:pt x="12" y="6"/>
                    </a:lnTo>
                    <a:lnTo>
                      <a:pt x="13" y="6"/>
                    </a:lnTo>
                    <a:lnTo>
                      <a:pt x="16" y="5"/>
                    </a:lnTo>
                    <a:lnTo>
                      <a:pt x="19" y="5"/>
                    </a:lnTo>
                    <a:lnTo>
                      <a:pt x="19" y="6"/>
                    </a:lnTo>
                    <a:close/>
                    <a:moveTo>
                      <a:pt x="8" y="19"/>
                    </a:moveTo>
                    <a:lnTo>
                      <a:pt x="5" y="19"/>
                    </a:lnTo>
                    <a:lnTo>
                      <a:pt x="5" y="19"/>
                    </a:lnTo>
                    <a:lnTo>
                      <a:pt x="4" y="19"/>
                    </a:lnTo>
                    <a:lnTo>
                      <a:pt x="4" y="19"/>
                    </a:lnTo>
                    <a:lnTo>
                      <a:pt x="3" y="20"/>
                    </a:lnTo>
                    <a:lnTo>
                      <a:pt x="1" y="21"/>
                    </a:lnTo>
                    <a:lnTo>
                      <a:pt x="1" y="21"/>
                    </a:lnTo>
                    <a:lnTo>
                      <a:pt x="1" y="23"/>
                    </a:lnTo>
                    <a:lnTo>
                      <a:pt x="1" y="23"/>
                    </a:lnTo>
                    <a:lnTo>
                      <a:pt x="1" y="24"/>
                    </a:lnTo>
                    <a:lnTo>
                      <a:pt x="1" y="25"/>
                    </a:lnTo>
                    <a:lnTo>
                      <a:pt x="1" y="25"/>
                    </a:lnTo>
                    <a:lnTo>
                      <a:pt x="1" y="27"/>
                    </a:lnTo>
                    <a:lnTo>
                      <a:pt x="1" y="27"/>
                    </a:lnTo>
                    <a:lnTo>
                      <a:pt x="0" y="25"/>
                    </a:lnTo>
                    <a:lnTo>
                      <a:pt x="0" y="24"/>
                    </a:lnTo>
                    <a:lnTo>
                      <a:pt x="0" y="24"/>
                    </a:lnTo>
                    <a:lnTo>
                      <a:pt x="0" y="23"/>
                    </a:lnTo>
                    <a:lnTo>
                      <a:pt x="0" y="21"/>
                    </a:lnTo>
                    <a:lnTo>
                      <a:pt x="2" y="19"/>
                    </a:lnTo>
                    <a:lnTo>
                      <a:pt x="2" y="19"/>
                    </a:lnTo>
                    <a:lnTo>
                      <a:pt x="4" y="18"/>
                    </a:lnTo>
                    <a:lnTo>
                      <a:pt x="5" y="18"/>
                    </a:lnTo>
                    <a:lnTo>
                      <a:pt x="8" y="18"/>
                    </a:lnTo>
                    <a:lnTo>
                      <a:pt x="8" y="19"/>
                    </a:lnTo>
                    <a:close/>
                    <a:moveTo>
                      <a:pt x="66" y="13"/>
                    </a:moveTo>
                    <a:lnTo>
                      <a:pt x="63" y="14"/>
                    </a:lnTo>
                    <a:lnTo>
                      <a:pt x="63" y="14"/>
                    </a:lnTo>
                    <a:lnTo>
                      <a:pt x="61" y="14"/>
                    </a:lnTo>
                    <a:lnTo>
                      <a:pt x="61" y="14"/>
                    </a:lnTo>
                    <a:lnTo>
                      <a:pt x="58" y="15"/>
                    </a:lnTo>
                    <a:lnTo>
                      <a:pt x="58" y="15"/>
                    </a:lnTo>
                    <a:lnTo>
                      <a:pt x="56" y="16"/>
                    </a:lnTo>
                    <a:lnTo>
                      <a:pt x="56" y="16"/>
                    </a:lnTo>
                    <a:lnTo>
                      <a:pt x="54" y="18"/>
                    </a:lnTo>
                    <a:lnTo>
                      <a:pt x="54" y="18"/>
                    </a:lnTo>
                    <a:lnTo>
                      <a:pt x="53" y="19"/>
                    </a:lnTo>
                    <a:lnTo>
                      <a:pt x="53" y="19"/>
                    </a:lnTo>
                    <a:lnTo>
                      <a:pt x="52" y="22"/>
                    </a:lnTo>
                    <a:lnTo>
                      <a:pt x="52" y="21"/>
                    </a:lnTo>
                    <a:lnTo>
                      <a:pt x="53" y="23"/>
                    </a:lnTo>
                    <a:lnTo>
                      <a:pt x="53" y="23"/>
                    </a:lnTo>
                    <a:lnTo>
                      <a:pt x="53" y="25"/>
                    </a:lnTo>
                    <a:lnTo>
                      <a:pt x="53" y="24"/>
                    </a:lnTo>
                    <a:lnTo>
                      <a:pt x="55" y="26"/>
                    </a:lnTo>
                    <a:lnTo>
                      <a:pt x="54" y="26"/>
                    </a:lnTo>
                    <a:lnTo>
                      <a:pt x="56" y="27"/>
                    </a:lnTo>
                    <a:lnTo>
                      <a:pt x="56" y="27"/>
                    </a:lnTo>
                    <a:lnTo>
                      <a:pt x="58" y="28"/>
                    </a:lnTo>
                    <a:lnTo>
                      <a:pt x="58" y="28"/>
                    </a:lnTo>
                    <a:lnTo>
                      <a:pt x="61" y="28"/>
                    </a:lnTo>
                    <a:lnTo>
                      <a:pt x="61" y="28"/>
                    </a:lnTo>
                    <a:lnTo>
                      <a:pt x="64" y="28"/>
                    </a:lnTo>
                    <a:lnTo>
                      <a:pt x="64" y="28"/>
                    </a:lnTo>
                    <a:lnTo>
                      <a:pt x="65" y="27"/>
                    </a:lnTo>
                    <a:lnTo>
                      <a:pt x="66" y="27"/>
                    </a:lnTo>
                    <a:lnTo>
                      <a:pt x="66" y="27"/>
                    </a:lnTo>
                    <a:lnTo>
                      <a:pt x="69" y="26"/>
                    </a:lnTo>
                    <a:lnTo>
                      <a:pt x="69" y="26"/>
                    </a:lnTo>
                    <a:lnTo>
                      <a:pt x="70" y="25"/>
                    </a:lnTo>
                    <a:lnTo>
                      <a:pt x="70" y="25"/>
                    </a:lnTo>
                    <a:lnTo>
                      <a:pt x="72" y="24"/>
                    </a:lnTo>
                    <a:lnTo>
                      <a:pt x="72" y="24"/>
                    </a:lnTo>
                    <a:lnTo>
                      <a:pt x="73" y="22"/>
                    </a:lnTo>
                    <a:lnTo>
                      <a:pt x="73" y="22"/>
                    </a:lnTo>
                    <a:lnTo>
                      <a:pt x="74" y="21"/>
                    </a:lnTo>
                    <a:lnTo>
                      <a:pt x="74" y="21"/>
                    </a:lnTo>
                    <a:lnTo>
                      <a:pt x="74" y="19"/>
                    </a:lnTo>
                    <a:lnTo>
                      <a:pt x="74" y="19"/>
                    </a:lnTo>
                    <a:lnTo>
                      <a:pt x="73" y="18"/>
                    </a:lnTo>
                    <a:lnTo>
                      <a:pt x="73" y="18"/>
                    </a:lnTo>
                    <a:lnTo>
                      <a:pt x="72" y="16"/>
                    </a:lnTo>
                    <a:lnTo>
                      <a:pt x="72" y="16"/>
                    </a:lnTo>
                    <a:lnTo>
                      <a:pt x="70" y="14"/>
                    </a:lnTo>
                    <a:lnTo>
                      <a:pt x="70" y="15"/>
                    </a:lnTo>
                    <a:lnTo>
                      <a:pt x="69" y="14"/>
                    </a:lnTo>
                    <a:lnTo>
                      <a:pt x="69" y="14"/>
                    </a:lnTo>
                    <a:lnTo>
                      <a:pt x="65" y="13"/>
                    </a:lnTo>
                    <a:lnTo>
                      <a:pt x="65" y="12"/>
                    </a:lnTo>
                    <a:lnTo>
                      <a:pt x="69" y="13"/>
                    </a:lnTo>
                    <a:lnTo>
                      <a:pt x="71" y="14"/>
                    </a:lnTo>
                    <a:lnTo>
                      <a:pt x="72" y="15"/>
                    </a:lnTo>
                    <a:lnTo>
                      <a:pt x="74" y="17"/>
                    </a:lnTo>
                    <a:lnTo>
                      <a:pt x="75" y="19"/>
                    </a:lnTo>
                    <a:lnTo>
                      <a:pt x="75" y="21"/>
                    </a:lnTo>
                    <a:lnTo>
                      <a:pt x="74" y="23"/>
                    </a:lnTo>
                    <a:lnTo>
                      <a:pt x="73" y="24"/>
                    </a:lnTo>
                    <a:lnTo>
                      <a:pt x="71" y="26"/>
                    </a:lnTo>
                    <a:lnTo>
                      <a:pt x="69" y="27"/>
                    </a:lnTo>
                    <a:lnTo>
                      <a:pt x="66" y="28"/>
                    </a:lnTo>
                    <a:lnTo>
                      <a:pt x="65" y="28"/>
                    </a:lnTo>
                    <a:lnTo>
                      <a:pt x="65" y="28"/>
                    </a:lnTo>
                    <a:lnTo>
                      <a:pt x="64" y="29"/>
                    </a:lnTo>
                    <a:lnTo>
                      <a:pt x="61" y="29"/>
                    </a:lnTo>
                    <a:lnTo>
                      <a:pt x="58" y="29"/>
                    </a:lnTo>
                    <a:lnTo>
                      <a:pt x="55" y="28"/>
                    </a:lnTo>
                    <a:lnTo>
                      <a:pt x="54" y="27"/>
                    </a:lnTo>
                    <a:lnTo>
                      <a:pt x="52" y="25"/>
                    </a:lnTo>
                    <a:lnTo>
                      <a:pt x="52" y="23"/>
                    </a:lnTo>
                    <a:lnTo>
                      <a:pt x="52" y="21"/>
                    </a:lnTo>
                    <a:lnTo>
                      <a:pt x="52" y="19"/>
                    </a:lnTo>
                    <a:lnTo>
                      <a:pt x="53" y="17"/>
                    </a:lnTo>
                    <a:lnTo>
                      <a:pt x="55" y="15"/>
                    </a:lnTo>
                    <a:lnTo>
                      <a:pt x="58" y="14"/>
                    </a:lnTo>
                    <a:lnTo>
                      <a:pt x="60" y="13"/>
                    </a:lnTo>
                    <a:lnTo>
                      <a:pt x="63" y="13"/>
                    </a:lnTo>
                    <a:lnTo>
                      <a:pt x="66" y="12"/>
                    </a:lnTo>
                    <a:lnTo>
                      <a:pt x="66" y="13"/>
                    </a:lnTo>
                    <a:close/>
                    <a:moveTo>
                      <a:pt x="508" y="252"/>
                    </a:moveTo>
                    <a:lnTo>
                      <a:pt x="516" y="252"/>
                    </a:lnTo>
                    <a:lnTo>
                      <a:pt x="516" y="252"/>
                    </a:lnTo>
                    <a:lnTo>
                      <a:pt x="523" y="251"/>
                    </a:lnTo>
                    <a:lnTo>
                      <a:pt x="523" y="251"/>
                    </a:lnTo>
                    <a:lnTo>
                      <a:pt x="529" y="250"/>
                    </a:lnTo>
                    <a:lnTo>
                      <a:pt x="528" y="250"/>
                    </a:lnTo>
                    <a:lnTo>
                      <a:pt x="534" y="247"/>
                    </a:lnTo>
                    <a:lnTo>
                      <a:pt x="547" y="242"/>
                    </a:lnTo>
                    <a:lnTo>
                      <a:pt x="559" y="237"/>
                    </a:lnTo>
                    <a:lnTo>
                      <a:pt x="572" y="233"/>
                    </a:lnTo>
                    <a:lnTo>
                      <a:pt x="582" y="230"/>
                    </a:lnTo>
                    <a:lnTo>
                      <a:pt x="596" y="229"/>
                    </a:lnTo>
                    <a:lnTo>
                      <a:pt x="606" y="229"/>
                    </a:lnTo>
                    <a:lnTo>
                      <a:pt x="617" y="229"/>
                    </a:lnTo>
                    <a:lnTo>
                      <a:pt x="620" y="230"/>
                    </a:lnTo>
                    <a:lnTo>
                      <a:pt x="623" y="232"/>
                    </a:lnTo>
                    <a:lnTo>
                      <a:pt x="625" y="236"/>
                    </a:lnTo>
                    <a:lnTo>
                      <a:pt x="624" y="239"/>
                    </a:lnTo>
                    <a:lnTo>
                      <a:pt x="622" y="243"/>
                    </a:lnTo>
                    <a:lnTo>
                      <a:pt x="619" y="247"/>
                    </a:lnTo>
                    <a:lnTo>
                      <a:pt x="617" y="250"/>
                    </a:lnTo>
                    <a:lnTo>
                      <a:pt x="614" y="254"/>
                    </a:lnTo>
                    <a:lnTo>
                      <a:pt x="609" y="260"/>
                    </a:lnTo>
                    <a:lnTo>
                      <a:pt x="602" y="268"/>
                    </a:lnTo>
                    <a:lnTo>
                      <a:pt x="594" y="276"/>
                    </a:lnTo>
                    <a:lnTo>
                      <a:pt x="587" y="283"/>
                    </a:lnTo>
                    <a:lnTo>
                      <a:pt x="587" y="283"/>
                    </a:lnTo>
                    <a:lnTo>
                      <a:pt x="578" y="294"/>
                    </a:lnTo>
                    <a:lnTo>
                      <a:pt x="578" y="294"/>
                    </a:lnTo>
                    <a:lnTo>
                      <a:pt x="573" y="300"/>
                    </a:lnTo>
                    <a:lnTo>
                      <a:pt x="573" y="299"/>
                    </a:lnTo>
                    <a:lnTo>
                      <a:pt x="569" y="305"/>
                    </a:lnTo>
                    <a:lnTo>
                      <a:pt x="569" y="305"/>
                    </a:lnTo>
                    <a:lnTo>
                      <a:pt x="567" y="311"/>
                    </a:lnTo>
                    <a:lnTo>
                      <a:pt x="567" y="311"/>
                    </a:lnTo>
                    <a:lnTo>
                      <a:pt x="565" y="320"/>
                    </a:lnTo>
                    <a:lnTo>
                      <a:pt x="563" y="332"/>
                    </a:lnTo>
                    <a:lnTo>
                      <a:pt x="561" y="343"/>
                    </a:lnTo>
                    <a:lnTo>
                      <a:pt x="558" y="354"/>
                    </a:lnTo>
                    <a:lnTo>
                      <a:pt x="558" y="354"/>
                    </a:lnTo>
                    <a:lnTo>
                      <a:pt x="555" y="365"/>
                    </a:lnTo>
                    <a:lnTo>
                      <a:pt x="553" y="375"/>
                    </a:lnTo>
                    <a:lnTo>
                      <a:pt x="551" y="382"/>
                    </a:lnTo>
                    <a:lnTo>
                      <a:pt x="548" y="386"/>
                    </a:lnTo>
                    <a:lnTo>
                      <a:pt x="546" y="388"/>
                    </a:lnTo>
                    <a:lnTo>
                      <a:pt x="545" y="389"/>
                    </a:lnTo>
                    <a:lnTo>
                      <a:pt x="543" y="390"/>
                    </a:lnTo>
                    <a:lnTo>
                      <a:pt x="540" y="389"/>
                    </a:lnTo>
                    <a:lnTo>
                      <a:pt x="535" y="387"/>
                    </a:lnTo>
                    <a:lnTo>
                      <a:pt x="532" y="383"/>
                    </a:lnTo>
                    <a:lnTo>
                      <a:pt x="527" y="374"/>
                    </a:lnTo>
                    <a:lnTo>
                      <a:pt x="522" y="365"/>
                    </a:lnTo>
                    <a:lnTo>
                      <a:pt x="516" y="349"/>
                    </a:lnTo>
                    <a:lnTo>
                      <a:pt x="512" y="337"/>
                    </a:lnTo>
                    <a:lnTo>
                      <a:pt x="507" y="317"/>
                    </a:lnTo>
                    <a:lnTo>
                      <a:pt x="507" y="317"/>
                    </a:lnTo>
                    <a:lnTo>
                      <a:pt x="504" y="306"/>
                    </a:lnTo>
                    <a:lnTo>
                      <a:pt x="504" y="306"/>
                    </a:lnTo>
                    <a:lnTo>
                      <a:pt x="501" y="296"/>
                    </a:lnTo>
                    <a:lnTo>
                      <a:pt x="501" y="296"/>
                    </a:lnTo>
                    <a:lnTo>
                      <a:pt x="498" y="290"/>
                    </a:lnTo>
                    <a:lnTo>
                      <a:pt x="498" y="290"/>
                    </a:lnTo>
                    <a:lnTo>
                      <a:pt x="495" y="287"/>
                    </a:lnTo>
                    <a:lnTo>
                      <a:pt x="495" y="287"/>
                    </a:lnTo>
                    <a:lnTo>
                      <a:pt x="492" y="283"/>
                    </a:lnTo>
                    <a:lnTo>
                      <a:pt x="493" y="282"/>
                    </a:lnTo>
                    <a:lnTo>
                      <a:pt x="496" y="286"/>
                    </a:lnTo>
                    <a:lnTo>
                      <a:pt x="499" y="290"/>
                    </a:lnTo>
                    <a:lnTo>
                      <a:pt x="502" y="295"/>
                    </a:lnTo>
                    <a:lnTo>
                      <a:pt x="505" y="306"/>
                    </a:lnTo>
                    <a:lnTo>
                      <a:pt x="508" y="316"/>
                    </a:lnTo>
                    <a:lnTo>
                      <a:pt x="513" y="337"/>
                    </a:lnTo>
                    <a:lnTo>
                      <a:pt x="513" y="337"/>
                    </a:lnTo>
                    <a:lnTo>
                      <a:pt x="517" y="349"/>
                    </a:lnTo>
                    <a:lnTo>
                      <a:pt x="517" y="349"/>
                    </a:lnTo>
                    <a:lnTo>
                      <a:pt x="523" y="364"/>
                    </a:lnTo>
                    <a:lnTo>
                      <a:pt x="523" y="364"/>
                    </a:lnTo>
                    <a:lnTo>
                      <a:pt x="528" y="374"/>
                    </a:lnTo>
                    <a:lnTo>
                      <a:pt x="528" y="374"/>
                    </a:lnTo>
                    <a:lnTo>
                      <a:pt x="533" y="382"/>
                    </a:lnTo>
                    <a:lnTo>
                      <a:pt x="533" y="382"/>
                    </a:lnTo>
                    <a:lnTo>
                      <a:pt x="536" y="387"/>
                    </a:lnTo>
                    <a:lnTo>
                      <a:pt x="536" y="386"/>
                    </a:lnTo>
                    <a:lnTo>
                      <a:pt x="540" y="389"/>
                    </a:lnTo>
                    <a:lnTo>
                      <a:pt x="540" y="389"/>
                    </a:lnTo>
                    <a:lnTo>
                      <a:pt x="543" y="389"/>
                    </a:lnTo>
                    <a:lnTo>
                      <a:pt x="543" y="389"/>
                    </a:lnTo>
                    <a:lnTo>
                      <a:pt x="544" y="388"/>
                    </a:lnTo>
                    <a:lnTo>
                      <a:pt x="544" y="388"/>
                    </a:lnTo>
                    <a:lnTo>
                      <a:pt x="546" y="387"/>
                    </a:lnTo>
                    <a:lnTo>
                      <a:pt x="546" y="388"/>
                    </a:lnTo>
                    <a:lnTo>
                      <a:pt x="548" y="386"/>
                    </a:lnTo>
                    <a:lnTo>
                      <a:pt x="548" y="386"/>
                    </a:lnTo>
                    <a:lnTo>
                      <a:pt x="550" y="382"/>
                    </a:lnTo>
                    <a:lnTo>
                      <a:pt x="550" y="382"/>
                    </a:lnTo>
                    <a:lnTo>
                      <a:pt x="552" y="375"/>
                    </a:lnTo>
                    <a:lnTo>
                      <a:pt x="552" y="375"/>
                    </a:lnTo>
                    <a:lnTo>
                      <a:pt x="554" y="365"/>
                    </a:lnTo>
                    <a:lnTo>
                      <a:pt x="554" y="365"/>
                    </a:lnTo>
                    <a:lnTo>
                      <a:pt x="557" y="354"/>
                    </a:lnTo>
                    <a:lnTo>
                      <a:pt x="560" y="343"/>
                    </a:lnTo>
                    <a:lnTo>
                      <a:pt x="560" y="343"/>
                    </a:lnTo>
                    <a:lnTo>
                      <a:pt x="562" y="332"/>
                    </a:lnTo>
                    <a:lnTo>
                      <a:pt x="562" y="332"/>
                    </a:lnTo>
                    <a:lnTo>
                      <a:pt x="564" y="320"/>
                    </a:lnTo>
                    <a:lnTo>
                      <a:pt x="564" y="320"/>
                    </a:lnTo>
                    <a:lnTo>
                      <a:pt x="566" y="311"/>
                    </a:lnTo>
                    <a:lnTo>
                      <a:pt x="568" y="305"/>
                    </a:lnTo>
                    <a:lnTo>
                      <a:pt x="572" y="299"/>
                    </a:lnTo>
                    <a:lnTo>
                      <a:pt x="577" y="293"/>
                    </a:lnTo>
                    <a:lnTo>
                      <a:pt x="586" y="283"/>
                    </a:lnTo>
                    <a:lnTo>
                      <a:pt x="593" y="276"/>
                    </a:lnTo>
                    <a:lnTo>
                      <a:pt x="593" y="276"/>
                    </a:lnTo>
                    <a:lnTo>
                      <a:pt x="601" y="268"/>
                    </a:lnTo>
                    <a:lnTo>
                      <a:pt x="601" y="268"/>
                    </a:lnTo>
                    <a:lnTo>
                      <a:pt x="608" y="260"/>
                    </a:lnTo>
                    <a:lnTo>
                      <a:pt x="608" y="260"/>
                    </a:lnTo>
                    <a:lnTo>
                      <a:pt x="613" y="254"/>
                    </a:lnTo>
                    <a:lnTo>
                      <a:pt x="613" y="254"/>
                    </a:lnTo>
                    <a:lnTo>
                      <a:pt x="616" y="250"/>
                    </a:lnTo>
                    <a:lnTo>
                      <a:pt x="616" y="250"/>
                    </a:lnTo>
                    <a:lnTo>
                      <a:pt x="619" y="246"/>
                    </a:lnTo>
                    <a:lnTo>
                      <a:pt x="619" y="246"/>
                    </a:lnTo>
                    <a:lnTo>
                      <a:pt x="621" y="243"/>
                    </a:lnTo>
                    <a:lnTo>
                      <a:pt x="621" y="243"/>
                    </a:lnTo>
                    <a:lnTo>
                      <a:pt x="623" y="239"/>
                    </a:lnTo>
                    <a:lnTo>
                      <a:pt x="623" y="239"/>
                    </a:lnTo>
                    <a:lnTo>
                      <a:pt x="624" y="236"/>
                    </a:lnTo>
                    <a:lnTo>
                      <a:pt x="624" y="236"/>
                    </a:lnTo>
                    <a:lnTo>
                      <a:pt x="622" y="233"/>
                    </a:lnTo>
                    <a:lnTo>
                      <a:pt x="622" y="233"/>
                    </a:lnTo>
                    <a:lnTo>
                      <a:pt x="619" y="231"/>
                    </a:lnTo>
                    <a:lnTo>
                      <a:pt x="620" y="231"/>
                    </a:lnTo>
                    <a:lnTo>
                      <a:pt x="617" y="230"/>
                    </a:lnTo>
                    <a:lnTo>
                      <a:pt x="617" y="230"/>
                    </a:lnTo>
                    <a:lnTo>
                      <a:pt x="606" y="230"/>
                    </a:lnTo>
                    <a:lnTo>
                      <a:pt x="606" y="230"/>
                    </a:lnTo>
                    <a:lnTo>
                      <a:pt x="596" y="229"/>
                    </a:lnTo>
                    <a:lnTo>
                      <a:pt x="596" y="229"/>
                    </a:lnTo>
                    <a:lnTo>
                      <a:pt x="583" y="231"/>
                    </a:lnTo>
                    <a:lnTo>
                      <a:pt x="583" y="231"/>
                    </a:lnTo>
                    <a:lnTo>
                      <a:pt x="572" y="234"/>
                    </a:lnTo>
                    <a:lnTo>
                      <a:pt x="572" y="234"/>
                    </a:lnTo>
                    <a:lnTo>
                      <a:pt x="559" y="238"/>
                    </a:lnTo>
                    <a:lnTo>
                      <a:pt x="559" y="238"/>
                    </a:lnTo>
                    <a:lnTo>
                      <a:pt x="547" y="243"/>
                    </a:lnTo>
                    <a:lnTo>
                      <a:pt x="547" y="243"/>
                    </a:lnTo>
                    <a:lnTo>
                      <a:pt x="535" y="248"/>
                    </a:lnTo>
                    <a:lnTo>
                      <a:pt x="535" y="248"/>
                    </a:lnTo>
                    <a:lnTo>
                      <a:pt x="529" y="251"/>
                    </a:lnTo>
                    <a:lnTo>
                      <a:pt x="523" y="252"/>
                    </a:lnTo>
                    <a:lnTo>
                      <a:pt x="516" y="253"/>
                    </a:lnTo>
                    <a:lnTo>
                      <a:pt x="508" y="253"/>
                    </a:lnTo>
                    <a:lnTo>
                      <a:pt x="508" y="252"/>
                    </a:lnTo>
                    <a:close/>
                    <a:moveTo>
                      <a:pt x="146" y="44"/>
                    </a:moveTo>
                    <a:lnTo>
                      <a:pt x="147" y="48"/>
                    </a:lnTo>
                    <a:lnTo>
                      <a:pt x="148" y="52"/>
                    </a:lnTo>
                    <a:lnTo>
                      <a:pt x="149" y="59"/>
                    </a:lnTo>
                    <a:lnTo>
                      <a:pt x="149" y="66"/>
                    </a:lnTo>
                    <a:lnTo>
                      <a:pt x="149" y="66"/>
                    </a:lnTo>
                    <a:lnTo>
                      <a:pt x="150" y="70"/>
                    </a:lnTo>
                    <a:lnTo>
                      <a:pt x="150" y="70"/>
                    </a:lnTo>
                    <a:lnTo>
                      <a:pt x="151" y="73"/>
                    </a:lnTo>
                    <a:lnTo>
                      <a:pt x="151" y="72"/>
                    </a:lnTo>
                    <a:lnTo>
                      <a:pt x="151" y="74"/>
                    </a:lnTo>
                    <a:lnTo>
                      <a:pt x="151" y="74"/>
                    </a:lnTo>
                    <a:lnTo>
                      <a:pt x="152" y="75"/>
                    </a:lnTo>
                    <a:lnTo>
                      <a:pt x="153" y="78"/>
                    </a:lnTo>
                    <a:lnTo>
                      <a:pt x="153" y="77"/>
                    </a:lnTo>
                    <a:lnTo>
                      <a:pt x="154" y="78"/>
                    </a:lnTo>
                    <a:lnTo>
                      <a:pt x="154" y="79"/>
                    </a:lnTo>
                    <a:lnTo>
                      <a:pt x="153" y="80"/>
                    </a:lnTo>
                    <a:lnTo>
                      <a:pt x="151" y="80"/>
                    </a:lnTo>
                    <a:lnTo>
                      <a:pt x="152" y="80"/>
                    </a:lnTo>
                    <a:lnTo>
                      <a:pt x="149" y="80"/>
                    </a:lnTo>
                    <a:lnTo>
                      <a:pt x="149" y="80"/>
                    </a:lnTo>
                    <a:lnTo>
                      <a:pt x="147" y="81"/>
                    </a:lnTo>
                    <a:lnTo>
                      <a:pt x="147" y="81"/>
                    </a:lnTo>
                    <a:lnTo>
                      <a:pt x="143" y="83"/>
                    </a:lnTo>
                    <a:lnTo>
                      <a:pt x="143" y="83"/>
                    </a:lnTo>
                    <a:lnTo>
                      <a:pt x="138" y="88"/>
                    </a:lnTo>
                    <a:lnTo>
                      <a:pt x="138" y="88"/>
                    </a:lnTo>
                    <a:lnTo>
                      <a:pt x="133" y="94"/>
                    </a:lnTo>
                    <a:lnTo>
                      <a:pt x="133" y="93"/>
                    </a:lnTo>
                    <a:lnTo>
                      <a:pt x="128" y="100"/>
                    </a:lnTo>
                    <a:lnTo>
                      <a:pt x="128" y="100"/>
                    </a:lnTo>
                    <a:lnTo>
                      <a:pt x="124" y="105"/>
                    </a:lnTo>
                    <a:lnTo>
                      <a:pt x="120" y="111"/>
                    </a:lnTo>
                    <a:lnTo>
                      <a:pt x="116" y="113"/>
                    </a:lnTo>
                    <a:lnTo>
                      <a:pt x="110" y="116"/>
                    </a:lnTo>
                    <a:lnTo>
                      <a:pt x="107" y="116"/>
                    </a:lnTo>
                    <a:lnTo>
                      <a:pt x="101" y="115"/>
                    </a:lnTo>
                    <a:lnTo>
                      <a:pt x="96" y="113"/>
                    </a:lnTo>
                    <a:lnTo>
                      <a:pt x="91" y="110"/>
                    </a:lnTo>
                    <a:lnTo>
                      <a:pt x="91" y="110"/>
                    </a:lnTo>
                    <a:lnTo>
                      <a:pt x="88" y="109"/>
                    </a:lnTo>
                    <a:lnTo>
                      <a:pt x="83" y="105"/>
                    </a:lnTo>
                    <a:lnTo>
                      <a:pt x="84" y="104"/>
                    </a:lnTo>
                    <a:lnTo>
                      <a:pt x="88" y="108"/>
                    </a:lnTo>
                    <a:lnTo>
                      <a:pt x="88" y="108"/>
                    </a:lnTo>
                    <a:lnTo>
                      <a:pt x="91" y="109"/>
                    </a:lnTo>
                    <a:lnTo>
                      <a:pt x="96" y="112"/>
                    </a:lnTo>
                    <a:lnTo>
                      <a:pt x="96" y="112"/>
                    </a:lnTo>
                    <a:lnTo>
                      <a:pt x="102" y="114"/>
                    </a:lnTo>
                    <a:lnTo>
                      <a:pt x="102" y="114"/>
                    </a:lnTo>
                    <a:lnTo>
                      <a:pt x="107" y="115"/>
                    </a:lnTo>
                    <a:lnTo>
                      <a:pt x="107" y="115"/>
                    </a:lnTo>
                    <a:lnTo>
                      <a:pt x="110" y="115"/>
                    </a:lnTo>
                    <a:lnTo>
                      <a:pt x="110" y="115"/>
                    </a:lnTo>
                    <a:lnTo>
                      <a:pt x="116" y="112"/>
                    </a:lnTo>
                    <a:lnTo>
                      <a:pt x="116" y="112"/>
                    </a:lnTo>
                    <a:lnTo>
                      <a:pt x="120" y="110"/>
                    </a:lnTo>
                    <a:lnTo>
                      <a:pt x="120" y="110"/>
                    </a:lnTo>
                    <a:lnTo>
                      <a:pt x="124" y="105"/>
                    </a:lnTo>
                    <a:lnTo>
                      <a:pt x="124" y="105"/>
                    </a:lnTo>
                    <a:lnTo>
                      <a:pt x="127" y="100"/>
                    </a:lnTo>
                    <a:lnTo>
                      <a:pt x="132" y="93"/>
                    </a:lnTo>
                    <a:lnTo>
                      <a:pt x="137" y="88"/>
                    </a:lnTo>
                    <a:lnTo>
                      <a:pt x="143" y="83"/>
                    </a:lnTo>
                    <a:lnTo>
                      <a:pt x="147" y="80"/>
                    </a:lnTo>
                    <a:lnTo>
                      <a:pt x="149" y="79"/>
                    </a:lnTo>
                    <a:lnTo>
                      <a:pt x="151" y="79"/>
                    </a:lnTo>
                    <a:lnTo>
                      <a:pt x="153" y="79"/>
                    </a:lnTo>
                    <a:lnTo>
                      <a:pt x="153" y="79"/>
                    </a:lnTo>
                    <a:lnTo>
                      <a:pt x="154" y="78"/>
                    </a:lnTo>
                    <a:lnTo>
                      <a:pt x="153" y="79"/>
                    </a:lnTo>
                    <a:lnTo>
                      <a:pt x="153" y="78"/>
                    </a:lnTo>
                    <a:lnTo>
                      <a:pt x="154" y="79"/>
                    </a:lnTo>
                    <a:lnTo>
                      <a:pt x="152" y="78"/>
                    </a:lnTo>
                    <a:lnTo>
                      <a:pt x="151" y="76"/>
                    </a:lnTo>
                    <a:lnTo>
                      <a:pt x="151" y="76"/>
                    </a:lnTo>
                    <a:lnTo>
                      <a:pt x="151" y="74"/>
                    </a:lnTo>
                    <a:lnTo>
                      <a:pt x="150" y="73"/>
                    </a:lnTo>
                    <a:lnTo>
                      <a:pt x="149" y="70"/>
                    </a:lnTo>
                    <a:lnTo>
                      <a:pt x="148" y="66"/>
                    </a:lnTo>
                    <a:lnTo>
                      <a:pt x="148" y="59"/>
                    </a:lnTo>
                    <a:lnTo>
                      <a:pt x="147" y="53"/>
                    </a:lnTo>
                    <a:lnTo>
                      <a:pt x="147" y="53"/>
                    </a:lnTo>
                    <a:lnTo>
                      <a:pt x="146" y="48"/>
                    </a:lnTo>
                    <a:lnTo>
                      <a:pt x="146" y="48"/>
                    </a:lnTo>
                    <a:lnTo>
                      <a:pt x="145" y="44"/>
                    </a:lnTo>
                    <a:lnTo>
                      <a:pt x="146" y="44"/>
                    </a:lnTo>
                    <a:close/>
                    <a:moveTo>
                      <a:pt x="391" y="150"/>
                    </a:moveTo>
                    <a:lnTo>
                      <a:pt x="393" y="151"/>
                    </a:lnTo>
                    <a:lnTo>
                      <a:pt x="392" y="151"/>
                    </a:lnTo>
                    <a:lnTo>
                      <a:pt x="397" y="150"/>
                    </a:lnTo>
                    <a:lnTo>
                      <a:pt x="396" y="150"/>
                    </a:lnTo>
                    <a:lnTo>
                      <a:pt x="403" y="148"/>
                    </a:lnTo>
                    <a:lnTo>
                      <a:pt x="403" y="148"/>
                    </a:lnTo>
                    <a:lnTo>
                      <a:pt x="413" y="143"/>
                    </a:lnTo>
                    <a:lnTo>
                      <a:pt x="413" y="143"/>
                    </a:lnTo>
                    <a:lnTo>
                      <a:pt x="422" y="139"/>
                    </a:lnTo>
                    <a:lnTo>
                      <a:pt x="422" y="139"/>
                    </a:lnTo>
                    <a:lnTo>
                      <a:pt x="431" y="134"/>
                    </a:lnTo>
                    <a:lnTo>
                      <a:pt x="437" y="132"/>
                    </a:lnTo>
                    <a:lnTo>
                      <a:pt x="446" y="129"/>
                    </a:lnTo>
                    <a:lnTo>
                      <a:pt x="452" y="129"/>
                    </a:lnTo>
                    <a:lnTo>
                      <a:pt x="455" y="129"/>
                    </a:lnTo>
                    <a:lnTo>
                      <a:pt x="458" y="129"/>
                    </a:lnTo>
                    <a:lnTo>
                      <a:pt x="460" y="130"/>
                    </a:lnTo>
                    <a:lnTo>
                      <a:pt x="460" y="133"/>
                    </a:lnTo>
                    <a:lnTo>
                      <a:pt x="459" y="139"/>
                    </a:lnTo>
                    <a:lnTo>
                      <a:pt x="459" y="139"/>
                    </a:lnTo>
                    <a:lnTo>
                      <a:pt x="458" y="143"/>
                    </a:lnTo>
                    <a:lnTo>
                      <a:pt x="459" y="143"/>
                    </a:lnTo>
                    <a:lnTo>
                      <a:pt x="459" y="146"/>
                    </a:lnTo>
                    <a:lnTo>
                      <a:pt x="458" y="149"/>
                    </a:lnTo>
                    <a:lnTo>
                      <a:pt x="458" y="149"/>
                    </a:lnTo>
                    <a:lnTo>
                      <a:pt x="459" y="152"/>
                    </a:lnTo>
                    <a:lnTo>
                      <a:pt x="459" y="155"/>
                    </a:lnTo>
                    <a:lnTo>
                      <a:pt x="458" y="162"/>
                    </a:lnTo>
                    <a:lnTo>
                      <a:pt x="458" y="162"/>
                    </a:lnTo>
                    <a:lnTo>
                      <a:pt x="459" y="167"/>
                    </a:lnTo>
                    <a:lnTo>
                      <a:pt x="459" y="171"/>
                    </a:lnTo>
                    <a:lnTo>
                      <a:pt x="459" y="176"/>
                    </a:lnTo>
                    <a:lnTo>
                      <a:pt x="459" y="176"/>
                    </a:lnTo>
                    <a:lnTo>
                      <a:pt x="460" y="180"/>
                    </a:lnTo>
                    <a:lnTo>
                      <a:pt x="461" y="188"/>
                    </a:lnTo>
                    <a:lnTo>
                      <a:pt x="461" y="192"/>
                    </a:lnTo>
                    <a:lnTo>
                      <a:pt x="461" y="192"/>
                    </a:lnTo>
                    <a:lnTo>
                      <a:pt x="462" y="196"/>
                    </a:lnTo>
                    <a:lnTo>
                      <a:pt x="462" y="196"/>
                    </a:lnTo>
                    <a:lnTo>
                      <a:pt x="463" y="197"/>
                    </a:lnTo>
                    <a:lnTo>
                      <a:pt x="463" y="201"/>
                    </a:lnTo>
                    <a:lnTo>
                      <a:pt x="463" y="201"/>
                    </a:lnTo>
                    <a:lnTo>
                      <a:pt x="464" y="206"/>
                    </a:lnTo>
                    <a:lnTo>
                      <a:pt x="464" y="210"/>
                    </a:lnTo>
                    <a:lnTo>
                      <a:pt x="464" y="210"/>
                    </a:lnTo>
                    <a:lnTo>
                      <a:pt x="465" y="217"/>
                    </a:lnTo>
                    <a:lnTo>
                      <a:pt x="464" y="218"/>
                    </a:lnTo>
                    <a:lnTo>
                      <a:pt x="463" y="217"/>
                    </a:lnTo>
                    <a:lnTo>
                      <a:pt x="464" y="216"/>
                    </a:lnTo>
                    <a:lnTo>
                      <a:pt x="464" y="217"/>
                    </a:lnTo>
                    <a:lnTo>
                      <a:pt x="463" y="210"/>
                    </a:lnTo>
                    <a:lnTo>
                      <a:pt x="463" y="206"/>
                    </a:lnTo>
                    <a:lnTo>
                      <a:pt x="463" y="206"/>
                    </a:lnTo>
                    <a:lnTo>
                      <a:pt x="462" y="201"/>
                    </a:lnTo>
                    <a:lnTo>
                      <a:pt x="462" y="197"/>
                    </a:lnTo>
                    <a:lnTo>
                      <a:pt x="462" y="197"/>
                    </a:lnTo>
                    <a:lnTo>
                      <a:pt x="461" y="197"/>
                    </a:lnTo>
                    <a:lnTo>
                      <a:pt x="460" y="193"/>
                    </a:lnTo>
                    <a:lnTo>
                      <a:pt x="460" y="188"/>
                    </a:lnTo>
                    <a:lnTo>
                      <a:pt x="459" y="181"/>
                    </a:lnTo>
                    <a:lnTo>
                      <a:pt x="459" y="181"/>
                    </a:lnTo>
                    <a:lnTo>
                      <a:pt x="458" y="176"/>
                    </a:lnTo>
                    <a:lnTo>
                      <a:pt x="458" y="171"/>
                    </a:lnTo>
                    <a:lnTo>
                      <a:pt x="458" y="171"/>
                    </a:lnTo>
                    <a:lnTo>
                      <a:pt x="458" y="167"/>
                    </a:lnTo>
                    <a:lnTo>
                      <a:pt x="458" y="167"/>
                    </a:lnTo>
                    <a:lnTo>
                      <a:pt x="457" y="162"/>
                    </a:lnTo>
                    <a:lnTo>
                      <a:pt x="458" y="155"/>
                    </a:lnTo>
                    <a:lnTo>
                      <a:pt x="458" y="155"/>
                    </a:lnTo>
                    <a:lnTo>
                      <a:pt x="458" y="152"/>
                    </a:lnTo>
                    <a:lnTo>
                      <a:pt x="458" y="152"/>
                    </a:lnTo>
                    <a:lnTo>
                      <a:pt x="458" y="149"/>
                    </a:lnTo>
                    <a:lnTo>
                      <a:pt x="458" y="146"/>
                    </a:lnTo>
                    <a:lnTo>
                      <a:pt x="458" y="146"/>
                    </a:lnTo>
                    <a:lnTo>
                      <a:pt x="458" y="143"/>
                    </a:lnTo>
                    <a:lnTo>
                      <a:pt x="458" y="139"/>
                    </a:lnTo>
                    <a:lnTo>
                      <a:pt x="459" y="133"/>
                    </a:lnTo>
                    <a:lnTo>
                      <a:pt x="459" y="133"/>
                    </a:lnTo>
                    <a:lnTo>
                      <a:pt x="459" y="130"/>
                    </a:lnTo>
                    <a:lnTo>
                      <a:pt x="460" y="130"/>
                    </a:lnTo>
                    <a:lnTo>
                      <a:pt x="457" y="130"/>
                    </a:lnTo>
                    <a:lnTo>
                      <a:pt x="457" y="130"/>
                    </a:lnTo>
                    <a:lnTo>
                      <a:pt x="455" y="130"/>
                    </a:lnTo>
                    <a:lnTo>
                      <a:pt x="455" y="130"/>
                    </a:lnTo>
                    <a:lnTo>
                      <a:pt x="452" y="130"/>
                    </a:lnTo>
                    <a:lnTo>
                      <a:pt x="452" y="130"/>
                    </a:lnTo>
                    <a:lnTo>
                      <a:pt x="446" y="130"/>
                    </a:lnTo>
                    <a:lnTo>
                      <a:pt x="447" y="130"/>
                    </a:lnTo>
                    <a:lnTo>
                      <a:pt x="437" y="133"/>
                    </a:lnTo>
                    <a:lnTo>
                      <a:pt x="437" y="133"/>
                    </a:lnTo>
                    <a:lnTo>
                      <a:pt x="431" y="135"/>
                    </a:lnTo>
                    <a:lnTo>
                      <a:pt x="432" y="135"/>
                    </a:lnTo>
                    <a:lnTo>
                      <a:pt x="423" y="140"/>
                    </a:lnTo>
                    <a:lnTo>
                      <a:pt x="413" y="144"/>
                    </a:lnTo>
                    <a:lnTo>
                      <a:pt x="403" y="149"/>
                    </a:lnTo>
                    <a:lnTo>
                      <a:pt x="397" y="151"/>
                    </a:lnTo>
                    <a:lnTo>
                      <a:pt x="392" y="152"/>
                    </a:lnTo>
                    <a:lnTo>
                      <a:pt x="390" y="150"/>
                    </a:lnTo>
                    <a:lnTo>
                      <a:pt x="391" y="150"/>
                    </a:lnTo>
                    <a:close/>
                    <a:moveTo>
                      <a:pt x="350" y="246"/>
                    </a:moveTo>
                    <a:lnTo>
                      <a:pt x="349" y="244"/>
                    </a:lnTo>
                    <a:lnTo>
                      <a:pt x="350" y="244"/>
                    </a:lnTo>
                    <a:lnTo>
                      <a:pt x="351" y="247"/>
                    </a:lnTo>
                    <a:lnTo>
                      <a:pt x="351" y="252"/>
                    </a:lnTo>
                    <a:lnTo>
                      <a:pt x="350" y="256"/>
                    </a:lnTo>
                    <a:lnTo>
                      <a:pt x="350" y="263"/>
                    </a:lnTo>
                    <a:lnTo>
                      <a:pt x="350" y="262"/>
                    </a:lnTo>
                    <a:lnTo>
                      <a:pt x="349" y="274"/>
                    </a:lnTo>
                    <a:lnTo>
                      <a:pt x="349" y="284"/>
                    </a:lnTo>
                    <a:lnTo>
                      <a:pt x="348" y="289"/>
                    </a:lnTo>
                    <a:lnTo>
                      <a:pt x="348" y="289"/>
                    </a:lnTo>
                    <a:lnTo>
                      <a:pt x="348" y="291"/>
                    </a:lnTo>
                    <a:lnTo>
                      <a:pt x="348" y="291"/>
                    </a:lnTo>
                    <a:lnTo>
                      <a:pt x="349" y="292"/>
                    </a:lnTo>
                    <a:lnTo>
                      <a:pt x="349" y="292"/>
                    </a:lnTo>
                    <a:lnTo>
                      <a:pt x="350" y="291"/>
                    </a:lnTo>
                    <a:lnTo>
                      <a:pt x="350" y="291"/>
                    </a:lnTo>
                    <a:lnTo>
                      <a:pt x="354" y="288"/>
                    </a:lnTo>
                    <a:lnTo>
                      <a:pt x="364" y="282"/>
                    </a:lnTo>
                    <a:lnTo>
                      <a:pt x="374" y="277"/>
                    </a:lnTo>
                    <a:lnTo>
                      <a:pt x="383" y="274"/>
                    </a:lnTo>
                    <a:lnTo>
                      <a:pt x="396" y="270"/>
                    </a:lnTo>
                    <a:lnTo>
                      <a:pt x="410" y="267"/>
                    </a:lnTo>
                    <a:lnTo>
                      <a:pt x="426" y="265"/>
                    </a:lnTo>
                    <a:lnTo>
                      <a:pt x="435" y="264"/>
                    </a:lnTo>
                    <a:lnTo>
                      <a:pt x="439" y="264"/>
                    </a:lnTo>
                    <a:lnTo>
                      <a:pt x="439" y="264"/>
                    </a:lnTo>
                    <a:lnTo>
                      <a:pt x="441" y="263"/>
                    </a:lnTo>
                    <a:lnTo>
                      <a:pt x="442" y="264"/>
                    </a:lnTo>
                    <a:lnTo>
                      <a:pt x="439" y="265"/>
                    </a:lnTo>
                    <a:lnTo>
                      <a:pt x="435" y="265"/>
                    </a:lnTo>
                    <a:lnTo>
                      <a:pt x="435" y="265"/>
                    </a:lnTo>
                    <a:lnTo>
                      <a:pt x="426" y="266"/>
                    </a:lnTo>
                    <a:lnTo>
                      <a:pt x="426" y="266"/>
                    </a:lnTo>
                    <a:lnTo>
                      <a:pt x="410" y="268"/>
                    </a:lnTo>
                    <a:lnTo>
                      <a:pt x="410" y="268"/>
                    </a:lnTo>
                    <a:lnTo>
                      <a:pt x="396" y="271"/>
                    </a:lnTo>
                    <a:lnTo>
                      <a:pt x="396" y="271"/>
                    </a:lnTo>
                    <a:lnTo>
                      <a:pt x="383" y="275"/>
                    </a:lnTo>
                    <a:lnTo>
                      <a:pt x="383" y="275"/>
                    </a:lnTo>
                    <a:lnTo>
                      <a:pt x="374" y="278"/>
                    </a:lnTo>
                    <a:lnTo>
                      <a:pt x="374" y="278"/>
                    </a:lnTo>
                    <a:lnTo>
                      <a:pt x="364" y="283"/>
                    </a:lnTo>
                    <a:lnTo>
                      <a:pt x="364" y="283"/>
                    </a:lnTo>
                    <a:lnTo>
                      <a:pt x="355" y="289"/>
                    </a:lnTo>
                    <a:lnTo>
                      <a:pt x="355" y="289"/>
                    </a:lnTo>
                    <a:lnTo>
                      <a:pt x="351" y="292"/>
                    </a:lnTo>
                    <a:lnTo>
                      <a:pt x="349" y="293"/>
                    </a:lnTo>
                    <a:lnTo>
                      <a:pt x="347" y="291"/>
                    </a:lnTo>
                    <a:lnTo>
                      <a:pt x="347" y="289"/>
                    </a:lnTo>
                    <a:lnTo>
                      <a:pt x="348" y="284"/>
                    </a:lnTo>
                    <a:lnTo>
                      <a:pt x="348" y="284"/>
                    </a:lnTo>
                    <a:lnTo>
                      <a:pt x="348" y="274"/>
                    </a:lnTo>
                    <a:lnTo>
                      <a:pt x="348" y="274"/>
                    </a:lnTo>
                    <a:lnTo>
                      <a:pt x="349" y="262"/>
                    </a:lnTo>
                    <a:lnTo>
                      <a:pt x="350" y="256"/>
                    </a:lnTo>
                    <a:lnTo>
                      <a:pt x="350" y="256"/>
                    </a:lnTo>
                    <a:lnTo>
                      <a:pt x="350" y="252"/>
                    </a:lnTo>
                    <a:lnTo>
                      <a:pt x="350" y="247"/>
                    </a:lnTo>
                    <a:lnTo>
                      <a:pt x="350" y="247"/>
                    </a:lnTo>
                    <a:lnTo>
                      <a:pt x="349" y="240"/>
                    </a:lnTo>
                    <a:lnTo>
                      <a:pt x="349" y="240"/>
                    </a:lnTo>
                    <a:lnTo>
                      <a:pt x="350" y="246"/>
                    </a:lnTo>
                    <a:lnTo>
                      <a:pt x="350" y="246"/>
                    </a:lnTo>
                    <a:close/>
                    <a:moveTo>
                      <a:pt x="150" y="92"/>
                    </a:moveTo>
                    <a:lnTo>
                      <a:pt x="150" y="95"/>
                    </a:lnTo>
                    <a:lnTo>
                      <a:pt x="150" y="95"/>
                    </a:lnTo>
                    <a:lnTo>
                      <a:pt x="150" y="97"/>
                    </a:lnTo>
                    <a:lnTo>
                      <a:pt x="150" y="96"/>
                    </a:lnTo>
                    <a:lnTo>
                      <a:pt x="151" y="97"/>
                    </a:lnTo>
                    <a:lnTo>
                      <a:pt x="151" y="97"/>
                    </a:lnTo>
                    <a:lnTo>
                      <a:pt x="154" y="99"/>
                    </a:lnTo>
                    <a:lnTo>
                      <a:pt x="157" y="100"/>
                    </a:lnTo>
                    <a:lnTo>
                      <a:pt x="162" y="103"/>
                    </a:lnTo>
                    <a:lnTo>
                      <a:pt x="176" y="114"/>
                    </a:lnTo>
                    <a:lnTo>
                      <a:pt x="189" y="124"/>
                    </a:lnTo>
                    <a:lnTo>
                      <a:pt x="205" y="139"/>
                    </a:lnTo>
                    <a:lnTo>
                      <a:pt x="215" y="149"/>
                    </a:lnTo>
                    <a:lnTo>
                      <a:pt x="226" y="161"/>
                    </a:lnTo>
                    <a:lnTo>
                      <a:pt x="234" y="173"/>
                    </a:lnTo>
                    <a:lnTo>
                      <a:pt x="235" y="178"/>
                    </a:lnTo>
                    <a:lnTo>
                      <a:pt x="232" y="179"/>
                    </a:lnTo>
                    <a:lnTo>
                      <a:pt x="228" y="180"/>
                    </a:lnTo>
                    <a:lnTo>
                      <a:pt x="224" y="180"/>
                    </a:lnTo>
                    <a:lnTo>
                      <a:pt x="224" y="180"/>
                    </a:lnTo>
                    <a:lnTo>
                      <a:pt x="217" y="179"/>
                    </a:lnTo>
                    <a:lnTo>
                      <a:pt x="207" y="176"/>
                    </a:lnTo>
                    <a:lnTo>
                      <a:pt x="207" y="176"/>
                    </a:lnTo>
                    <a:lnTo>
                      <a:pt x="200" y="175"/>
                    </a:lnTo>
                    <a:lnTo>
                      <a:pt x="200" y="175"/>
                    </a:lnTo>
                    <a:lnTo>
                      <a:pt x="196" y="175"/>
                    </a:lnTo>
                    <a:lnTo>
                      <a:pt x="191" y="174"/>
                    </a:lnTo>
                    <a:lnTo>
                      <a:pt x="187" y="173"/>
                    </a:lnTo>
                    <a:lnTo>
                      <a:pt x="179" y="169"/>
                    </a:lnTo>
                    <a:lnTo>
                      <a:pt x="173" y="165"/>
                    </a:lnTo>
                    <a:lnTo>
                      <a:pt x="165" y="160"/>
                    </a:lnTo>
                    <a:lnTo>
                      <a:pt x="165" y="160"/>
                    </a:lnTo>
                    <a:lnTo>
                      <a:pt x="159" y="155"/>
                    </a:lnTo>
                    <a:lnTo>
                      <a:pt x="153" y="149"/>
                    </a:lnTo>
                    <a:lnTo>
                      <a:pt x="146" y="141"/>
                    </a:lnTo>
                    <a:lnTo>
                      <a:pt x="141" y="133"/>
                    </a:lnTo>
                    <a:lnTo>
                      <a:pt x="140" y="130"/>
                    </a:lnTo>
                    <a:lnTo>
                      <a:pt x="140" y="130"/>
                    </a:lnTo>
                    <a:lnTo>
                      <a:pt x="138" y="127"/>
                    </a:lnTo>
                    <a:lnTo>
                      <a:pt x="138" y="127"/>
                    </a:lnTo>
                    <a:lnTo>
                      <a:pt x="136" y="125"/>
                    </a:lnTo>
                    <a:lnTo>
                      <a:pt x="136" y="125"/>
                    </a:lnTo>
                    <a:lnTo>
                      <a:pt x="135" y="124"/>
                    </a:lnTo>
                    <a:lnTo>
                      <a:pt x="135" y="124"/>
                    </a:lnTo>
                    <a:lnTo>
                      <a:pt x="132" y="125"/>
                    </a:lnTo>
                    <a:lnTo>
                      <a:pt x="132" y="124"/>
                    </a:lnTo>
                    <a:lnTo>
                      <a:pt x="135" y="123"/>
                    </a:lnTo>
                    <a:lnTo>
                      <a:pt x="136" y="124"/>
                    </a:lnTo>
                    <a:lnTo>
                      <a:pt x="138" y="126"/>
                    </a:lnTo>
                    <a:lnTo>
                      <a:pt x="141" y="130"/>
                    </a:lnTo>
                    <a:lnTo>
                      <a:pt x="142" y="133"/>
                    </a:lnTo>
                    <a:lnTo>
                      <a:pt x="142" y="133"/>
                    </a:lnTo>
                    <a:lnTo>
                      <a:pt x="147" y="141"/>
                    </a:lnTo>
                    <a:lnTo>
                      <a:pt x="147" y="141"/>
                    </a:lnTo>
                    <a:lnTo>
                      <a:pt x="154" y="148"/>
                    </a:lnTo>
                    <a:lnTo>
                      <a:pt x="154" y="148"/>
                    </a:lnTo>
                    <a:lnTo>
                      <a:pt x="160" y="155"/>
                    </a:lnTo>
                    <a:lnTo>
                      <a:pt x="160" y="155"/>
                    </a:lnTo>
                    <a:lnTo>
                      <a:pt x="166" y="159"/>
                    </a:lnTo>
                    <a:lnTo>
                      <a:pt x="173" y="165"/>
                    </a:lnTo>
                    <a:lnTo>
                      <a:pt x="173" y="165"/>
                    </a:lnTo>
                    <a:lnTo>
                      <a:pt x="180" y="168"/>
                    </a:lnTo>
                    <a:lnTo>
                      <a:pt x="180" y="168"/>
                    </a:lnTo>
                    <a:lnTo>
                      <a:pt x="187" y="172"/>
                    </a:lnTo>
                    <a:lnTo>
                      <a:pt x="187" y="172"/>
                    </a:lnTo>
                    <a:lnTo>
                      <a:pt x="192" y="173"/>
                    </a:lnTo>
                    <a:lnTo>
                      <a:pt x="196" y="174"/>
                    </a:lnTo>
                    <a:lnTo>
                      <a:pt x="196" y="174"/>
                    </a:lnTo>
                    <a:lnTo>
                      <a:pt x="200" y="174"/>
                    </a:lnTo>
                    <a:lnTo>
                      <a:pt x="208" y="175"/>
                    </a:lnTo>
                    <a:lnTo>
                      <a:pt x="218" y="178"/>
                    </a:lnTo>
                    <a:lnTo>
                      <a:pt x="218" y="178"/>
                    </a:lnTo>
                    <a:lnTo>
                      <a:pt x="224" y="179"/>
                    </a:lnTo>
                    <a:lnTo>
                      <a:pt x="228" y="179"/>
                    </a:lnTo>
                    <a:lnTo>
                      <a:pt x="228" y="179"/>
                    </a:lnTo>
                    <a:lnTo>
                      <a:pt x="232" y="179"/>
                    </a:lnTo>
                    <a:lnTo>
                      <a:pt x="232" y="179"/>
                    </a:lnTo>
                    <a:lnTo>
                      <a:pt x="234" y="177"/>
                    </a:lnTo>
                    <a:lnTo>
                      <a:pt x="234" y="178"/>
                    </a:lnTo>
                    <a:lnTo>
                      <a:pt x="233" y="173"/>
                    </a:lnTo>
                    <a:lnTo>
                      <a:pt x="233" y="173"/>
                    </a:lnTo>
                    <a:lnTo>
                      <a:pt x="225" y="162"/>
                    </a:lnTo>
                    <a:lnTo>
                      <a:pt x="225" y="162"/>
                    </a:lnTo>
                    <a:lnTo>
                      <a:pt x="214" y="150"/>
                    </a:lnTo>
                    <a:lnTo>
                      <a:pt x="214" y="150"/>
                    </a:lnTo>
                    <a:lnTo>
                      <a:pt x="204" y="140"/>
                    </a:lnTo>
                    <a:lnTo>
                      <a:pt x="204" y="140"/>
                    </a:lnTo>
                    <a:lnTo>
                      <a:pt x="189" y="125"/>
                    </a:lnTo>
                    <a:lnTo>
                      <a:pt x="189" y="125"/>
                    </a:lnTo>
                    <a:lnTo>
                      <a:pt x="176" y="114"/>
                    </a:lnTo>
                    <a:lnTo>
                      <a:pt x="176" y="114"/>
                    </a:lnTo>
                    <a:lnTo>
                      <a:pt x="161" y="104"/>
                    </a:lnTo>
                    <a:lnTo>
                      <a:pt x="161" y="104"/>
                    </a:lnTo>
                    <a:lnTo>
                      <a:pt x="157" y="101"/>
                    </a:lnTo>
                    <a:lnTo>
                      <a:pt x="157" y="101"/>
                    </a:lnTo>
                    <a:lnTo>
                      <a:pt x="154" y="99"/>
                    </a:lnTo>
                    <a:lnTo>
                      <a:pt x="154" y="99"/>
                    </a:lnTo>
                    <a:lnTo>
                      <a:pt x="151" y="98"/>
                    </a:lnTo>
                    <a:lnTo>
                      <a:pt x="149" y="97"/>
                    </a:lnTo>
                    <a:lnTo>
                      <a:pt x="149" y="95"/>
                    </a:lnTo>
                    <a:lnTo>
                      <a:pt x="149" y="92"/>
                    </a:lnTo>
                    <a:lnTo>
                      <a:pt x="150" y="92"/>
                    </a:lnTo>
                    <a:close/>
                    <a:moveTo>
                      <a:pt x="213" y="38"/>
                    </a:moveTo>
                    <a:lnTo>
                      <a:pt x="216" y="38"/>
                    </a:lnTo>
                    <a:lnTo>
                      <a:pt x="216" y="38"/>
                    </a:lnTo>
                    <a:lnTo>
                      <a:pt x="224" y="36"/>
                    </a:lnTo>
                    <a:lnTo>
                      <a:pt x="224" y="36"/>
                    </a:lnTo>
                    <a:lnTo>
                      <a:pt x="233" y="35"/>
                    </a:lnTo>
                    <a:lnTo>
                      <a:pt x="232" y="35"/>
                    </a:lnTo>
                    <a:lnTo>
                      <a:pt x="246" y="30"/>
                    </a:lnTo>
                    <a:lnTo>
                      <a:pt x="246" y="30"/>
                    </a:lnTo>
                    <a:lnTo>
                      <a:pt x="263" y="24"/>
                    </a:lnTo>
                    <a:lnTo>
                      <a:pt x="279" y="20"/>
                    </a:lnTo>
                    <a:lnTo>
                      <a:pt x="279" y="20"/>
                    </a:lnTo>
                    <a:lnTo>
                      <a:pt x="290" y="16"/>
                    </a:lnTo>
                    <a:lnTo>
                      <a:pt x="294" y="15"/>
                    </a:lnTo>
                    <a:lnTo>
                      <a:pt x="294" y="15"/>
                    </a:lnTo>
                    <a:lnTo>
                      <a:pt x="297" y="14"/>
                    </a:lnTo>
                    <a:lnTo>
                      <a:pt x="299" y="14"/>
                    </a:lnTo>
                    <a:lnTo>
                      <a:pt x="297" y="17"/>
                    </a:lnTo>
                    <a:lnTo>
                      <a:pt x="297" y="17"/>
                    </a:lnTo>
                    <a:lnTo>
                      <a:pt x="297" y="18"/>
                    </a:lnTo>
                    <a:lnTo>
                      <a:pt x="297" y="17"/>
                    </a:lnTo>
                    <a:lnTo>
                      <a:pt x="297" y="18"/>
                    </a:lnTo>
                    <a:lnTo>
                      <a:pt x="297" y="18"/>
                    </a:lnTo>
                    <a:lnTo>
                      <a:pt x="299" y="20"/>
                    </a:lnTo>
                    <a:lnTo>
                      <a:pt x="298" y="22"/>
                    </a:lnTo>
                    <a:lnTo>
                      <a:pt x="298" y="22"/>
                    </a:lnTo>
                    <a:lnTo>
                      <a:pt x="299" y="24"/>
                    </a:lnTo>
                    <a:lnTo>
                      <a:pt x="299" y="24"/>
                    </a:lnTo>
                    <a:lnTo>
                      <a:pt x="300" y="25"/>
                    </a:lnTo>
                    <a:lnTo>
                      <a:pt x="299" y="25"/>
                    </a:lnTo>
                    <a:lnTo>
                      <a:pt x="301" y="26"/>
                    </a:lnTo>
                    <a:lnTo>
                      <a:pt x="301" y="28"/>
                    </a:lnTo>
                    <a:lnTo>
                      <a:pt x="301" y="28"/>
                    </a:lnTo>
                    <a:lnTo>
                      <a:pt x="301" y="30"/>
                    </a:lnTo>
                    <a:lnTo>
                      <a:pt x="301" y="30"/>
                    </a:lnTo>
                    <a:lnTo>
                      <a:pt x="302" y="32"/>
                    </a:lnTo>
                    <a:lnTo>
                      <a:pt x="302" y="32"/>
                    </a:lnTo>
                    <a:lnTo>
                      <a:pt x="303" y="33"/>
                    </a:lnTo>
                    <a:lnTo>
                      <a:pt x="303" y="33"/>
                    </a:lnTo>
                    <a:lnTo>
                      <a:pt x="304" y="34"/>
                    </a:lnTo>
                    <a:lnTo>
                      <a:pt x="303" y="36"/>
                    </a:lnTo>
                    <a:lnTo>
                      <a:pt x="303" y="36"/>
                    </a:lnTo>
                    <a:lnTo>
                      <a:pt x="304" y="38"/>
                    </a:lnTo>
                    <a:lnTo>
                      <a:pt x="304" y="38"/>
                    </a:lnTo>
                    <a:lnTo>
                      <a:pt x="305" y="39"/>
                    </a:lnTo>
                    <a:lnTo>
                      <a:pt x="305" y="39"/>
                    </a:lnTo>
                    <a:lnTo>
                      <a:pt x="305" y="39"/>
                    </a:lnTo>
                    <a:lnTo>
                      <a:pt x="305" y="39"/>
                    </a:lnTo>
                    <a:lnTo>
                      <a:pt x="307" y="40"/>
                    </a:lnTo>
                    <a:lnTo>
                      <a:pt x="305" y="43"/>
                    </a:lnTo>
                    <a:lnTo>
                      <a:pt x="305" y="42"/>
                    </a:lnTo>
                    <a:lnTo>
                      <a:pt x="306" y="44"/>
                    </a:lnTo>
                    <a:lnTo>
                      <a:pt x="306" y="44"/>
                    </a:lnTo>
                    <a:lnTo>
                      <a:pt x="307" y="46"/>
                    </a:lnTo>
                    <a:lnTo>
                      <a:pt x="307" y="46"/>
                    </a:lnTo>
                    <a:lnTo>
                      <a:pt x="309" y="47"/>
                    </a:lnTo>
                    <a:lnTo>
                      <a:pt x="309" y="49"/>
                    </a:lnTo>
                    <a:lnTo>
                      <a:pt x="309" y="49"/>
                    </a:lnTo>
                    <a:lnTo>
                      <a:pt x="309" y="51"/>
                    </a:lnTo>
                    <a:lnTo>
                      <a:pt x="309" y="51"/>
                    </a:lnTo>
                    <a:lnTo>
                      <a:pt x="310" y="53"/>
                    </a:lnTo>
                    <a:lnTo>
                      <a:pt x="310" y="52"/>
                    </a:lnTo>
                    <a:lnTo>
                      <a:pt x="312" y="54"/>
                    </a:lnTo>
                    <a:lnTo>
                      <a:pt x="311" y="56"/>
                    </a:lnTo>
                    <a:lnTo>
                      <a:pt x="311" y="56"/>
                    </a:lnTo>
                    <a:lnTo>
                      <a:pt x="312" y="57"/>
                    </a:lnTo>
                    <a:lnTo>
                      <a:pt x="312" y="57"/>
                    </a:lnTo>
                    <a:lnTo>
                      <a:pt x="315" y="60"/>
                    </a:lnTo>
                    <a:lnTo>
                      <a:pt x="314" y="61"/>
                    </a:lnTo>
                    <a:lnTo>
                      <a:pt x="314" y="61"/>
                    </a:lnTo>
                    <a:lnTo>
                      <a:pt x="314" y="62"/>
                    </a:lnTo>
                    <a:lnTo>
                      <a:pt x="314" y="62"/>
                    </a:lnTo>
                    <a:lnTo>
                      <a:pt x="315" y="64"/>
                    </a:lnTo>
                    <a:lnTo>
                      <a:pt x="315" y="64"/>
                    </a:lnTo>
                    <a:lnTo>
                      <a:pt x="316" y="65"/>
                    </a:lnTo>
                    <a:lnTo>
                      <a:pt x="317" y="66"/>
                    </a:lnTo>
                    <a:lnTo>
                      <a:pt x="316" y="68"/>
                    </a:lnTo>
                    <a:lnTo>
                      <a:pt x="316" y="67"/>
                    </a:lnTo>
                    <a:lnTo>
                      <a:pt x="316" y="69"/>
                    </a:lnTo>
                    <a:lnTo>
                      <a:pt x="316" y="69"/>
                    </a:lnTo>
                    <a:lnTo>
                      <a:pt x="316" y="70"/>
                    </a:lnTo>
                    <a:lnTo>
                      <a:pt x="316" y="70"/>
                    </a:lnTo>
                    <a:lnTo>
                      <a:pt x="317" y="71"/>
                    </a:lnTo>
                    <a:lnTo>
                      <a:pt x="317" y="71"/>
                    </a:lnTo>
                    <a:lnTo>
                      <a:pt x="318" y="73"/>
                    </a:lnTo>
                    <a:lnTo>
                      <a:pt x="318" y="75"/>
                    </a:lnTo>
                    <a:lnTo>
                      <a:pt x="318" y="75"/>
                    </a:lnTo>
                    <a:lnTo>
                      <a:pt x="318" y="77"/>
                    </a:lnTo>
                    <a:lnTo>
                      <a:pt x="318" y="76"/>
                    </a:lnTo>
                    <a:lnTo>
                      <a:pt x="319" y="78"/>
                    </a:lnTo>
                    <a:lnTo>
                      <a:pt x="319" y="78"/>
                    </a:lnTo>
                    <a:lnTo>
                      <a:pt x="320" y="79"/>
                    </a:lnTo>
                    <a:lnTo>
                      <a:pt x="320" y="81"/>
                    </a:lnTo>
                    <a:lnTo>
                      <a:pt x="320" y="81"/>
                    </a:lnTo>
                    <a:lnTo>
                      <a:pt x="319" y="83"/>
                    </a:lnTo>
                    <a:lnTo>
                      <a:pt x="319" y="83"/>
                    </a:lnTo>
                    <a:lnTo>
                      <a:pt x="320" y="85"/>
                    </a:lnTo>
                    <a:lnTo>
                      <a:pt x="320" y="84"/>
                    </a:lnTo>
                    <a:lnTo>
                      <a:pt x="322" y="86"/>
                    </a:lnTo>
                    <a:lnTo>
                      <a:pt x="322" y="88"/>
                    </a:lnTo>
                    <a:lnTo>
                      <a:pt x="322" y="88"/>
                    </a:lnTo>
                    <a:lnTo>
                      <a:pt x="322" y="89"/>
                    </a:lnTo>
                    <a:lnTo>
                      <a:pt x="322" y="89"/>
                    </a:lnTo>
                    <a:lnTo>
                      <a:pt x="322" y="90"/>
                    </a:lnTo>
                    <a:lnTo>
                      <a:pt x="322" y="90"/>
                    </a:lnTo>
                    <a:lnTo>
                      <a:pt x="324" y="92"/>
                    </a:lnTo>
                    <a:lnTo>
                      <a:pt x="324" y="92"/>
                    </a:lnTo>
                    <a:lnTo>
                      <a:pt x="325" y="93"/>
                    </a:lnTo>
                    <a:lnTo>
                      <a:pt x="325" y="95"/>
                    </a:lnTo>
                    <a:lnTo>
                      <a:pt x="325" y="95"/>
                    </a:lnTo>
                    <a:lnTo>
                      <a:pt x="325" y="97"/>
                    </a:lnTo>
                    <a:lnTo>
                      <a:pt x="325" y="97"/>
                    </a:lnTo>
                    <a:lnTo>
                      <a:pt x="327" y="98"/>
                    </a:lnTo>
                    <a:lnTo>
                      <a:pt x="327" y="98"/>
                    </a:lnTo>
                    <a:lnTo>
                      <a:pt x="328" y="99"/>
                    </a:lnTo>
                    <a:lnTo>
                      <a:pt x="327" y="101"/>
                    </a:lnTo>
                    <a:lnTo>
                      <a:pt x="327" y="100"/>
                    </a:lnTo>
                    <a:lnTo>
                      <a:pt x="328" y="102"/>
                    </a:lnTo>
                    <a:lnTo>
                      <a:pt x="328" y="102"/>
                    </a:lnTo>
                    <a:lnTo>
                      <a:pt x="329" y="103"/>
                    </a:lnTo>
                    <a:lnTo>
                      <a:pt x="329" y="103"/>
                    </a:lnTo>
                    <a:lnTo>
                      <a:pt x="330" y="104"/>
                    </a:lnTo>
                    <a:lnTo>
                      <a:pt x="330" y="106"/>
                    </a:lnTo>
                    <a:lnTo>
                      <a:pt x="330" y="106"/>
                    </a:lnTo>
                    <a:lnTo>
                      <a:pt x="330" y="108"/>
                    </a:lnTo>
                    <a:lnTo>
                      <a:pt x="330" y="107"/>
                    </a:lnTo>
                    <a:lnTo>
                      <a:pt x="330" y="108"/>
                    </a:lnTo>
                    <a:lnTo>
                      <a:pt x="330" y="108"/>
                    </a:lnTo>
                    <a:lnTo>
                      <a:pt x="331" y="109"/>
                    </a:lnTo>
                    <a:lnTo>
                      <a:pt x="330" y="110"/>
                    </a:lnTo>
                    <a:lnTo>
                      <a:pt x="329" y="109"/>
                    </a:lnTo>
                    <a:lnTo>
                      <a:pt x="329" y="108"/>
                    </a:lnTo>
                    <a:lnTo>
                      <a:pt x="329" y="106"/>
                    </a:lnTo>
                    <a:lnTo>
                      <a:pt x="329" y="104"/>
                    </a:lnTo>
                    <a:lnTo>
                      <a:pt x="329" y="105"/>
                    </a:lnTo>
                    <a:lnTo>
                      <a:pt x="328" y="104"/>
                    </a:lnTo>
                    <a:lnTo>
                      <a:pt x="327" y="102"/>
                    </a:lnTo>
                    <a:lnTo>
                      <a:pt x="326" y="101"/>
                    </a:lnTo>
                    <a:lnTo>
                      <a:pt x="327" y="99"/>
                    </a:lnTo>
                    <a:lnTo>
                      <a:pt x="327" y="99"/>
                    </a:lnTo>
                    <a:lnTo>
                      <a:pt x="326" y="99"/>
                    </a:lnTo>
                    <a:lnTo>
                      <a:pt x="325" y="97"/>
                    </a:lnTo>
                    <a:lnTo>
                      <a:pt x="324" y="95"/>
                    </a:lnTo>
                    <a:lnTo>
                      <a:pt x="324" y="93"/>
                    </a:lnTo>
                    <a:lnTo>
                      <a:pt x="325" y="94"/>
                    </a:lnTo>
                    <a:lnTo>
                      <a:pt x="323" y="92"/>
                    </a:lnTo>
                    <a:lnTo>
                      <a:pt x="322" y="91"/>
                    </a:lnTo>
                    <a:lnTo>
                      <a:pt x="321" y="89"/>
                    </a:lnTo>
                    <a:lnTo>
                      <a:pt x="321" y="88"/>
                    </a:lnTo>
                    <a:lnTo>
                      <a:pt x="321" y="86"/>
                    </a:lnTo>
                    <a:lnTo>
                      <a:pt x="321" y="87"/>
                    </a:lnTo>
                    <a:lnTo>
                      <a:pt x="320" y="85"/>
                    </a:lnTo>
                    <a:lnTo>
                      <a:pt x="319" y="83"/>
                    </a:lnTo>
                    <a:lnTo>
                      <a:pt x="319" y="81"/>
                    </a:lnTo>
                    <a:lnTo>
                      <a:pt x="319" y="79"/>
                    </a:lnTo>
                    <a:lnTo>
                      <a:pt x="319" y="80"/>
                    </a:lnTo>
                    <a:lnTo>
                      <a:pt x="318" y="78"/>
                    </a:lnTo>
                    <a:lnTo>
                      <a:pt x="317" y="77"/>
                    </a:lnTo>
                    <a:lnTo>
                      <a:pt x="317" y="75"/>
                    </a:lnTo>
                    <a:lnTo>
                      <a:pt x="317" y="73"/>
                    </a:lnTo>
                    <a:lnTo>
                      <a:pt x="317" y="73"/>
                    </a:lnTo>
                    <a:lnTo>
                      <a:pt x="316" y="72"/>
                    </a:lnTo>
                    <a:lnTo>
                      <a:pt x="315" y="70"/>
                    </a:lnTo>
                    <a:lnTo>
                      <a:pt x="315" y="69"/>
                    </a:lnTo>
                    <a:lnTo>
                      <a:pt x="315" y="67"/>
                    </a:lnTo>
                    <a:lnTo>
                      <a:pt x="316" y="65"/>
                    </a:lnTo>
                    <a:lnTo>
                      <a:pt x="316" y="66"/>
                    </a:lnTo>
                    <a:lnTo>
                      <a:pt x="316" y="65"/>
                    </a:lnTo>
                    <a:lnTo>
                      <a:pt x="316" y="65"/>
                    </a:lnTo>
                    <a:lnTo>
                      <a:pt x="314" y="65"/>
                    </a:lnTo>
                    <a:lnTo>
                      <a:pt x="313" y="63"/>
                    </a:lnTo>
                    <a:lnTo>
                      <a:pt x="313" y="61"/>
                    </a:lnTo>
                    <a:lnTo>
                      <a:pt x="314" y="60"/>
                    </a:lnTo>
                    <a:lnTo>
                      <a:pt x="314" y="60"/>
                    </a:lnTo>
                    <a:lnTo>
                      <a:pt x="311" y="58"/>
                    </a:lnTo>
                    <a:lnTo>
                      <a:pt x="310" y="56"/>
                    </a:lnTo>
                    <a:lnTo>
                      <a:pt x="311" y="54"/>
                    </a:lnTo>
                    <a:lnTo>
                      <a:pt x="311" y="54"/>
                    </a:lnTo>
                    <a:lnTo>
                      <a:pt x="309" y="53"/>
                    </a:lnTo>
                    <a:lnTo>
                      <a:pt x="308" y="51"/>
                    </a:lnTo>
                    <a:lnTo>
                      <a:pt x="308" y="49"/>
                    </a:lnTo>
                    <a:lnTo>
                      <a:pt x="308" y="47"/>
                    </a:lnTo>
                    <a:lnTo>
                      <a:pt x="308" y="48"/>
                    </a:lnTo>
                    <a:lnTo>
                      <a:pt x="306" y="47"/>
                    </a:lnTo>
                    <a:lnTo>
                      <a:pt x="305" y="45"/>
                    </a:lnTo>
                    <a:lnTo>
                      <a:pt x="304" y="42"/>
                    </a:lnTo>
                    <a:lnTo>
                      <a:pt x="306" y="40"/>
                    </a:lnTo>
                    <a:lnTo>
                      <a:pt x="306" y="41"/>
                    </a:lnTo>
                    <a:lnTo>
                      <a:pt x="305" y="40"/>
                    </a:lnTo>
                    <a:lnTo>
                      <a:pt x="304" y="39"/>
                    </a:lnTo>
                    <a:lnTo>
                      <a:pt x="303" y="38"/>
                    </a:lnTo>
                    <a:lnTo>
                      <a:pt x="302" y="36"/>
                    </a:lnTo>
                    <a:lnTo>
                      <a:pt x="303" y="34"/>
                    </a:lnTo>
                    <a:lnTo>
                      <a:pt x="303" y="35"/>
                    </a:lnTo>
                    <a:lnTo>
                      <a:pt x="302" y="34"/>
                    </a:lnTo>
                    <a:lnTo>
                      <a:pt x="301" y="32"/>
                    </a:lnTo>
                    <a:lnTo>
                      <a:pt x="300" y="30"/>
                    </a:lnTo>
                    <a:lnTo>
                      <a:pt x="300" y="28"/>
                    </a:lnTo>
                    <a:lnTo>
                      <a:pt x="300" y="26"/>
                    </a:lnTo>
                    <a:lnTo>
                      <a:pt x="300" y="27"/>
                    </a:lnTo>
                    <a:lnTo>
                      <a:pt x="299" y="26"/>
                    </a:lnTo>
                    <a:lnTo>
                      <a:pt x="298" y="24"/>
                    </a:lnTo>
                    <a:lnTo>
                      <a:pt x="297" y="22"/>
                    </a:lnTo>
                    <a:lnTo>
                      <a:pt x="298" y="20"/>
                    </a:lnTo>
                    <a:lnTo>
                      <a:pt x="298" y="21"/>
                    </a:lnTo>
                    <a:lnTo>
                      <a:pt x="297" y="19"/>
                    </a:lnTo>
                    <a:lnTo>
                      <a:pt x="296" y="18"/>
                    </a:lnTo>
                    <a:lnTo>
                      <a:pt x="296" y="16"/>
                    </a:lnTo>
                    <a:lnTo>
                      <a:pt x="298" y="14"/>
                    </a:lnTo>
                    <a:lnTo>
                      <a:pt x="298" y="15"/>
                    </a:lnTo>
                    <a:lnTo>
                      <a:pt x="297" y="15"/>
                    </a:lnTo>
                    <a:lnTo>
                      <a:pt x="297" y="15"/>
                    </a:lnTo>
                    <a:lnTo>
                      <a:pt x="294" y="16"/>
                    </a:lnTo>
                    <a:lnTo>
                      <a:pt x="291" y="17"/>
                    </a:lnTo>
                    <a:lnTo>
                      <a:pt x="291" y="17"/>
                    </a:lnTo>
                    <a:lnTo>
                      <a:pt x="279" y="21"/>
                    </a:lnTo>
                    <a:lnTo>
                      <a:pt x="263" y="25"/>
                    </a:lnTo>
                    <a:lnTo>
                      <a:pt x="263" y="25"/>
                    </a:lnTo>
                    <a:lnTo>
                      <a:pt x="246" y="31"/>
                    </a:lnTo>
                    <a:lnTo>
                      <a:pt x="233" y="36"/>
                    </a:lnTo>
                    <a:lnTo>
                      <a:pt x="224" y="37"/>
                    </a:lnTo>
                    <a:lnTo>
                      <a:pt x="216" y="39"/>
                    </a:lnTo>
                    <a:lnTo>
                      <a:pt x="213" y="39"/>
                    </a:lnTo>
                    <a:lnTo>
                      <a:pt x="213" y="38"/>
                    </a:lnTo>
                    <a:close/>
                  </a:path>
                </a:pathLst>
              </a:custGeom>
              <a:solidFill>
                <a:srgbClr val="FFC000"/>
              </a:solidFill>
              <a:ln cap="flat" cmpd="sng" w="952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48" name="Shape 948"/>
              <p:cNvSpPr/>
              <p:nvPr/>
            </p:nvSpPr>
            <p:spPr>
              <a:xfrm rot="-1826151">
                <a:off x="225563" y="1385740"/>
                <a:ext cx="2528068" cy="888058"/>
              </a:xfrm>
              <a:custGeom>
                <a:pathLst>
                  <a:path extrusionOk="0" h="334" w="973">
                    <a:moveTo>
                      <a:pt x="879" y="155"/>
                    </a:moveTo>
                    <a:lnTo>
                      <a:pt x="866" y="155"/>
                    </a:lnTo>
                    <a:lnTo>
                      <a:pt x="851" y="156"/>
                    </a:lnTo>
                    <a:lnTo>
                      <a:pt x="835" y="155"/>
                    </a:lnTo>
                    <a:lnTo>
                      <a:pt x="812" y="154"/>
                    </a:lnTo>
                    <a:lnTo>
                      <a:pt x="812" y="154"/>
                    </a:lnTo>
                    <a:lnTo>
                      <a:pt x="790" y="155"/>
                    </a:lnTo>
                    <a:lnTo>
                      <a:pt x="767" y="153"/>
                    </a:lnTo>
                    <a:lnTo>
                      <a:pt x="767" y="153"/>
                    </a:lnTo>
                    <a:lnTo>
                      <a:pt x="745" y="153"/>
                    </a:lnTo>
                    <a:lnTo>
                      <a:pt x="728" y="153"/>
                    </a:lnTo>
                    <a:lnTo>
                      <a:pt x="713" y="152"/>
                    </a:lnTo>
                    <a:lnTo>
                      <a:pt x="701" y="151"/>
                    </a:lnTo>
                    <a:lnTo>
                      <a:pt x="701" y="151"/>
                    </a:lnTo>
                    <a:lnTo>
                      <a:pt x="686" y="150"/>
                    </a:lnTo>
                    <a:lnTo>
                      <a:pt x="686" y="150"/>
                    </a:lnTo>
                    <a:lnTo>
                      <a:pt x="672" y="150"/>
                    </a:lnTo>
                    <a:lnTo>
                      <a:pt x="658" y="150"/>
                    </a:lnTo>
                    <a:lnTo>
                      <a:pt x="642" y="149"/>
                    </a:lnTo>
                    <a:lnTo>
                      <a:pt x="642" y="149"/>
                    </a:lnTo>
                    <a:lnTo>
                      <a:pt x="628" y="148"/>
                    </a:lnTo>
                    <a:lnTo>
                      <a:pt x="628" y="148"/>
                    </a:lnTo>
                    <a:lnTo>
                      <a:pt x="614" y="147"/>
                    </a:lnTo>
                    <a:lnTo>
                      <a:pt x="599" y="145"/>
                    </a:lnTo>
                    <a:lnTo>
                      <a:pt x="599" y="145"/>
                    </a:lnTo>
                    <a:lnTo>
                      <a:pt x="583" y="144"/>
                    </a:lnTo>
                    <a:lnTo>
                      <a:pt x="568" y="142"/>
                    </a:lnTo>
                    <a:lnTo>
                      <a:pt x="552" y="140"/>
                    </a:lnTo>
                    <a:lnTo>
                      <a:pt x="552" y="140"/>
                    </a:lnTo>
                    <a:lnTo>
                      <a:pt x="533" y="138"/>
                    </a:lnTo>
                    <a:lnTo>
                      <a:pt x="516" y="134"/>
                    </a:lnTo>
                    <a:lnTo>
                      <a:pt x="516" y="134"/>
                    </a:lnTo>
                    <a:lnTo>
                      <a:pt x="499" y="133"/>
                    </a:lnTo>
                    <a:lnTo>
                      <a:pt x="499" y="133"/>
                    </a:lnTo>
                    <a:lnTo>
                      <a:pt x="481" y="132"/>
                    </a:lnTo>
                    <a:lnTo>
                      <a:pt x="481" y="132"/>
                    </a:lnTo>
                    <a:lnTo>
                      <a:pt x="465" y="132"/>
                    </a:lnTo>
                    <a:lnTo>
                      <a:pt x="449" y="131"/>
                    </a:lnTo>
                    <a:lnTo>
                      <a:pt x="449" y="131"/>
                    </a:lnTo>
                    <a:lnTo>
                      <a:pt x="432" y="132"/>
                    </a:lnTo>
                    <a:lnTo>
                      <a:pt x="415" y="131"/>
                    </a:lnTo>
                    <a:lnTo>
                      <a:pt x="415" y="131"/>
                    </a:lnTo>
                    <a:lnTo>
                      <a:pt x="397" y="131"/>
                    </a:lnTo>
                    <a:lnTo>
                      <a:pt x="380" y="130"/>
                    </a:lnTo>
                    <a:lnTo>
                      <a:pt x="380" y="130"/>
                    </a:lnTo>
                    <a:lnTo>
                      <a:pt x="365" y="130"/>
                    </a:lnTo>
                    <a:lnTo>
                      <a:pt x="365" y="130"/>
                    </a:lnTo>
                    <a:lnTo>
                      <a:pt x="351" y="131"/>
                    </a:lnTo>
                    <a:lnTo>
                      <a:pt x="336" y="131"/>
                    </a:lnTo>
                    <a:lnTo>
                      <a:pt x="336" y="131"/>
                    </a:lnTo>
                    <a:lnTo>
                      <a:pt x="322" y="132"/>
                    </a:lnTo>
                    <a:lnTo>
                      <a:pt x="308" y="132"/>
                    </a:lnTo>
                    <a:lnTo>
                      <a:pt x="294" y="132"/>
                    </a:lnTo>
                    <a:lnTo>
                      <a:pt x="294" y="132"/>
                    </a:lnTo>
                    <a:lnTo>
                      <a:pt x="278" y="133"/>
                    </a:lnTo>
                    <a:lnTo>
                      <a:pt x="278" y="132"/>
                    </a:lnTo>
                    <a:lnTo>
                      <a:pt x="294" y="131"/>
                    </a:lnTo>
                    <a:lnTo>
                      <a:pt x="308" y="131"/>
                    </a:lnTo>
                    <a:lnTo>
                      <a:pt x="322" y="131"/>
                    </a:lnTo>
                    <a:lnTo>
                      <a:pt x="322" y="131"/>
                    </a:lnTo>
                    <a:lnTo>
                      <a:pt x="336" y="130"/>
                    </a:lnTo>
                    <a:lnTo>
                      <a:pt x="351" y="130"/>
                    </a:lnTo>
                    <a:lnTo>
                      <a:pt x="351" y="130"/>
                    </a:lnTo>
                    <a:lnTo>
                      <a:pt x="365" y="129"/>
                    </a:lnTo>
                    <a:lnTo>
                      <a:pt x="380" y="129"/>
                    </a:lnTo>
                    <a:lnTo>
                      <a:pt x="397" y="130"/>
                    </a:lnTo>
                    <a:lnTo>
                      <a:pt x="397" y="130"/>
                    </a:lnTo>
                    <a:lnTo>
                      <a:pt x="415" y="130"/>
                    </a:lnTo>
                    <a:lnTo>
                      <a:pt x="432" y="131"/>
                    </a:lnTo>
                    <a:lnTo>
                      <a:pt x="432" y="131"/>
                    </a:lnTo>
                    <a:lnTo>
                      <a:pt x="449" y="130"/>
                    </a:lnTo>
                    <a:lnTo>
                      <a:pt x="465" y="131"/>
                    </a:lnTo>
                    <a:lnTo>
                      <a:pt x="465" y="131"/>
                    </a:lnTo>
                    <a:lnTo>
                      <a:pt x="481" y="131"/>
                    </a:lnTo>
                    <a:lnTo>
                      <a:pt x="499" y="132"/>
                    </a:lnTo>
                    <a:lnTo>
                      <a:pt x="517" y="133"/>
                    </a:lnTo>
                    <a:lnTo>
                      <a:pt x="533" y="137"/>
                    </a:lnTo>
                    <a:lnTo>
                      <a:pt x="533" y="137"/>
                    </a:lnTo>
                    <a:lnTo>
                      <a:pt x="552" y="139"/>
                    </a:lnTo>
                    <a:lnTo>
                      <a:pt x="568" y="141"/>
                    </a:lnTo>
                    <a:lnTo>
                      <a:pt x="568" y="141"/>
                    </a:lnTo>
                    <a:lnTo>
                      <a:pt x="583" y="143"/>
                    </a:lnTo>
                    <a:lnTo>
                      <a:pt x="583" y="143"/>
                    </a:lnTo>
                    <a:lnTo>
                      <a:pt x="599" y="144"/>
                    </a:lnTo>
                    <a:lnTo>
                      <a:pt x="614" y="146"/>
                    </a:lnTo>
                    <a:lnTo>
                      <a:pt x="614" y="146"/>
                    </a:lnTo>
                    <a:lnTo>
                      <a:pt x="628" y="147"/>
                    </a:lnTo>
                    <a:lnTo>
                      <a:pt x="642" y="148"/>
                    </a:lnTo>
                    <a:lnTo>
                      <a:pt x="658" y="149"/>
                    </a:lnTo>
                    <a:lnTo>
                      <a:pt x="658" y="149"/>
                    </a:lnTo>
                    <a:lnTo>
                      <a:pt x="672" y="149"/>
                    </a:lnTo>
                    <a:lnTo>
                      <a:pt x="686" y="149"/>
                    </a:lnTo>
                    <a:lnTo>
                      <a:pt x="701" y="150"/>
                    </a:lnTo>
                    <a:lnTo>
                      <a:pt x="713" y="151"/>
                    </a:lnTo>
                    <a:lnTo>
                      <a:pt x="713" y="151"/>
                    </a:lnTo>
                    <a:lnTo>
                      <a:pt x="728" y="152"/>
                    </a:lnTo>
                    <a:lnTo>
                      <a:pt x="728" y="152"/>
                    </a:lnTo>
                    <a:lnTo>
                      <a:pt x="745" y="152"/>
                    </a:lnTo>
                    <a:lnTo>
                      <a:pt x="745" y="152"/>
                    </a:lnTo>
                    <a:lnTo>
                      <a:pt x="767" y="152"/>
                    </a:lnTo>
                    <a:lnTo>
                      <a:pt x="790" y="154"/>
                    </a:lnTo>
                    <a:lnTo>
                      <a:pt x="790" y="154"/>
                    </a:lnTo>
                    <a:lnTo>
                      <a:pt x="812" y="153"/>
                    </a:lnTo>
                    <a:lnTo>
                      <a:pt x="835" y="154"/>
                    </a:lnTo>
                    <a:lnTo>
                      <a:pt x="835" y="154"/>
                    </a:lnTo>
                    <a:lnTo>
                      <a:pt x="851" y="155"/>
                    </a:lnTo>
                    <a:lnTo>
                      <a:pt x="851" y="155"/>
                    </a:lnTo>
                    <a:lnTo>
                      <a:pt x="866" y="154"/>
                    </a:lnTo>
                    <a:lnTo>
                      <a:pt x="866" y="154"/>
                    </a:lnTo>
                    <a:lnTo>
                      <a:pt x="879" y="154"/>
                    </a:lnTo>
                    <a:lnTo>
                      <a:pt x="879" y="155"/>
                    </a:lnTo>
                    <a:close/>
                    <a:moveTo>
                      <a:pt x="12" y="172"/>
                    </a:moveTo>
                    <a:lnTo>
                      <a:pt x="18" y="166"/>
                    </a:lnTo>
                    <a:lnTo>
                      <a:pt x="26" y="159"/>
                    </a:lnTo>
                    <a:lnTo>
                      <a:pt x="39" y="152"/>
                    </a:lnTo>
                    <a:lnTo>
                      <a:pt x="57" y="142"/>
                    </a:lnTo>
                    <a:lnTo>
                      <a:pt x="82" y="132"/>
                    </a:lnTo>
                    <a:lnTo>
                      <a:pt x="118" y="123"/>
                    </a:lnTo>
                    <a:lnTo>
                      <a:pt x="118" y="123"/>
                    </a:lnTo>
                    <a:lnTo>
                      <a:pt x="142" y="115"/>
                    </a:lnTo>
                    <a:lnTo>
                      <a:pt x="142" y="115"/>
                    </a:lnTo>
                    <a:lnTo>
                      <a:pt x="161" y="108"/>
                    </a:lnTo>
                    <a:lnTo>
                      <a:pt x="179" y="103"/>
                    </a:lnTo>
                    <a:lnTo>
                      <a:pt x="197" y="98"/>
                    </a:lnTo>
                    <a:lnTo>
                      <a:pt x="197" y="98"/>
                    </a:lnTo>
                    <a:lnTo>
                      <a:pt x="214" y="94"/>
                    </a:lnTo>
                    <a:lnTo>
                      <a:pt x="227" y="91"/>
                    </a:lnTo>
                    <a:lnTo>
                      <a:pt x="245" y="88"/>
                    </a:lnTo>
                    <a:lnTo>
                      <a:pt x="254" y="86"/>
                    </a:lnTo>
                    <a:lnTo>
                      <a:pt x="261" y="85"/>
                    </a:lnTo>
                    <a:lnTo>
                      <a:pt x="269" y="84"/>
                    </a:lnTo>
                    <a:lnTo>
                      <a:pt x="281" y="83"/>
                    </a:lnTo>
                    <a:lnTo>
                      <a:pt x="281" y="83"/>
                    </a:lnTo>
                    <a:lnTo>
                      <a:pt x="294" y="81"/>
                    </a:lnTo>
                    <a:lnTo>
                      <a:pt x="305" y="81"/>
                    </a:lnTo>
                    <a:lnTo>
                      <a:pt x="305" y="81"/>
                    </a:lnTo>
                    <a:lnTo>
                      <a:pt x="323" y="82"/>
                    </a:lnTo>
                    <a:lnTo>
                      <a:pt x="372" y="84"/>
                    </a:lnTo>
                    <a:lnTo>
                      <a:pt x="372" y="84"/>
                    </a:lnTo>
                    <a:lnTo>
                      <a:pt x="406" y="84"/>
                    </a:lnTo>
                    <a:lnTo>
                      <a:pt x="406" y="84"/>
                    </a:lnTo>
                    <a:lnTo>
                      <a:pt x="437" y="85"/>
                    </a:lnTo>
                    <a:lnTo>
                      <a:pt x="468" y="86"/>
                    </a:lnTo>
                    <a:lnTo>
                      <a:pt x="495" y="86"/>
                    </a:lnTo>
                    <a:lnTo>
                      <a:pt x="538" y="90"/>
                    </a:lnTo>
                    <a:lnTo>
                      <a:pt x="588" y="94"/>
                    </a:lnTo>
                    <a:lnTo>
                      <a:pt x="588" y="94"/>
                    </a:lnTo>
                    <a:lnTo>
                      <a:pt x="604" y="94"/>
                    </a:lnTo>
                    <a:lnTo>
                      <a:pt x="620" y="97"/>
                    </a:lnTo>
                    <a:lnTo>
                      <a:pt x="648" y="102"/>
                    </a:lnTo>
                    <a:lnTo>
                      <a:pt x="685" y="110"/>
                    </a:lnTo>
                    <a:lnTo>
                      <a:pt x="711" y="116"/>
                    </a:lnTo>
                    <a:lnTo>
                      <a:pt x="711" y="116"/>
                    </a:lnTo>
                    <a:lnTo>
                      <a:pt x="739" y="122"/>
                    </a:lnTo>
                    <a:lnTo>
                      <a:pt x="739" y="122"/>
                    </a:lnTo>
                    <a:lnTo>
                      <a:pt x="746" y="123"/>
                    </a:lnTo>
                    <a:lnTo>
                      <a:pt x="769" y="126"/>
                    </a:lnTo>
                    <a:lnTo>
                      <a:pt x="785" y="128"/>
                    </a:lnTo>
                    <a:lnTo>
                      <a:pt x="785" y="128"/>
                    </a:lnTo>
                    <a:lnTo>
                      <a:pt x="819" y="132"/>
                    </a:lnTo>
                    <a:lnTo>
                      <a:pt x="819" y="132"/>
                    </a:lnTo>
                    <a:lnTo>
                      <a:pt x="835" y="133"/>
                    </a:lnTo>
                    <a:lnTo>
                      <a:pt x="846" y="134"/>
                    </a:lnTo>
                    <a:lnTo>
                      <a:pt x="854" y="136"/>
                    </a:lnTo>
                    <a:lnTo>
                      <a:pt x="863" y="139"/>
                    </a:lnTo>
                    <a:lnTo>
                      <a:pt x="866" y="140"/>
                    </a:lnTo>
                    <a:lnTo>
                      <a:pt x="868" y="141"/>
                    </a:lnTo>
                    <a:lnTo>
                      <a:pt x="873" y="144"/>
                    </a:lnTo>
                    <a:lnTo>
                      <a:pt x="875" y="147"/>
                    </a:lnTo>
                    <a:lnTo>
                      <a:pt x="878" y="151"/>
                    </a:lnTo>
                    <a:lnTo>
                      <a:pt x="878" y="153"/>
                    </a:lnTo>
                    <a:lnTo>
                      <a:pt x="878" y="156"/>
                    </a:lnTo>
                    <a:lnTo>
                      <a:pt x="877" y="160"/>
                    </a:lnTo>
                    <a:lnTo>
                      <a:pt x="875" y="164"/>
                    </a:lnTo>
                    <a:lnTo>
                      <a:pt x="872" y="168"/>
                    </a:lnTo>
                    <a:lnTo>
                      <a:pt x="867" y="173"/>
                    </a:lnTo>
                    <a:lnTo>
                      <a:pt x="863" y="175"/>
                    </a:lnTo>
                    <a:lnTo>
                      <a:pt x="858" y="176"/>
                    </a:lnTo>
                    <a:lnTo>
                      <a:pt x="852" y="177"/>
                    </a:lnTo>
                    <a:lnTo>
                      <a:pt x="846" y="177"/>
                    </a:lnTo>
                    <a:lnTo>
                      <a:pt x="846" y="177"/>
                    </a:lnTo>
                    <a:lnTo>
                      <a:pt x="838" y="178"/>
                    </a:lnTo>
                    <a:lnTo>
                      <a:pt x="826" y="178"/>
                    </a:lnTo>
                    <a:lnTo>
                      <a:pt x="827" y="178"/>
                    </a:lnTo>
                    <a:lnTo>
                      <a:pt x="816" y="179"/>
                    </a:lnTo>
                    <a:lnTo>
                      <a:pt x="816" y="179"/>
                    </a:lnTo>
                    <a:lnTo>
                      <a:pt x="801" y="181"/>
                    </a:lnTo>
                    <a:lnTo>
                      <a:pt x="739" y="191"/>
                    </a:lnTo>
                    <a:lnTo>
                      <a:pt x="739" y="191"/>
                    </a:lnTo>
                    <a:lnTo>
                      <a:pt x="716" y="197"/>
                    </a:lnTo>
                    <a:lnTo>
                      <a:pt x="716" y="197"/>
                    </a:lnTo>
                    <a:lnTo>
                      <a:pt x="693" y="206"/>
                    </a:lnTo>
                    <a:lnTo>
                      <a:pt x="665" y="214"/>
                    </a:lnTo>
                    <a:lnTo>
                      <a:pt x="644" y="221"/>
                    </a:lnTo>
                    <a:lnTo>
                      <a:pt x="618" y="227"/>
                    </a:lnTo>
                    <a:lnTo>
                      <a:pt x="607" y="227"/>
                    </a:lnTo>
                    <a:lnTo>
                      <a:pt x="607" y="227"/>
                    </a:lnTo>
                    <a:lnTo>
                      <a:pt x="577" y="229"/>
                    </a:lnTo>
                    <a:lnTo>
                      <a:pt x="577" y="229"/>
                    </a:lnTo>
                    <a:lnTo>
                      <a:pt x="545" y="233"/>
                    </a:lnTo>
                    <a:lnTo>
                      <a:pt x="545" y="233"/>
                    </a:lnTo>
                    <a:lnTo>
                      <a:pt x="484" y="241"/>
                    </a:lnTo>
                    <a:lnTo>
                      <a:pt x="419" y="249"/>
                    </a:lnTo>
                    <a:lnTo>
                      <a:pt x="376" y="253"/>
                    </a:lnTo>
                    <a:lnTo>
                      <a:pt x="341" y="256"/>
                    </a:lnTo>
                    <a:lnTo>
                      <a:pt x="300" y="257"/>
                    </a:lnTo>
                    <a:lnTo>
                      <a:pt x="281" y="257"/>
                    </a:lnTo>
                    <a:lnTo>
                      <a:pt x="281" y="257"/>
                    </a:lnTo>
                    <a:lnTo>
                      <a:pt x="276" y="258"/>
                    </a:lnTo>
                    <a:lnTo>
                      <a:pt x="276" y="257"/>
                    </a:lnTo>
                    <a:lnTo>
                      <a:pt x="277" y="259"/>
                    </a:lnTo>
                    <a:lnTo>
                      <a:pt x="277" y="258"/>
                    </a:lnTo>
                    <a:lnTo>
                      <a:pt x="279" y="260"/>
                    </a:lnTo>
                    <a:lnTo>
                      <a:pt x="279" y="260"/>
                    </a:lnTo>
                    <a:lnTo>
                      <a:pt x="295" y="269"/>
                    </a:lnTo>
                    <a:lnTo>
                      <a:pt x="295" y="269"/>
                    </a:lnTo>
                    <a:lnTo>
                      <a:pt x="312" y="278"/>
                    </a:lnTo>
                    <a:lnTo>
                      <a:pt x="317" y="283"/>
                    </a:lnTo>
                    <a:lnTo>
                      <a:pt x="320" y="286"/>
                    </a:lnTo>
                    <a:lnTo>
                      <a:pt x="321" y="290"/>
                    </a:lnTo>
                    <a:lnTo>
                      <a:pt x="321" y="294"/>
                    </a:lnTo>
                    <a:lnTo>
                      <a:pt x="320" y="298"/>
                    </a:lnTo>
                    <a:lnTo>
                      <a:pt x="318" y="303"/>
                    </a:lnTo>
                    <a:lnTo>
                      <a:pt x="318" y="303"/>
                    </a:lnTo>
                    <a:lnTo>
                      <a:pt x="317" y="304"/>
                    </a:lnTo>
                    <a:lnTo>
                      <a:pt x="316" y="305"/>
                    </a:lnTo>
                    <a:lnTo>
                      <a:pt x="315" y="308"/>
                    </a:lnTo>
                    <a:lnTo>
                      <a:pt x="314" y="310"/>
                    </a:lnTo>
                    <a:lnTo>
                      <a:pt x="313" y="310"/>
                    </a:lnTo>
                    <a:lnTo>
                      <a:pt x="316" y="306"/>
                    </a:lnTo>
                    <a:lnTo>
                      <a:pt x="316" y="307"/>
                    </a:lnTo>
                    <a:lnTo>
                      <a:pt x="312" y="313"/>
                    </a:lnTo>
                    <a:lnTo>
                      <a:pt x="309" y="316"/>
                    </a:lnTo>
                    <a:lnTo>
                      <a:pt x="306" y="319"/>
                    </a:lnTo>
                    <a:lnTo>
                      <a:pt x="303" y="321"/>
                    </a:lnTo>
                    <a:lnTo>
                      <a:pt x="303" y="321"/>
                    </a:lnTo>
                    <a:lnTo>
                      <a:pt x="299" y="324"/>
                    </a:lnTo>
                    <a:lnTo>
                      <a:pt x="299" y="324"/>
                    </a:lnTo>
                    <a:lnTo>
                      <a:pt x="294" y="328"/>
                    </a:lnTo>
                    <a:lnTo>
                      <a:pt x="290" y="331"/>
                    </a:lnTo>
                    <a:lnTo>
                      <a:pt x="287" y="333"/>
                    </a:lnTo>
                    <a:lnTo>
                      <a:pt x="285" y="333"/>
                    </a:lnTo>
                    <a:lnTo>
                      <a:pt x="284" y="334"/>
                    </a:lnTo>
                    <a:lnTo>
                      <a:pt x="284" y="333"/>
                    </a:lnTo>
                    <a:lnTo>
                      <a:pt x="283" y="334"/>
                    </a:lnTo>
                    <a:lnTo>
                      <a:pt x="282" y="334"/>
                    </a:lnTo>
                    <a:lnTo>
                      <a:pt x="280" y="333"/>
                    </a:lnTo>
                    <a:lnTo>
                      <a:pt x="278" y="328"/>
                    </a:lnTo>
                    <a:lnTo>
                      <a:pt x="271" y="315"/>
                    </a:lnTo>
                    <a:lnTo>
                      <a:pt x="264" y="298"/>
                    </a:lnTo>
                    <a:lnTo>
                      <a:pt x="258" y="280"/>
                    </a:lnTo>
                    <a:lnTo>
                      <a:pt x="255" y="269"/>
                    </a:lnTo>
                    <a:lnTo>
                      <a:pt x="255" y="270"/>
                    </a:lnTo>
                    <a:lnTo>
                      <a:pt x="250" y="265"/>
                    </a:lnTo>
                    <a:lnTo>
                      <a:pt x="250" y="265"/>
                    </a:lnTo>
                    <a:lnTo>
                      <a:pt x="233" y="260"/>
                    </a:lnTo>
                    <a:lnTo>
                      <a:pt x="233" y="260"/>
                    </a:lnTo>
                    <a:lnTo>
                      <a:pt x="222" y="259"/>
                    </a:lnTo>
                    <a:lnTo>
                      <a:pt x="212" y="257"/>
                    </a:lnTo>
                    <a:lnTo>
                      <a:pt x="212" y="257"/>
                    </a:lnTo>
                    <a:lnTo>
                      <a:pt x="203" y="256"/>
                    </a:lnTo>
                    <a:lnTo>
                      <a:pt x="184" y="252"/>
                    </a:lnTo>
                    <a:lnTo>
                      <a:pt x="154" y="245"/>
                    </a:lnTo>
                    <a:lnTo>
                      <a:pt x="133" y="239"/>
                    </a:lnTo>
                    <a:lnTo>
                      <a:pt x="133" y="239"/>
                    </a:lnTo>
                    <a:lnTo>
                      <a:pt x="126" y="238"/>
                    </a:lnTo>
                    <a:lnTo>
                      <a:pt x="126" y="238"/>
                    </a:lnTo>
                    <a:lnTo>
                      <a:pt x="111" y="236"/>
                    </a:lnTo>
                    <a:lnTo>
                      <a:pt x="111" y="236"/>
                    </a:lnTo>
                    <a:lnTo>
                      <a:pt x="90" y="234"/>
                    </a:lnTo>
                    <a:lnTo>
                      <a:pt x="73" y="230"/>
                    </a:lnTo>
                    <a:lnTo>
                      <a:pt x="63" y="228"/>
                    </a:lnTo>
                    <a:lnTo>
                      <a:pt x="63" y="228"/>
                    </a:lnTo>
                    <a:lnTo>
                      <a:pt x="47" y="224"/>
                    </a:lnTo>
                    <a:lnTo>
                      <a:pt x="31" y="220"/>
                    </a:lnTo>
                    <a:lnTo>
                      <a:pt x="15" y="214"/>
                    </a:lnTo>
                    <a:lnTo>
                      <a:pt x="8" y="211"/>
                    </a:lnTo>
                    <a:lnTo>
                      <a:pt x="3" y="207"/>
                    </a:lnTo>
                    <a:lnTo>
                      <a:pt x="7" y="206"/>
                    </a:lnTo>
                    <a:lnTo>
                      <a:pt x="15" y="208"/>
                    </a:lnTo>
                    <a:lnTo>
                      <a:pt x="26" y="211"/>
                    </a:lnTo>
                    <a:lnTo>
                      <a:pt x="34" y="215"/>
                    </a:lnTo>
                    <a:lnTo>
                      <a:pt x="34" y="215"/>
                    </a:lnTo>
                    <a:lnTo>
                      <a:pt x="41" y="217"/>
                    </a:lnTo>
                    <a:lnTo>
                      <a:pt x="41" y="217"/>
                    </a:lnTo>
                    <a:lnTo>
                      <a:pt x="50" y="219"/>
                    </a:lnTo>
                    <a:lnTo>
                      <a:pt x="50" y="219"/>
                    </a:lnTo>
                    <a:lnTo>
                      <a:pt x="57" y="220"/>
                    </a:lnTo>
                    <a:lnTo>
                      <a:pt x="64" y="221"/>
                    </a:lnTo>
                    <a:lnTo>
                      <a:pt x="64" y="221"/>
                    </a:lnTo>
                    <a:lnTo>
                      <a:pt x="69" y="221"/>
                    </a:lnTo>
                    <a:lnTo>
                      <a:pt x="69" y="221"/>
                    </a:lnTo>
                    <a:lnTo>
                      <a:pt x="71" y="219"/>
                    </a:lnTo>
                    <a:lnTo>
                      <a:pt x="70" y="219"/>
                    </a:lnTo>
                    <a:lnTo>
                      <a:pt x="71" y="217"/>
                    </a:lnTo>
                    <a:lnTo>
                      <a:pt x="71" y="218"/>
                    </a:lnTo>
                    <a:lnTo>
                      <a:pt x="68" y="215"/>
                    </a:lnTo>
                    <a:lnTo>
                      <a:pt x="68" y="215"/>
                    </a:lnTo>
                    <a:lnTo>
                      <a:pt x="63" y="212"/>
                    </a:lnTo>
                    <a:lnTo>
                      <a:pt x="63" y="213"/>
                    </a:lnTo>
                    <a:lnTo>
                      <a:pt x="58" y="211"/>
                    </a:lnTo>
                    <a:lnTo>
                      <a:pt x="55" y="209"/>
                    </a:lnTo>
                    <a:lnTo>
                      <a:pt x="43" y="203"/>
                    </a:lnTo>
                    <a:lnTo>
                      <a:pt x="30" y="196"/>
                    </a:lnTo>
                    <a:lnTo>
                      <a:pt x="21" y="190"/>
                    </a:lnTo>
                    <a:lnTo>
                      <a:pt x="15" y="186"/>
                    </a:lnTo>
                    <a:lnTo>
                      <a:pt x="13" y="183"/>
                    </a:lnTo>
                    <a:lnTo>
                      <a:pt x="12" y="181"/>
                    </a:lnTo>
                    <a:lnTo>
                      <a:pt x="12" y="181"/>
                    </a:lnTo>
                    <a:lnTo>
                      <a:pt x="11" y="180"/>
                    </a:lnTo>
                    <a:lnTo>
                      <a:pt x="10" y="177"/>
                    </a:lnTo>
                    <a:lnTo>
                      <a:pt x="11" y="175"/>
                    </a:lnTo>
                    <a:lnTo>
                      <a:pt x="13" y="171"/>
                    </a:lnTo>
                    <a:lnTo>
                      <a:pt x="14" y="171"/>
                    </a:lnTo>
                    <a:lnTo>
                      <a:pt x="12" y="175"/>
                    </a:lnTo>
                    <a:lnTo>
                      <a:pt x="12" y="175"/>
                    </a:lnTo>
                    <a:lnTo>
                      <a:pt x="11" y="177"/>
                    </a:lnTo>
                    <a:lnTo>
                      <a:pt x="11" y="177"/>
                    </a:lnTo>
                    <a:lnTo>
                      <a:pt x="12" y="179"/>
                    </a:lnTo>
                    <a:lnTo>
                      <a:pt x="11" y="179"/>
                    </a:lnTo>
                    <a:lnTo>
                      <a:pt x="13" y="181"/>
                    </a:lnTo>
                    <a:lnTo>
                      <a:pt x="14" y="183"/>
                    </a:lnTo>
                    <a:lnTo>
                      <a:pt x="14" y="183"/>
                    </a:lnTo>
                    <a:lnTo>
                      <a:pt x="16" y="185"/>
                    </a:lnTo>
                    <a:lnTo>
                      <a:pt x="16" y="185"/>
                    </a:lnTo>
                    <a:lnTo>
                      <a:pt x="22" y="189"/>
                    </a:lnTo>
                    <a:lnTo>
                      <a:pt x="22" y="189"/>
                    </a:lnTo>
                    <a:lnTo>
                      <a:pt x="30" y="195"/>
                    </a:lnTo>
                    <a:lnTo>
                      <a:pt x="30" y="195"/>
                    </a:lnTo>
                    <a:lnTo>
                      <a:pt x="43" y="202"/>
                    </a:lnTo>
                    <a:lnTo>
                      <a:pt x="43" y="202"/>
                    </a:lnTo>
                    <a:lnTo>
                      <a:pt x="55" y="208"/>
                    </a:lnTo>
                    <a:lnTo>
                      <a:pt x="59" y="210"/>
                    </a:lnTo>
                    <a:lnTo>
                      <a:pt x="59" y="210"/>
                    </a:lnTo>
                    <a:lnTo>
                      <a:pt x="64" y="212"/>
                    </a:lnTo>
                    <a:lnTo>
                      <a:pt x="68" y="214"/>
                    </a:lnTo>
                    <a:lnTo>
                      <a:pt x="72" y="217"/>
                    </a:lnTo>
                    <a:lnTo>
                      <a:pt x="71" y="220"/>
                    </a:lnTo>
                    <a:lnTo>
                      <a:pt x="69" y="222"/>
                    </a:lnTo>
                    <a:lnTo>
                      <a:pt x="64" y="222"/>
                    </a:lnTo>
                    <a:lnTo>
                      <a:pt x="57" y="221"/>
                    </a:lnTo>
                    <a:lnTo>
                      <a:pt x="57" y="221"/>
                    </a:lnTo>
                    <a:lnTo>
                      <a:pt x="50" y="220"/>
                    </a:lnTo>
                    <a:lnTo>
                      <a:pt x="41" y="218"/>
                    </a:lnTo>
                    <a:lnTo>
                      <a:pt x="33" y="216"/>
                    </a:lnTo>
                    <a:lnTo>
                      <a:pt x="25" y="212"/>
                    </a:lnTo>
                    <a:lnTo>
                      <a:pt x="25" y="212"/>
                    </a:lnTo>
                    <a:lnTo>
                      <a:pt x="15" y="209"/>
                    </a:lnTo>
                    <a:lnTo>
                      <a:pt x="15" y="209"/>
                    </a:lnTo>
                    <a:lnTo>
                      <a:pt x="7" y="207"/>
                    </a:lnTo>
                    <a:lnTo>
                      <a:pt x="7" y="207"/>
                    </a:lnTo>
                    <a:lnTo>
                      <a:pt x="5" y="208"/>
                    </a:lnTo>
                    <a:lnTo>
                      <a:pt x="5" y="207"/>
                    </a:lnTo>
                    <a:lnTo>
                      <a:pt x="9" y="210"/>
                    </a:lnTo>
                    <a:lnTo>
                      <a:pt x="9" y="210"/>
                    </a:lnTo>
                    <a:lnTo>
                      <a:pt x="16" y="213"/>
                    </a:lnTo>
                    <a:lnTo>
                      <a:pt x="16" y="213"/>
                    </a:lnTo>
                    <a:lnTo>
                      <a:pt x="31" y="219"/>
                    </a:lnTo>
                    <a:lnTo>
                      <a:pt x="31" y="219"/>
                    </a:lnTo>
                    <a:lnTo>
                      <a:pt x="47" y="223"/>
                    </a:lnTo>
                    <a:lnTo>
                      <a:pt x="47" y="223"/>
                    </a:lnTo>
                    <a:lnTo>
                      <a:pt x="63" y="227"/>
                    </a:lnTo>
                    <a:lnTo>
                      <a:pt x="74" y="229"/>
                    </a:lnTo>
                    <a:lnTo>
                      <a:pt x="74" y="229"/>
                    </a:lnTo>
                    <a:lnTo>
                      <a:pt x="90" y="233"/>
                    </a:lnTo>
                    <a:lnTo>
                      <a:pt x="90" y="233"/>
                    </a:lnTo>
                    <a:lnTo>
                      <a:pt x="111" y="235"/>
                    </a:lnTo>
                    <a:lnTo>
                      <a:pt x="126" y="237"/>
                    </a:lnTo>
                    <a:lnTo>
                      <a:pt x="133" y="239"/>
                    </a:lnTo>
                    <a:lnTo>
                      <a:pt x="154" y="244"/>
                    </a:lnTo>
                    <a:lnTo>
                      <a:pt x="184" y="251"/>
                    </a:lnTo>
                    <a:lnTo>
                      <a:pt x="184" y="251"/>
                    </a:lnTo>
                    <a:lnTo>
                      <a:pt x="203" y="255"/>
                    </a:lnTo>
                    <a:lnTo>
                      <a:pt x="203" y="255"/>
                    </a:lnTo>
                    <a:lnTo>
                      <a:pt x="213" y="256"/>
                    </a:lnTo>
                    <a:lnTo>
                      <a:pt x="222" y="258"/>
                    </a:lnTo>
                    <a:lnTo>
                      <a:pt x="222" y="258"/>
                    </a:lnTo>
                    <a:lnTo>
                      <a:pt x="233" y="259"/>
                    </a:lnTo>
                    <a:lnTo>
                      <a:pt x="250" y="264"/>
                    </a:lnTo>
                    <a:lnTo>
                      <a:pt x="256" y="269"/>
                    </a:lnTo>
                    <a:lnTo>
                      <a:pt x="259" y="280"/>
                    </a:lnTo>
                    <a:lnTo>
                      <a:pt x="259" y="280"/>
                    </a:lnTo>
                    <a:lnTo>
                      <a:pt x="265" y="298"/>
                    </a:lnTo>
                    <a:lnTo>
                      <a:pt x="271" y="314"/>
                    </a:lnTo>
                    <a:lnTo>
                      <a:pt x="271" y="314"/>
                    </a:lnTo>
                    <a:lnTo>
                      <a:pt x="278" y="328"/>
                    </a:lnTo>
                    <a:lnTo>
                      <a:pt x="278" y="328"/>
                    </a:lnTo>
                    <a:lnTo>
                      <a:pt x="281" y="332"/>
                    </a:lnTo>
                    <a:lnTo>
                      <a:pt x="281" y="332"/>
                    </a:lnTo>
                    <a:lnTo>
                      <a:pt x="282" y="333"/>
                    </a:lnTo>
                    <a:lnTo>
                      <a:pt x="282" y="333"/>
                    </a:lnTo>
                    <a:lnTo>
                      <a:pt x="283" y="333"/>
                    </a:lnTo>
                    <a:lnTo>
                      <a:pt x="283" y="333"/>
                    </a:lnTo>
                    <a:lnTo>
                      <a:pt x="284" y="333"/>
                    </a:lnTo>
                    <a:lnTo>
                      <a:pt x="285" y="333"/>
                    </a:lnTo>
                    <a:lnTo>
                      <a:pt x="285" y="333"/>
                    </a:lnTo>
                    <a:lnTo>
                      <a:pt x="286" y="332"/>
                    </a:lnTo>
                    <a:lnTo>
                      <a:pt x="286" y="332"/>
                    </a:lnTo>
                    <a:lnTo>
                      <a:pt x="290" y="330"/>
                    </a:lnTo>
                    <a:lnTo>
                      <a:pt x="290" y="330"/>
                    </a:lnTo>
                    <a:lnTo>
                      <a:pt x="294" y="327"/>
                    </a:lnTo>
                    <a:lnTo>
                      <a:pt x="294" y="327"/>
                    </a:lnTo>
                    <a:lnTo>
                      <a:pt x="298" y="323"/>
                    </a:lnTo>
                    <a:lnTo>
                      <a:pt x="302" y="320"/>
                    </a:lnTo>
                    <a:lnTo>
                      <a:pt x="306" y="318"/>
                    </a:lnTo>
                    <a:lnTo>
                      <a:pt x="306" y="318"/>
                    </a:lnTo>
                    <a:lnTo>
                      <a:pt x="309" y="315"/>
                    </a:lnTo>
                    <a:lnTo>
                      <a:pt x="309" y="315"/>
                    </a:lnTo>
                    <a:lnTo>
                      <a:pt x="311" y="312"/>
                    </a:lnTo>
                    <a:lnTo>
                      <a:pt x="311" y="312"/>
                    </a:lnTo>
                    <a:lnTo>
                      <a:pt x="313" y="309"/>
                    </a:lnTo>
                    <a:lnTo>
                      <a:pt x="314" y="310"/>
                    </a:lnTo>
                    <a:lnTo>
                      <a:pt x="311" y="313"/>
                    </a:lnTo>
                    <a:lnTo>
                      <a:pt x="311" y="313"/>
                    </a:lnTo>
                    <a:lnTo>
                      <a:pt x="314" y="308"/>
                    </a:lnTo>
                    <a:lnTo>
                      <a:pt x="314" y="308"/>
                    </a:lnTo>
                    <a:lnTo>
                      <a:pt x="316" y="305"/>
                    </a:lnTo>
                    <a:lnTo>
                      <a:pt x="316" y="304"/>
                    </a:lnTo>
                    <a:lnTo>
                      <a:pt x="316" y="304"/>
                    </a:lnTo>
                    <a:lnTo>
                      <a:pt x="317" y="302"/>
                    </a:lnTo>
                    <a:lnTo>
                      <a:pt x="319" y="298"/>
                    </a:lnTo>
                    <a:lnTo>
                      <a:pt x="319" y="298"/>
                    </a:lnTo>
                    <a:lnTo>
                      <a:pt x="320" y="294"/>
                    </a:lnTo>
                    <a:lnTo>
                      <a:pt x="320" y="294"/>
                    </a:lnTo>
                    <a:lnTo>
                      <a:pt x="320" y="290"/>
                    </a:lnTo>
                    <a:lnTo>
                      <a:pt x="320" y="290"/>
                    </a:lnTo>
                    <a:lnTo>
                      <a:pt x="319" y="287"/>
                    </a:lnTo>
                    <a:lnTo>
                      <a:pt x="319" y="287"/>
                    </a:lnTo>
                    <a:lnTo>
                      <a:pt x="317" y="283"/>
                    </a:lnTo>
                    <a:lnTo>
                      <a:pt x="317" y="283"/>
                    </a:lnTo>
                    <a:lnTo>
                      <a:pt x="312" y="279"/>
                    </a:lnTo>
                    <a:lnTo>
                      <a:pt x="312" y="279"/>
                    </a:lnTo>
                    <a:lnTo>
                      <a:pt x="294" y="270"/>
                    </a:lnTo>
                    <a:lnTo>
                      <a:pt x="279" y="261"/>
                    </a:lnTo>
                    <a:lnTo>
                      <a:pt x="276" y="259"/>
                    </a:lnTo>
                    <a:lnTo>
                      <a:pt x="275" y="257"/>
                    </a:lnTo>
                    <a:lnTo>
                      <a:pt x="281" y="256"/>
                    </a:lnTo>
                    <a:lnTo>
                      <a:pt x="300" y="256"/>
                    </a:lnTo>
                    <a:lnTo>
                      <a:pt x="300" y="256"/>
                    </a:lnTo>
                    <a:lnTo>
                      <a:pt x="341" y="255"/>
                    </a:lnTo>
                    <a:lnTo>
                      <a:pt x="341" y="255"/>
                    </a:lnTo>
                    <a:lnTo>
                      <a:pt x="376" y="252"/>
                    </a:lnTo>
                    <a:lnTo>
                      <a:pt x="376" y="252"/>
                    </a:lnTo>
                    <a:lnTo>
                      <a:pt x="418" y="248"/>
                    </a:lnTo>
                    <a:lnTo>
                      <a:pt x="418" y="248"/>
                    </a:lnTo>
                    <a:lnTo>
                      <a:pt x="484" y="240"/>
                    </a:lnTo>
                    <a:lnTo>
                      <a:pt x="484" y="240"/>
                    </a:lnTo>
                    <a:lnTo>
                      <a:pt x="545" y="232"/>
                    </a:lnTo>
                    <a:lnTo>
                      <a:pt x="577" y="228"/>
                    </a:lnTo>
                    <a:lnTo>
                      <a:pt x="607" y="226"/>
                    </a:lnTo>
                    <a:lnTo>
                      <a:pt x="617" y="226"/>
                    </a:lnTo>
                    <a:lnTo>
                      <a:pt x="617" y="226"/>
                    </a:lnTo>
                    <a:lnTo>
                      <a:pt x="643" y="220"/>
                    </a:lnTo>
                    <a:lnTo>
                      <a:pt x="643" y="220"/>
                    </a:lnTo>
                    <a:lnTo>
                      <a:pt x="665" y="214"/>
                    </a:lnTo>
                    <a:lnTo>
                      <a:pt x="665" y="214"/>
                    </a:lnTo>
                    <a:lnTo>
                      <a:pt x="692" y="205"/>
                    </a:lnTo>
                    <a:lnTo>
                      <a:pt x="692" y="205"/>
                    </a:lnTo>
                    <a:lnTo>
                      <a:pt x="716" y="196"/>
                    </a:lnTo>
                    <a:lnTo>
                      <a:pt x="739" y="190"/>
                    </a:lnTo>
                    <a:lnTo>
                      <a:pt x="801" y="180"/>
                    </a:lnTo>
                    <a:lnTo>
                      <a:pt x="815" y="178"/>
                    </a:lnTo>
                    <a:lnTo>
                      <a:pt x="826" y="177"/>
                    </a:lnTo>
                    <a:lnTo>
                      <a:pt x="838" y="177"/>
                    </a:lnTo>
                    <a:lnTo>
                      <a:pt x="838" y="177"/>
                    </a:lnTo>
                    <a:lnTo>
                      <a:pt x="846" y="177"/>
                    </a:lnTo>
                    <a:lnTo>
                      <a:pt x="852" y="176"/>
                    </a:lnTo>
                    <a:lnTo>
                      <a:pt x="852" y="176"/>
                    </a:lnTo>
                    <a:lnTo>
                      <a:pt x="858" y="175"/>
                    </a:lnTo>
                    <a:lnTo>
                      <a:pt x="858" y="175"/>
                    </a:lnTo>
                    <a:lnTo>
                      <a:pt x="863" y="174"/>
                    </a:lnTo>
                    <a:lnTo>
                      <a:pt x="863" y="174"/>
                    </a:lnTo>
                    <a:lnTo>
                      <a:pt x="866" y="172"/>
                    </a:lnTo>
                    <a:lnTo>
                      <a:pt x="866" y="172"/>
                    </a:lnTo>
                    <a:lnTo>
                      <a:pt x="871" y="168"/>
                    </a:lnTo>
                    <a:lnTo>
                      <a:pt x="871" y="168"/>
                    </a:lnTo>
                    <a:lnTo>
                      <a:pt x="874" y="163"/>
                    </a:lnTo>
                    <a:lnTo>
                      <a:pt x="874" y="163"/>
                    </a:lnTo>
                    <a:lnTo>
                      <a:pt x="876" y="159"/>
                    </a:lnTo>
                    <a:lnTo>
                      <a:pt x="876" y="159"/>
                    </a:lnTo>
                    <a:lnTo>
                      <a:pt x="878" y="155"/>
                    </a:lnTo>
                    <a:lnTo>
                      <a:pt x="878" y="156"/>
                    </a:lnTo>
                    <a:lnTo>
                      <a:pt x="877" y="153"/>
                    </a:lnTo>
                    <a:lnTo>
                      <a:pt x="877" y="153"/>
                    </a:lnTo>
                    <a:lnTo>
                      <a:pt x="877" y="151"/>
                    </a:lnTo>
                    <a:lnTo>
                      <a:pt x="877" y="151"/>
                    </a:lnTo>
                    <a:lnTo>
                      <a:pt x="875" y="147"/>
                    </a:lnTo>
                    <a:lnTo>
                      <a:pt x="875" y="148"/>
                    </a:lnTo>
                    <a:lnTo>
                      <a:pt x="872" y="145"/>
                    </a:lnTo>
                    <a:lnTo>
                      <a:pt x="872" y="145"/>
                    </a:lnTo>
                    <a:lnTo>
                      <a:pt x="868" y="142"/>
                    </a:lnTo>
                    <a:lnTo>
                      <a:pt x="868" y="142"/>
                    </a:lnTo>
                    <a:lnTo>
                      <a:pt x="866" y="141"/>
                    </a:lnTo>
                    <a:lnTo>
                      <a:pt x="866" y="141"/>
                    </a:lnTo>
                    <a:lnTo>
                      <a:pt x="862" y="139"/>
                    </a:lnTo>
                    <a:lnTo>
                      <a:pt x="862" y="139"/>
                    </a:lnTo>
                    <a:lnTo>
                      <a:pt x="854" y="137"/>
                    </a:lnTo>
                    <a:lnTo>
                      <a:pt x="854" y="137"/>
                    </a:lnTo>
                    <a:lnTo>
                      <a:pt x="846" y="135"/>
                    </a:lnTo>
                    <a:lnTo>
                      <a:pt x="846" y="135"/>
                    </a:lnTo>
                    <a:lnTo>
                      <a:pt x="835" y="134"/>
                    </a:lnTo>
                    <a:lnTo>
                      <a:pt x="835" y="134"/>
                    </a:lnTo>
                    <a:lnTo>
                      <a:pt x="819" y="133"/>
                    </a:lnTo>
                    <a:lnTo>
                      <a:pt x="785" y="129"/>
                    </a:lnTo>
                    <a:lnTo>
                      <a:pt x="769" y="127"/>
                    </a:lnTo>
                    <a:lnTo>
                      <a:pt x="746" y="124"/>
                    </a:lnTo>
                    <a:lnTo>
                      <a:pt x="746" y="124"/>
                    </a:lnTo>
                    <a:lnTo>
                      <a:pt x="739" y="123"/>
                    </a:lnTo>
                    <a:lnTo>
                      <a:pt x="711" y="117"/>
                    </a:lnTo>
                    <a:lnTo>
                      <a:pt x="685" y="110"/>
                    </a:lnTo>
                    <a:lnTo>
                      <a:pt x="685" y="110"/>
                    </a:lnTo>
                    <a:lnTo>
                      <a:pt x="647" y="103"/>
                    </a:lnTo>
                    <a:lnTo>
                      <a:pt x="620" y="98"/>
                    </a:lnTo>
                    <a:lnTo>
                      <a:pt x="620" y="98"/>
                    </a:lnTo>
                    <a:lnTo>
                      <a:pt x="603" y="95"/>
                    </a:lnTo>
                    <a:lnTo>
                      <a:pt x="603" y="95"/>
                    </a:lnTo>
                    <a:lnTo>
                      <a:pt x="588" y="95"/>
                    </a:lnTo>
                    <a:lnTo>
                      <a:pt x="538" y="91"/>
                    </a:lnTo>
                    <a:lnTo>
                      <a:pt x="494" y="87"/>
                    </a:lnTo>
                    <a:lnTo>
                      <a:pt x="494" y="87"/>
                    </a:lnTo>
                    <a:lnTo>
                      <a:pt x="468" y="87"/>
                    </a:lnTo>
                    <a:lnTo>
                      <a:pt x="468" y="87"/>
                    </a:lnTo>
                    <a:lnTo>
                      <a:pt x="437" y="86"/>
                    </a:lnTo>
                    <a:lnTo>
                      <a:pt x="437" y="86"/>
                    </a:lnTo>
                    <a:lnTo>
                      <a:pt x="406" y="85"/>
                    </a:lnTo>
                    <a:lnTo>
                      <a:pt x="372" y="85"/>
                    </a:lnTo>
                    <a:lnTo>
                      <a:pt x="323" y="83"/>
                    </a:lnTo>
                    <a:lnTo>
                      <a:pt x="323" y="83"/>
                    </a:lnTo>
                    <a:lnTo>
                      <a:pt x="305" y="82"/>
                    </a:lnTo>
                    <a:lnTo>
                      <a:pt x="294" y="82"/>
                    </a:lnTo>
                    <a:lnTo>
                      <a:pt x="294" y="82"/>
                    </a:lnTo>
                    <a:lnTo>
                      <a:pt x="281" y="84"/>
                    </a:lnTo>
                    <a:lnTo>
                      <a:pt x="269" y="85"/>
                    </a:lnTo>
                    <a:lnTo>
                      <a:pt x="269" y="85"/>
                    </a:lnTo>
                    <a:lnTo>
                      <a:pt x="261" y="86"/>
                    </a:lnTo>
                    <a:lnTo>
                      <a:pt x="261" y="86"/>
                    </a:lnTo>
                    <a:lnTo>
                      <a:pt x="255" y="87"/>
                    </a:lnTo>
                    <a:lnTo>
                      <a:pt x="255" y="87"/>
                    </a:lnTo>
                    <a:lnTo>
                      <a:pt x="245" y="89"/>
                    </a:lnTo>
                    <a:lnTo>
                      <a:pt x="245" y="89"/>
                    </a:lnTo>
                    <a:lnTo>
                      <a:pt x="227" y="92"/>
                    </a:lnTo>
                    <a:lnTo>
                      <a:pt x="227" y="92"/>
                    </a:lnTo>
                    <a:lnTo>
                      <a:pt x="214" y="95"/>
                    </a:lnTo>
                    <a:lnTo>
                      <a:pt x="214" y="95"/>
                    </a:lnTo>
                    <a:lnTo>
                      <a:pt x="197" y="99"/>
                    </a:lnTo>
                    <a:lnTo>
                      <a:pt x="179" y="104"/>
                    </a:lnTo>
                    <a:lnTo>
                      <a:pt x="179" y="104"/>
                    </a:lnTo>
                    <a:lnTo>
                      <a:pt x="161" y="109"/>
                    </a:lnTo>
                    <a:lnTo>
                      <a:pt x="161" y="109"/>
                    </a:lnTo>
                    <a:lnTo>
                      <a:pt x="142" y="116"/>
                    </a:lnTo>
                    <a:lnTo>
                      <a:pt x="118" y="124"/>
                    </a:lnTo>
                    <a:lnTo>
                      <a:pt x="82" y="133"/>
                    </a:lnTo>
                    <a:lnTo>
                      <a:pt x="82" y="133"/>
                    </a:lnTo>
                    <a:lnTo>
                      <a:pt x="57" y="143"/>
                    </a:lnTo>
                    <a:lnTo>
                      <a:pt x="57" y="143"/>
                    </a:lnTo>
                    <a:lnTo>
                      <a:pt x="40" y="152"/>
                    </a:lnTo>
                    <a:lnTo>
                      <a:pt x="40" y="152"/>
                    </a:lnTo>
                    <a:lnTo>
                      <a:pt x="27" y="160"/>
                    </a:lnTo>
                    <a:lnTo>
                      <a:pt x="27" y="160"/>
                    </a:lnTo>
                    <a:lnTo>
                      <a:pt x="19" y="166"/>
                    </a:lnTo>
                    <a:lnTo>
                      <a:pt x="19" y="166"/>
                    </a:lnTo>
                    <a:lnTo>
                      <a:pt x="13" y="172"/>
                    </a:lnTo>
                    <a:lnTo>
                      <a:pt x="12" y="172"/>
                    </a:lnTo>
                    <a:close/>
                    <a:moveTo>
                      <a:pt x="14" y="171"/>
                    </a:moveTo>
                    <a:lnTo>
                      <a:pt x="10" y="174"/>
                    </a:lnTo>
                    <a:lnTo>
                      <a:pt x="10" y="174"/>
                    </a:lnTo>
                    <a:lnTo>
                      <a:pt x="8" y="176"/>
                    </a:lnTo>
                    <a:lnTo>
                      <a:pt x="8" y="176"/>
                    </a:lnTo>
                    <a:lnTo>
                      <a:pt x="6" y="177"/>
                    </a:lnTo>
                    <a:lnTo>
                      <a:pt x="6" y="177"/>
                    </a:lnTo>
                    <a:lnTo>
                      <a:pt x="4" y="180"/>
                    </a:lnTo>
                    <a:lnTo>
                      <a:pt x="4" y="180"/>
                    </a:lnTo>
                    <a:lnTo>
                      <a:pt x="3" y="183"/>
                    </a:lnTo>
                    <a:lnTo>
                      <a:pt x="3" y="183"/>
                    </a:lnTo>
                    <a:lnTo>
                      <a:pt x="1" y="188"/>
                    </a:lnTo>
                    <a:lnTo>
                      <a:pt x="1" y="187"/>
                    </a:lnTo>
                    <a:lnTo>
                      <a:pt x="4" y="191"/>
                    </a:lnTo>
                    <a:lnTo>
                      <a:pt x="4" y="191"/>
                    </a:lnTo>
                    <a:lnTo>
                      <a:pt x="6" y="193"/>
                    </a:lnTo>
                    <a:lnTo>
                      <a:pt x="6" y="193"/>
                    </a:lnTo>
                    <a:lnTo>
                      <a:pt x="8" y="193"/>
                    </a:lnTo>
                    <a:lnTo>
                      <a:pt x="8" y="193"/>
                    </a:lnTo>
                    <a:lnTo>
                      <a:pt x="11" y="195"/>
                    </a:lnTo>
                    <a:lnTo>
                      <a:pt x="23" y="201"/>
                    </a:lnTo>
                    <a:lnTo>
                      <a:pt x="23" y="201"/>
                    </a:lnTo>
                    <a:lnTo>
                      <a:pt x="35" y="208"/>
                    </a:lnTo>
                    <a:lnTo>
                      <a:pt x="35" y="208"/>
                    </a:lnTo>
                    <a:lnTo>
                      <a:pt x="44" y="212"/>
                    </a:lnTo>
                    <a:lnTo>
                      <a:pt x="47" y="214"/>
                    </a:lnTo>
                    <a:lnTo>
                      <a:pt x="47" y="214"/>
                    </a:lnTo>
                    <a:lnTo>
                      <a:pt x="52" y="216"/>
                    </a:lnTo>
                    <a:lnTo>
                      <a:pt x="52" y="216"/>
                    </a:lnTo>
                    <a:lnTo>
                      <a:pt x="56" y="217"/>
                    </a:lnTo>
                    <a:lnTo>
                      <a:pt x="56" y="218"/>
                    </a:lnTo>
                    <a:lnTo>
                      <a:pt x="52" y="217"/>
                    </a:lnTo>
                    <a:lnTo>
                      <a:pt x="47" y="215"/>
                    </a:lnTo>
                    <a:lnTo>
                      <a:pt x="44" y="213"/>
                    </a:lnTo>
                    <a:lnTo>
                      <a:pt x="44" y="213"/>
                    </a:lnTo>
                    <a:lnTo>
                      <a:pt x="35" y="209"/>
                    </a:lnTo>
                    <a:lnTo>
                      <a:pt x="23" y="202"/>
                    </a:lnTo>
                    <a:lnTo>
                      <a:pt x="11" y="195"/>
                    </a:lnTo>
                    <a:lnTo>
                      <a:pt x="11" y="196"/>
                    </a:lnTo>
                    <a:lnTo>
                      <a:pt x="8" y="194"/>
                    </a:lnTo>
                    <a:lnTo>
                      <a:pt x="6" y="193"/>
                    </a:lnTo>
                    <a:lnTo>
                      <a:pt x="3" y="192"/>
                    </a:lnTo>
                    <a:lnTo>
                      <a:pt x="0" y="188"/>
                    </a:lnTo>
                    <a:lnTo>
                      <a:pt x="2" y="182"/>
                    </a:lnTo>
                    <a:lnTo>
                      <a:pt x="3" y="179"/>
                    </a:lnTo>
                    <a:lnTo>
                      <a:pt x="5" y="177"/>
                    </a:lnTo>
                    <a:lnTo>
                      <a:pt x="7" y="175"/>
                    </a:lnTo>
                    <a:lnTo>
                      <a:pt x="10" y="173"/>
                    </a:lnTo>
                    <a:lnTo>
                      <a:pt x="13" y="171"/>
                    </a:lnTo>
                    <a:lnTo>
                      <a:pt x="14" y="171"/>
                    </a:lnTo>
                    <a:close/>
                    <a:moveTo>
                      <a:pt x="9" y="194"/>
                    </a:moveTo>
                    <a:lnTo>
                      <a:pt x="6" y="195"/>
                    </a:lnTo>
                    <a:lnTo>
                      <a:pt x="6" y="195"/>
                    </a:lnTo>
                    <a:lnTo>
                      <a:pt x="4" y="196"/>
                    </a:lnTo>
                    <a:lnTo>
                      <a:pt x="4" y="196"/>
                    </a:lnTo>
                    <a:lnTo>
                      <a:pt x="3" y="198"/>
                    </a:lnTo>
                    <a:lnTo>
                      <a:pt x="2" y="201"/>
                    </a:lnTo>
                    <a:lnTo>
                      <a:pt x="2" y="201"/>
                    </a:lnTo>
                    <a:lnTo>
                      <a:pt x="2" y="203"/>
                    </a:lnTo>
                    <a:lnTo>
                      <a:pt x="2" y="203"/>
                    </a:lnTo>
                    <a:lnTo>
                      <a:pt x="3" y="204"/>
                    </a:lnTo>
                    <a:lnTo>
                      <a:pt x="4" y="205"/>
                    </a:lnTo>
                    <a:lnTo>
                      <a:pt x="4" y="205"/>
                    </a:lnTo>
                    <a:lnTo>
                      <a:pt x="6" y="207"/>
                    </a:lnTo>
                    <a:lnTo>
                      <a:pt x="5" y="207"/>
                    </a:lnTo>
                    <a:lnTo>
                      <a:pt x="4" y="206"/>
                    </a:lnTo>
                    <a:lnTo>
                      <a:pt x="2" y="204"/>
                    </a:lnTo>
                    <a:lnTo>
                      <a:pt x="2" y="204"/>
                    </a:lnTo>
                    <a:lnTo>
                      <a:pt x="1" y="203"/>
                    </a:lnTo>
                    <a:lnTo>
                      <a:pt x="1" y="201"/>
                    </a:lnTo>
                    <a:lnTo>
                      <a:pt x="2" y="197"/>
                    </a:lnTo>
                    <a:lnTo>
                      <a:pt x="2" y="197"/>
                    </a:lnTo>
                    <a:lnTo>
                      <a:pt x="3" y="195"/>
                    </a:lnTo>
                    <a:lnTo>
                      <a:pt x="5" y="194"/>
                    </a:lnTo>
                    <a:lnTo>
                      <a:pt x="8" y="193"/>
                    </a:lnTo>
                    <a:lnTo>
                      <a:pt x="9" y="194"/>
                    </a:lnTo>
                    <a:close/>
                    <a:moveTo>
                      <a:pt x="81" y="150"/>
                    </a:moveTo>
                    <a:lnTo>
                      <a:pt x="78" y="152"/>
                    </a:lnTo>
                    <a:lnTo>
                      <a:pt x="78" y="152"/>
                    </a:lnTo>
                    <a:lnTo>
                      <a:pt x="74" y="154"/>
                    </a:lnTo>
                    <a:lnTo>
                      <a:pt x="74" y="154"/>
                    </a:lnTo>
                    <a:lnTo>
                      <a:pt x="72" y="156"/>
                    </a:lnTo>
                    <a:lnTo>
                      <a:pt x="72" y="156"/>
                    </a:lnTo>
                    <a:lnTo>
                      <a:pt x="69" y="160"/>
                    </a:lnTo>
                    <a:lnTo>
                      <a:pt x="69" y="160"/>
                    </a:lnTo>
                    <a:lnTo>
                      <a:pt x="68" y="162"/>
                    </a:lnTo>
                    <a:lnTo>
                      <a:pt x="68" y="162"/>
                    </a:lnTo>
                    <a:lnTo>
                      <a:pt x="68" y="165"/>
                    </a:lnTo>
                    <a:lnTo>
                      <a:pt x="68" y="165"/>
                    </a:lnTo>
                    <a:lnTo>
                      <a:pt x="69" y="168"/>
                    </a:lnTo>
                    <a:lnTo>
                      <a:pt x="69" y="168"/>
                    </a:lnTo>
                    <a:lnTo>
                      <a:pt x="70" y="170"/>
                    </a:lnTo>
                    <a:lnTo>
                      <a:pt x="70" y="169"/>
                    </a:lnTo>
                    <a:lnTo>
                      <a:pt x="72" y="171"/>
                    </a:lnTo>
                    <a:lnTo>
                      <a:pt x="72" y="171"/>
                    </a:lnTo>
                    <a:lnTo>
                      <a:pt x="75" y="172"/>
                    </a:lnTo>
                    <a:lnTo>
                      <a:pt x="75" y="172"/>
                    </a:lnTo>
                    <a:lnTo>
                      <a:pt x="77" y="172"/>
                    </a:lnTo>
                    <a:lnTo>
                      <a:pt x="77" y="172"/>
                    </a:lnTo>
                    <a:lnTo>
                      <a:pt x="81" y="171"/>
                    </a:lnTo>
                    <a:lnTo>
                      <a:pt x="81" y="172"/>
                    </a:lnTo>
                    <a:lnTo>
                      <a:pt x="86" y="170"/>
                    </a:lnTo>
                    <a:lnTo>
                      <a:pt x="86" y="170"/>
                    </a:lnTo>
                    <a:lnTo>
                      <a:pt x="88" y="168"/>
                    </a:lnTo>
                    <a:lnTo>
                      <a:pt x="88" y="168"/>
                    </a:lnTo>
                    <a:lnTo>
                      <a:pt x="90" y="166"/>
                    </a:lnTo>
                    <a:lnTo>
                      <a:pt x="91" y="165"/>
                    </a:lnTo>
                    <a:lnTo>
                      <a:pt x="91" y="165"/>
                    </a:lnTo>
                    <a:lnTo>
                      <a:pt x="94" y="163"/>
                    </a:lnTo>
                    <a:lnTo>
                      <a:pt x="94" y="163"/>
                    </a:lnTo>
                    <a:lnTo>
                      <a:pt x="95" y="160"/>
                    </a:lnTo>
                    <a:lnTo>
                      <a:pt x="95" y="160"/>
                    </a:lnTo>
                    <a:lnTo>
                      <a:pt x="96" y="158"/>
                    </a:lnTo>
                    <a:lnTo>
                      <a:pt x="96" y="158"/>
                    </a:lnTo>
                    <a:lnTo>
                      <a:pt x="97" y="155"/>
                    </a:lnTo>
                    <a:lnTo>
                      <a:pt x="97" y="155"/>
                    </a:lnTo>
                    <a:lnTo>
                      <a:pt x="97" y="153"/>
                    </a:lnTo>
                    <a:lnTo>
                      <a:pt x="97" y="153"/>
                    </a:lnTo>
                    <a:lnTo>
                      <a:pt x="95" y="151"/>
                    </a:lnTo>
                    <a:lnTo>
                      <a:pt x="96" y="151"/>
                    </a:lnTo>
                    <a:lnTo>
                      <a:pt x="94" y="150"/>
                    </a:lnTo>
                    <a:lnTo>
                      <a:pt x="94" y="150"/>
                    </a:lnTo>
                    <a:lnTo>
                      <a:pt x="90" y="149"/>
                    </a:lnTo>
                    <a:lnTo>
                      <a:pt x="90" y="149"/>
                    </a:lnTo>
                    <a:lnTo>
                      <a:pt x="87" y="148"/>
                    </a:lnTo>
                    <a:lnTo>
                      <a:pt x="88" y="148"/>
                    </a:lnTo>
                    <a:lnTo>
                      <a:pt x="85" y="148"/>
                    </a:lnTo>
                    <a:lnTo>
                      <a:pt x="85" y="148"/>
                    </a:lnTo>
                    <a:lnTo>
                      <a:pt x="80" y="150"/>
                    </a:lnTo>
                    <a:lnTo>
                      <a:pt x="80" y="149"/>
                    </a:lnTo>
                    <a:lnTo>
                      <a:pt x="85" y="148"/>
                    </a:lnTo>
                    <a:lnTo>
                      <a:pt x="88" y="147"/>
                    </a:lnTo>
                    <a:lnTo>
                      <a:pt x="91" y="148"/>
                    </a:lnTo>
                    <a:lnTo>
                      <a:pt x="94" y="149"/>
                    </a:lnTo>
                    <a:lnTo>
                      <a:pt x="96" y="150"/>
                    </a:lnTo>
                    <a:lnTo>
                      <a:pt x="98" y="153"/>
                    </a:lnTo>
                    <a:lnTo>
                      <a:pt x="98" y="155"/>
                    </a:lnTo>
                    <a:lnTo>
                      <a:pt x="97" y="158"/>
                    </a:lnTo>
                    <a:lnTo>
                      <a:pt x="96" y="160"/>
                    </a:lnTo>
                    <a:lnTo>
                      <a:pt x="94" y="163"/>
                    </a:lnTo>
                    <a:lnTo>
                      <a:pt x="92" y="166"/>
                    </a:lnTo>
                    <a:lnTo>
                      <a:pt x="90" y="167"/>
                    </a:lnTo>
                    <a:lnTo>
                      <a:pt x="90" y="167"/>
                    </a:lnTo>
                    <a:lnTo>
                      <a:pt x="89" y="168"/>
                    </a:lnTo>
                    <a:lnTo>
                      <a:pt x="86" y="170"/>
                    </a:lnTo>
                    <a:lnTo>
                      <a:pt x="81" y="172"/>
                    </a:lnTo>
                    <a:lnTo>
                      <a:pt x="77" y="173"/>
                    </a:lnTo>
                    <a:lnTo>
                      <a:pt x="75" y="173"/>
                    </a:lnTo>
                    <a:lnTo>
                      <a:pt x="72" y="172"/>
                    </a:lnTo>
                    <a:lnTo>
                      <a:pt x="70" y="170"/>
                    </a:lnTo>
                    <a:lnTo>
                      <a:pt x="68" y="168"/>
                    </a:lnTo>
                    <a:lnTo>
                      <a:pt x="67" y="165"/>
                    </a:lnTo>
                    <a:lnTo>
                      <a:pt x="67" y="162"/>
                    </a:lnTo>
                    <a:lnTo>
                      <a:pt x="69" y="159"/>
                    </a:lnTo>
                    <a:lnTo>
                      <a:pt x="71" y="156"/>
                    </a:lnTo>
                    <a:lnTo>
                      <a:pt x="74" y="153"/>
                    </a:lnTo>
                    <a:lnTo>
                      <a:pt x="77" y="151"/>
                    </a:lnTo>
                    <a:lnTo>
                      <a:pt x="80" y="149"/>
                    </a:lnTo>
                    <a:lnTo>
                      <a:pt x="81" y="150"/>
                    </a:lnTo>
                    <a:close/>
                    <a:moveTo>
                      <a:pt x="827" y="133"/>
                    </a:moveTo>
                    <a:lnTo>
                      <a:pt x="837" y="128"/>
                    </a:lnTo>
                    <a:lnTo>
                      <a:pt x="837" y="128"/>
                    </a:lnTo>
                    <a:lnTo>
                      <a:pt x="845" y="122"/>
                    </a:lnTo>
                    <a:lnTo>
                      <a:pt x="845" y="122"/>
                    </a:lnTo>
                    <a:lnTo>
                      <a:pt x="852" y="117"/>
                    </a:lnTo>
                    <a:lnTo>
                      <a:pt x="852" y="117"/>
                    </a:lnTo>
                    <a:lnTo>
                      <a:pt x="857" y="110"/>
                    </a:lnTo>
                    <a:lnTo>
                      <a:pt x="869" y="96"/>
                    </a:lnTo>
                    <a:lnTo>
                      <a:pt x="882" y="83"/>
                    </a:lnTo>
                    <a:lnTo>
                      <a:pt x="896" y="70"/>
                    </a:lnTo>
                    <a:lnTo>
                      <a:pt x="908" y="60"/>
                    </a:lnTo>
                    <a:lnTo>
                      <a:pt x="924" y="50"/>
                    </a:lnTo>
                    <a:lnTo>
                      <a:pt x="937" y="44"/>
                    </a:lnTo>
                    <a:lnTo>
                      <a:pt x="953" y="37"/>
                    </a:lnTo>
                    <a:lnTo>
                      <a:pt x="957" y="36"/>
                    </a:lnTo>
                    <a:lnTo>
                      <a:pt x="962" y="37"/>
                    </a:lnTo>
                    <a:lnTo>
                      <a:pt x="967" y="40"/>
                    </a:lnTo>
                    <a:lnTo>
                      <a:pt x="969" y="44"/>
                    </a:lnTo>
                    <a:lnTo>
                      <a:pt x="968" y="50"/>
                    </a:lnTo>
                    <a:lnTo>
                      <a:pt x="968" y="55"/>
                    </a:lnTo>
                    <a:lnTo>
                      <a:pt x="967" y="61"/>
                    </a:lnTo>
                    <a:lnTo>
                      <a:pt x="966" y="67"/>
                    </a:lnTo>
                    <a:lnTo>
                      <a:pt x="963" y="77"/>
                    </a:lnTo>
                    <a:lnTo>
                      <a:pt x="960" y="91"/>
                    </a:lnTo>
                    <a:lnTo>
                      <a:pt x="955" y="105"/>
                    </a:lnTo>
                    <a:lnTo>
                      <a:pt x="951" y="117"/>
                    </a:lnTo>
                    <a:lnTo>
                      <a:pt x="951" y="117"/>
                    </a:lnTo>
                    <a:lnTo>
                      <a:pt x="947" y="134"/>
                    </a:lnTo>
                    <a:lnTo>
                      <a:pt x="947" y="134"/>
                    </a:lnTo>
                    <a:lnTo>
                      <a:pt x="944" y="144"/>
                    </a:lnTo>
                    <a:lnTo>
                      <a:pt x="944" y="144"/>
                    </a:lnTo>
                    <a:lnTo>
                      <a:pt x="943" y="154"/>
                    </a:lnTo>
                    <a:lnTo>
                      <a:pt x="943" y="153"/>
                    </a:lnTo>
                    <a:lnTo>
                      <a:pt x="944" y="162"/>
                    </a:lnTo>
                    <a:lnTo>
                      <a:pt x="944" y="162"/>
                    </a:lnTo>
                    <a:lnTo>
                      <a:pt x="949" y="172"/>
                    </a:lnTo>
                    <a:lnTo>
                      <a:pt x="954" y="187"/>
                    </a:lnTo>
                    <a:lnTo>
                      <a:pt x="959" y="201"/>
                    </a:lnTo>
                    <a:lnTo>
                      <a:pt x="963" y="215"/>
                    </a:lnTo>
                    <a:lnTo>
                      <a:pt x="963" y="215"/>
                    </a:lnTo>
                    <a:lnTo>
                      <a:pt x="967" y="230"/>
                    </a:lnTo>
                    <a:lnTo>
                      <a:pt x="970" y="242"/>
                    </a:lnTo>
                    <a:lnTo>
                      <a:pt x="973" y="252"/>
                    </a:lnTo>
                    <a:lnTo>
                      <a:pt x="973" y="258"/>
                    </a:lnTo>
                    <a:lnTo>
                      <a:pt x="972" y="261"/>
                    </a:lnTo>
                    <a:lnTo>
                      <a:pt x="970" y="263"/>
                    </a:lnTo>
                    <a:lnTo>
                      <a:pt x="968" y="265"/>
                    </a:lnTo>
                    <a:lnTo>
                      <a:pt x="964" y="267"/>
                    </a:lnTo>
                    <a:lnTo>
                      <a:pt x="957" y="267"/>
                    </a:lnTo>
                    <a:lnTo>
                      <a:pt x="949" y="264"/>
                    </a:lnTo>
                    <a:lnTo>
                      <a:pt x="936" y="258"/>
                    </a:lnTo>
                    <a:lnTo>
                      <a:pt x="924" y="250"/>
                    </a:lnTo>
                    <a:lnTo>
                      <a:pt x="904" y="237"/>
                    </a:lnTo>
                    <a:lnTo>
                      <a:pt x="892" y="226"/>
                    </a:lnTo>
                    <a:lnTo>
                      <a:pt x="870" y="206"/>
                    </a:lnTo>
                    <a:lnTo>
                      <a:pt x="870" y="206"/>
                    </a:lnTo>
                    <a:lnTo>
                      <a:pt x="859" y="196"/>
                    </a:lnTo>
                    <a:lnTo>
                      <a:pt x="859" y="196"/>
                    </a:lnTo>
                    <a:lnTo>
                      <a:pt x="848" y="186"/>
                    </a:lnTo>
                    <a:lnTo>
                      <a:pt x="848" y="186"/>
                    </a:lnTo>
                    <a:lnTo>
                      <a:pt x="840" y="182"/>
                    </a:lnTo>
                    <a:lnTo>
                      <a:pt x="840" y="182"/>
                    </a:lnTo>
                    <a:lnTo>
                      <a:pt x="834" y="180"/>
                    </a:lnTo>
                    <a:lnTo>
                      <a:pt x="834" y="180"/>
                    </a:lnTo>
                    <a:lnTo>
                      <a:pt x="827" y="178"/>
                    </a:lnTo>
                    <a:lnTo>
                      <a:pt x="827" y="177"/>
                    </a:lnTo>
                    <a:lnTo>
                      <a:pt x="834" y="179"/>
                    </a:lnTo>
                    <a:lnTo>
                      <a:pt x="840" y="181"/>
                    </a:lnTo>
                    <a:lnTo>
                      <a:pt x="848" y="186"/>
                    </a:lnTo>
                    <a:lnTo>
                      <a:pt x="859" y="195"/>
                    </a:lnTo>
                    <a:lnTo>
                      <a:pt x="871" y="205"/>
                    </a:lnTo>
                    <a:lnTo>
                      <a:pt x="892" y="225"/>
                    </a:lnTo>
                    <a:lnTo>
                      <a:pt x="892" y="225"/>
                    </a:lnTo>
                    <a:lnTo>
                      <a:pt x="905" y="236"/>
                    </a:lnTo>
                    <a:lnTo>
                      <a:pt x="905" y="236"/>
                    </a:lnTo>
                    <a:lnTo>
                      <a:pt x="925" y="250"/>
                    </a:lnTo>
                    <a:lnTo>
                      <a:pt x="925" y="249"/>
                    </a:lnTo>
                    <a:lnTo>
                      <a:pt x="937" y="257"/>
                    </a:lnTo>
                    <a:lnTo>
                      <a:pt x="937" y="257"/>
                    </a:lnTo>
                    <a:lnTo>
                      <a:pt x="950" y="264"/>
                    </a:lnTo>
                    <a:lnTo>
                      <a:pt x="950" y="264"/>
                    </a:lnTo>
                    <a:lnTo>
                      <a:pt x="957" y="266"/>
                    </a:lnTo>
                    <a:lnTo>
                      <a:pt x="957" y="266"/>
                    </a:lnTo>
                    <a:lnTo>
                      <a:pt x="964" y="266"/>
                    </a:lnTo>
                    <a:lnTo>
                      <a:pt x="964" y="266"/>
                    </a:lnTo>
                    <a:lnTo>
                      <a:pt x="968" y="264"/>
                    </a:lnTo>
                    <a:lnTo>
                      <a:pt x="967" y="264"/>
                    </a:lnTo>
                    <a:lnTo>
                      <a:pt x="969" y="262"/>
                    </a:lnTo>
                    <a:lnTo>
                      <a:pt x="969" y="262"/>
                    </a:lnTo>
                    <a:lnTo>
                      <a:pt x="971" y="261"/>
                    </a:lnTo>
                    <a:lnTo>
                      <a:pt x="971" y="261"/>
                    </a:lnTo>
                    <a:lnTo>
                      <a:pt x="972" y="257"/>
                    </a:lnTo>
                    <a:lnTo>
                      <a:pt x="972" y="258"/>
                    </a:lnTo>
                    <a:lnTo>
                      <a:pt x="972" y="252"/>
                    </a:lnTo>
                    <a:lnTo>
                      <a:pt x="972" y="252"/>
                    </a:lnTo>
                    <a:lnTo>
                      <a:pt x="970" y="242"/>
                    </a:lnTo>
                    <a:lnTo>
                      <a:pt x="970" y="242"/>
                    </a:lnTo>
                    <a:lnTo>
                      <a:pt x="966" y="230"/>
                    </a:lnTo>
                    <a:lnTo>
                      <a:pt x="966" y="230"/>
                    </a:lnTo>
                    <a:lnTo>
                      <a:pt x="962" y="215"/>
                    </a:lnTo>
                    <a:lnTo>
                      <a:pt x="958" y="201"/>
                    </a:lnTo>
                    <a:lnTo>
                      <a:pt x="958" y="201"/>
                    </a:lnTo>
                    <a:lnTo>
                      <a:pt x="953" y="187"/>
                    </a:lnTo>
                    <a:lnTo>
                      <a:pt x="953" y="187"/>
                    </a:lnTo>
                    <a:lnTo>
                      <a:pt x="948" y="173"/>
                    </a:lnTo>
                    <a:lnTo>
                      <a:pt x="948" y="173"/>
                    </a:lnTo>
                    <a:lnTo>
                      <a:pt x="943" y="162"/>
                    </a:lnTo>
                    <a:lnTo>
                      <a:pt x="942" y="153"/>
                    </a:lnTo>
                    <a:lnTo>
                      <a:pt x="943" y="144"/>
                    </a:lnTo>
                    <a:lnTo>
                      <a:pt x="946" y="134"/>
                    </a:lnTo>
                    <a:lnTo>
                      <a:pt x="950" y="117"/>
                    </a:lnTo>
                    <a:lnTo>
                      <a:pt x="954" y="104"/>
                    </a:lnTo>
                    <a:lnTo>
                      <a:pt x="954" y="104"/>
                    </a:lnTo>
                    <a:lnTo>
                      <a:pt x="959" y="90"/>
                    </a:lnTo>
                    <a:lnTo>
                      <a:pt x="959" y="90"/>
                    </a:lnTo>
                    <a:lnTo>
                      <a:pt x="963" y="77"/>
                    </a:lnTo>
                    <a:lnTo>
                      <a:pt x="963" y="77"/>
                    </a:lnTo>
                    <a:lnTo>
                      <a:pt x="965" y="67"/>
                    </a:lnTo>
                    <a:lnTo>
                      <a:pt x="965" y="67"/>
                    </a:lnTo>
                    <a:lnTo>
                      <a:pt x="966" y="60"/>
                    </a:lnTo>
                    <a:lnTo>
                      <a:pt x="966" y="60"/>
                    </a:lnTo>
                    <a:lnTo>
                      <a:pt x="967" y="55"/>
                    </a:lnTo>
                    <a:lnTo>
                      <a:pt x="967" y="55"/>
                    </a:lnTo>
                    <a:lnTo>
                      <a:pt x="967" y="50"/>
                    </a:lnTo>
                    <a:lnTo>
                      <a:pt x="967" y="50"/>
                    </a:lnTo>
                    <a:lnTo>
                      <a:pt x="968" y="44"/>
                    </a:lnTo>
                    <a:lnTo>
                      <a:pt x="968" y="44"/>
                    </a:lnTo>
                    <a:lnTo>
                      <a:pt x="966" y="40"/>
                    </a:lnTo>
                    <a:lnTo>
                      <a:pt x="966" y="40"/>
                    </a:lnTo>
                    <a:lnTo>
                      <a:pt x="962" y="38"/>
                    </a:lnTo>
                    <a:lnTo>
                      <a:pt x="962" y="38"/>
                    </a:lnTo>
                    <a:lnTo>
                      <a:pt x="957" y="37"/>
                    </a:lnTo>
                    <a:lnTo>
                      <a:pt x="957" y="37"/>
                    </a:lnTo>
                    <a:lnTo>
                      <a:pt x="953" y="38"/>
                    </a:lnTo>
                    <a:lnTo>
                      <a:pt x="953" y="38"/>
                    </a:lnTo>
                    <a:lnTo>
                      <a:pt x="938" y="45"/>
                    </a:lnTo>
                    <a:lnTo>
                      <a:pt x="938" y="45"/>
                    </a:lnTo>
                    <a:lnTo>
                      <a:pt x="925" y="51"/>
                    </a:lnTo>
                    <a:lnTo>
                      <a:pt x="925" y="51"/>
                    </a:lnTo>
                    <a:lnTo>
                      <a:pt x="909" y="61"/>
                    </a:lnTo>
                    <a:lnTo>
                      <a:pt x="909" y="61"/>
                    </a:lnTo>
                    <a:lnTo>
                      <a:pt x="897" y="71"/>
                    </a:lnTo>
                    <a:lnTo>
                      <a:pt x="897" y="71"/>
                    </a:lnTo>
                    <a:lnTo>
                      <a:pt x="883" y="83"/>
                    </a:lnTo>
                    <a:lnTo>
                      <a:pt x="883" y="83"/>
                    </a:lnTo>
                    <a:lnTo>
                      <a:pt x="870" y="97"/>
                    </a:lnTo>
                    <a:lnTo>
                      <a:pt x="870" y="97"/>
                    </a:lnTo>
                    <a:lnTo>
                      <a:pt x="858" y="111"/>
                    </a:lnTo>
                    <a:lnTo>
                      <a:pt x="858" y="111"/>
                    </a:lnTo>
                    <a:lnTo>
                      <a:pt x="852" y="118"/>
                    </a:lnTo>
                    <a:lnTo>
                      <a:pt x="846" y="123"/>
                    </a:lnTo>
                    <a:lnTo>
                      <a:pt x="837" y="129"/>
                    </a:lnTo>
                    <a:lnTo>
                      <a:pt x="827" y="134"/>
                    </a:lnTo>
                    <a:lnTo>
                      <a:pt x="827" y="133"/>
                    </a:lnTo>
                    <a:close/>
                    <a:moveTo>
                      <a:pt x="206" y="132"/>
                    </a:moveTo>
                    <a:lnTo>
                      <a:pt x="211" y="137"/>
                    </a:lnTo>
                    <a:lnTo>
                      <a:pt x="215" y="141"/>
                    </a:lnTo>
                    <a:lnTo>
                      <a:pt x="221" y="148"/>
                    </a:lnTo>
                    <a:lnTo>
                      <a:pt x="227" y="155"/>
                    </a:lnTo>
                    <a:lnTo>
                      <a:pt x="227" y="155"/>
                    </a:lnTo>
                    <a:lnTo>
                      <a:pt x="230" y="159"/>
                    </a:lnTo>
                    <a:lnTo>
                      <a:pt x="230" y="159"/>
                    </a:lnTo>
                    <a:lnTo>
                      <a:pt x="233" y="162"/>
                    </a:lnTo>
                    <a:lnTo>
                      <a:pt x="233" y="162"/>
                    </a:lnTo>
                    <a:lnTo>
                      <a:pt x="235" y="163"/>
                    </a:lnTo>
                    <a:lnTo>
                      <a:pt x="235" y="163"/>
                    </a:lnTo>
                    <a:lnTo>
                      <a:pt x="237" y="164"/>
                    </a:lnTo>
                    <a:lnTo>
                      <a:pt x="240" y="166"/>
                    </a:lnTo>
                    <a:lnTo>
                      <a:pt x="240" y="166"/>
                    </a:lnTo>
                    <a:lnTo>
                      <a:pt x="242" y="166"/>
                    </a:lnTo>
                    <a:lnTo>
                      <a:pt x="242" y="167"/>
                    </a:lnTo>
                    <a:lnTo>
                      <a:pt x="241" y="168"/>
                    </a:lnTo>
                    <a:lnTo>
                      <a:pt x="239" y="169"/>
                    </a:lnTo>
                    <a:lnTo>
                      <a:pt x="239" y="169"/>
                    </a:lnTo>
                    <a:lnTo>
                      <a:pt x="237" y="171"/>
                    </a:lnTo>
                    <a:lnTo>
                      <a:pt x="237" y="171"/>
                    </a:lnTo>
                    <a:lnTo>
                      <a:pt x="234" y="173"/>
                    </a:lnTo>
                    <a:lnTo>
                      <a:pt x="235" y="173"/>
                    </a:lnTo>
                    <a:lnTo>
                      <a:pt x="231" y="179"/>
                    </a:lnTo>
                    <a:lnTo>
                      <a:pt x="231" y="179"/>
                    </a:lnTo>
                    <a:lnTo>
                      <a:pt x="228" y="187"/>
                    </a:lnTo>
                    <a:lnTo>
                      <a:pt x="228" y="187"/>
                    </a:lnTo>
                    <a:lnTo>
                      <a:pt x="224" y="197"/>
                    </a:lnTo>
                    <a:lnTo>
                      <a:pt x="224" y="197"/>
                    </a:lnTo>
                    <a:lnTo>
                      <a:pt x="223" y="207"/>
                    </a:lnTo>
                    <a:lnTo>
                      <a:pt x="223" y="207"/>
                    </a:lnTo>
                    <a:lnTo>
                      <a:pt x="222" y="215"/>
                    </a:lnTo>
                    <a:lnTo>
                      <a:pt x="220" y="224"/>
                    </a:lnTo>
                    <a:lnTo>
                      <a:pt x="216" y="230"/>
                    </a:lnTo>
                    <a:lnTo>
                      <a:pt x="210" y="236"/>
                    </a:lnTo>
                    <a:lnTo>
                      <a:pt x="206" y="238"/>
                    </a:lnTo>
                    <a:lnTo>
                      <a:pt x="198" y="241"/>
                    </a:lnTo>
                    <a:lnTo>
                      <a:pt x="189" y="242"/>
                    </a:lnTo>
                    <a:lnTo>
                      <a:pt x="182" y="242"/>
                    </a:lnTo>
                    <a:lnTo>
                      <a:pt x="182" y="242"/>
                    </a:lnTo>
                    <a:lnTo>
                      <a:pt x="176" y="243"/>
                    </a:lnTo>
                    <a:lnTo>
                      <a:pt x="168" y="242"/>
                    </a:lnTo>
                    <a:lnTo>
                      <a:pt x="168" y="241"/>
                    </a:lnTo>
                    <a:lnTo>
                      <a:pt x="176" y="242"/>
                    </a:lnTo>
                    <a:lnTo>
                      <a:pt x="176" y="242"/>
                    </a:lnTo>
                    <a:lnTo>
                      <a:pt x="182" y="241"/>
                    </a:lnTo>
                    <a:lnTo>
                      <a:pt x="189" y="241"/>
                    </a:lnTo>
                    <a:lnTo>
                      <a:pt x="189" y="241"/>
                    </a:lnTo>
                    <a:lnTo>
                      <a:pt x="198" y="240"/>
                    </a:lnTo>
                    <a:lnTo>
                      <a:pt x="198" y="240"/>
                    </a:lnTo>
                    <a:lnTo>
                      <a:pt x="206" y="238"/>
                    </a:lnTo>
                    <a:lnTo>
                      <a:pt x="206" y="238"/>
                    </a:lnTo>
                    <a:lnTo>
                      <a:pt x="210" y="235"/>
                    </a:lnTo>
                    <a:lnTo>
                      <a:pt x="210" y="235"/>
                    </a:lnTo>
                    <a:lnTo>
                      <a:pt x="216" y="229"/>
                    </a:lnTo>
                    <a:lnTo>
                      <a:pt x="216" y="229"/>
                    </a:lnTo>
                    <a:lnTo>
                      <a:pt x="219" y="224"/>
                    </a:lnTo>
                    <a:lnTo>
                      <a:pt x="219" y="224"/>
                    </a:lnTo>
                    <a:lnTo>
                      <a:pt x="221" y="215"/>
                    </a:lnTo>
                    <a:lnTo>
                      <a:pt x="221" y="215"/>
                    </a:lnTo>
                    <a:lnTo>
                      <a:pt x="222" y="207"/>
                    </a:lnTo>
                    <a:lnTo>
                      <a:pt x="223" y="196"/>
                    </a:lnTo>
                    <a:lnTo>
                      <a:pt x="227" y="187"/>
                    </a:lnTo>
                    <a:lnTo>
                      <a:pt x="230" y="178"/>
                    </a:lnTo>
                    <a:lnTo>
                      <a:pt x="234" y="173"/>
                    </a:lnTo>
                    <a:lnTo>
                      <a:pt x="236" y="170"/>
                    </a:lnTo>
                    <a:lnTo>
                      <a:pt x="239" y="168"/>
                    </a:lnTo>
                    <a:lnTo>
                      <a:pt x="241" y="168"/>
                    </a:lnTo>
                    <a:lnTo>
                      <a:pt x="241" y="168"/>
                    </a:lnTo>
                    <a:lnTo>
                      <a:pt x="241" y="166"/>
                    </a:lnTo>
                    <a:lnTo>
                      <a:pt x="241" y="167"/>
                    </a:lnTo>
                    <a:lnTo>
                      <a:pt x="241" y="166"/>
                    </a:lnTo>
                    <a:lnTo>
                      <a:pt x="242" y="167"/>
                    </a:lnTo>
                    <a:lnTo>
                      <a:pt x="239" y="167"/>
                    </a:lnTo>
                    <a:lnTo>
                      <a:pt x="237" y="165"/>
                    </a:lnTo>
                    <a:lnTo>
                      <a:pt x="237" y="165"/>
                    </a:lnTo>
                    <a:lnTo>
                      <a:pt x="235" y="164"/>
                    </a:lnTo>
                    <a:lnTo>
                      <a:pt x="233" y="163"/>
                    </a:lnTo>
                    <a:lnTo>
                      <a:pt x="229" y="160"/>
                    </a:lnTo>
                    <a:lnTo>
                      <a:pt x="226" y="156"/>
                    </a:lnTo>
                    <a:lnTo>
                      <a:pt x="220" y="149"/>
                    </a:lnTo>
                    <a:lnTo>
                      <a:pt x="214" y="142"/>
                    </a:lnTo>
                    <a:lnTo>
                      <a:pt x="214" y="142"/>
                    </a:lnTo>
                    <a:lnTo>
                      <a:pt x="210" y="137"/>
                    </a:lnTo>
                    <a:lnTo>
                      <a:pt x="210" y="137"/>
                    </a:lnTo>
                    <a:lnTo>
                      <a:pt x="206" y="133"/>
                    </a:lnTo>
                    <a:lnTo>
                      <a:pt x="206" y="132"/>
                    </a:lnTo>
                    <a:close/>
                    <a:moveTo>
                      <a:pt x="601" y="94"/>
                    </a:moveTo>
                    <a:lnTo>
                      <a:pt x="604" y="94"/>
                    </a:lnTo>
                    <a:lnTo>
                      <a:pt x="604" y="94"/>
                    </a:lnTo>
                    <a:lnTo>
                      <a:pt x="609" y="91"/>
                    </a:lnTo>
                    <a:lnTo>
                      <a:pt x="609" y="91"/>
                    </a:lnTo>
                    <a:lnTo>
                      <a:pt x="616" y="84"/>
                    </a:lnTo>
                    <a:lnTo>
                      <a:pt x="616" y="84"/>
                    </a:lnTo>
                    <a:lnTo>
                      <a:pt x="626" y="72"/>
                    </a:lnTo>
                    <a:lnTo>
                      <a:pt x="626" y="72"/>
                    </a:lnTo>
                    <a:lnTo>
                      <a:pt x="635" y="61"/>
                    </a:lnTo>
                    <a:lnTo>
                      <a:pt x="635" y="61"/>
                    </a:lnTo>
                    <a:lnTo>
                      <a:pt x="643" y="50"/>
                    </a:lnTo>
                    <a:lnTo>
                      <a:pt x="649" y="44"/>
                    </a:lnTo>
                    <a:lnTo>
                      <a:pt x="660" y="35"/>
                    </a:lnTo>
                    <a:lnTo>
                      <a:pt x="666" y="31"/>
                    </a:lnTo>
                    <a:lnTo>
                      <a:pt x="671" y="28"/>
                    </a:lnTo>
                    <a:lnTo>
                      <a:pt x="674" y="27"/>
                    </a:lnTo>
                    <a:lnTo>
                      <a:pt x="678" y="26"/>
                    </a:lnTo>
                    <a:lnTo>
                      <a:pt x="680" y="30"/>
                    </a:lnTo>
                    <a:lnTo>
                      <a:pt x="683" y="38"/>
                    </a:lnTo>
                    <a:lnTo>
                      <a:pt x="683" y="38"/>
                    </a:lnTo>
                    <a:lnTo>
                      <a:pt x="685" y="42"/>
                    </a:lnTo>
                    <a:lnTo>
                      <a:pt x="685" y="42"/>
                    </a:lnTo>
                    <a:lnTo>
                      <a:pt x="687" y="46"/>
                    </a:lnTo>
                    <a:lnTo>
                      <a:pt x="689" y="49"/>
                    </a:lnTo>
                    <a:lnTo>
                      <a:pt x="689" y="49"/>
                    </a:lnTo>
                    <a:lnTo>
                      <a:pt x="691" y="52"/>
                    </a:lnTo>
                    <a:lnTo>
                      <a:pt x="694" y="56"/>
                    </a:lnTo>
                    <a:lnTo>
                      <a:pt x="698" y="64"/>
                    </a:lnTo>
                    <a:lnTo>
                      <a:pt x="698" y="64"/>
                    </a:lnTo>
                    <a:lnTo>
                      <a:pt x="701" y="69"/>
                    </a:lnTo>
                    <a:lnTo>
                      <a:pt x="705" y="74"/>
                    </a:lnTo>
                    <a:lnTo>
                      <a:pt x="708" y="79"/>
                    </a:lnTo>
                    <a:lnTo>
                      <a:pt x="708" y="79"/>
                    </a:lnTo>
                    <a:lnTo>
                      <a:pt x="712" y="84"/>
                    </a:lnTo>
                    <a:lnTo>
                      <a:pt x="719" y="91"/>
                    </a:lnTo>
                    <a:lnTo>
                      <a:pt x="723" y="96"/>
                    </a:lnTo>
                    <a:lnTo>
                      <a:pt x="723" y="96"/>
                    </a:lnTo>
                    <a:lnTo>
                      <a:pt x="727" y="100"/>
                    </a:lnTo>
                    <a:lnTo>
                      <a:pt x="727" y="100"/>
                    </a:lnTo>
                    <a:lnTo>
                      <a:pt x="728" y="100"/>
                    </a:lnTo>
                    <a:lnTo>
                      <a:pt x="732" y="105"/>
                    </a:lnTo>
                    <a:lnTo>
                      <a:pt x="732" y="105"/>
                    </a:lnTo>
                    <a:lnTo>
                      <a:pt x="736" y="109"/>
                    </a:lnTo>
                    <a:lnTo>
                      <a:pt x="739" y="114"/>
                    </a:lnTo>
                    <a:lnTo>
                      <a:pt x="739" y="114"/>
                    </a:lnTo>
                    <a:lnTo>
                      <a:pt x="745" y="121"/>
                    </a:lnTo>
                    <a:lnTo>
                      <a:pt x="745" y="123"/>
                    </a:lnTo>
                    <a:lnTo>
                      <a:pt x="744" y="123"/>
                    </a:lnTo>
                    <a:lnTo>
                      <a:pt x="744" y="121"/>
                    </a:lnTo>
                    <a:lnTo>
                      <a:pt x="744" y="121"/>
                    </a:lnTo>
                    <a:lnTo>
                      <a:pt x="738" y="114"/>
                    </a:lnTo>
                    <a:lnTo>
                      <a:pt x="735" y="110"/>
                    </a:lnTo>
                    <a:lnTo>
                      <a:pt x="735" y="110"/>
                    </a:lnTo>
                    <a:lnTo>
                      <a:pt x="731" y="105"/>
                    </a:lnTo>
                    <a:lnTo>
                      <a:pt x="727" y="101"/>
                    </a:lnTo>
                    <a:lnTo>
                      <a:pt x="728" y="101"/>
                    </a:lnTo>
                    <a:lnTo>
                      <a:pt x="727" y="101"/>
                    </a:lnTo>
                    <a:lnTo>
                      <a:pt x="723" y="97"/>
                    </a:lnTo>
                    <a:lnTo>
                      <a:pt x="718" y="92"/>
                    </a:lnTo>
                    <a:lnTo>
                      <a:pt x="712" y="84"/>
                    </a:lnTo>
                    <a:lnTo>
                      <a:pt x="712" y="84"/>
                    </a:lnTo>
                    <a:lnTo>
                      <a:pt x="707" y="80"/>
                    </a:lnTo>
                    <a:lnTo>
                      <a:pt x="704" y="74"/>
                    </a:lnTo>
                    <a:lnTo>
                      <a:pt x="704" y="74"/>
                    </a:lnTo>
                    <a:lnTo>
                      <a:pt x="701" y="69"/>
                    </a:lnTo>
                    <a:lnTo>
                      <a:pt x="701" y="69"/>
                    </a:lnTo>
                    <a:lnTo>
                      <a:pt x="697" y="65"/>
                    </a:lnTo>
                    <a:lnTo>
                      <a:pt x="693" y="57"/>
                    </a:lnTo>
                    <a:lnTo>
                      <a:pt x="693" y="57"/>
                    </a:lnTo>
                    <a:lnTo>
                      <a:pt x="690" y="53"/>
                    </a:lnTo>
                    <a:lnTo>
                      <a:pt x="690" y="53"/>
                    </a:lnTo>
                    <a:lnTo>
                      <a:pt x="688" y="50"/>
                    </a:lnTo>
                    <a:lnTo>
                      <a:pt x="686" y="46"/>
                    </a:lnTo>
                    <a:lnTo>
                      <a:pt x="686" y="46"/>
                    </a:lnTo>
                    <a:lnTo>
                      <a:pt x="684" y="43"/>
                    </a:lnTo>
                    <a:lnTo>
                      <a:pt x="682" y="38"/>
                    </a:lnTo>
                    <a:lnTo>
                      <a:pt x="679" y="30"/>
                    </a:lnTo>
                    <a:lnTo>
                      <a:pt x="679" y="30"/>
                    </a:lnTo>
                    <a:lnTo>
                      <a:pt x="677" y="27"/>
                    </a:lnTo>
                    <a:lnTo>
                      <a:pt x="677" y="27"/>
                    </a:lnTo>
                    <a:lnTo>
                      <a:pt x="674" y="28"/>
                    </a:lnTo>
                    <a:lnTo>
                      <a:pt x="674" y="28"/>
                    </a:lnTo>
                    <a:lnTo>
                      <a:pt x="671" y="29"/>
                    </a:lnTo>
                    <a:lnTo>
                      <a:pt x="671" y="29"/>
                    </a:lnTo>
                    <a:lnTo>
                      <a:pt x="667" y="31"/>
                    </a:lnTo>
                    <a:lnTo>
                      <a:pt x="667" y="31"/>
                    </a:lnTo>
                    <a:lnTo>
                      <a:pt x="660" y="36"/>
                    </a:lnTo>
                    <a:lnTo>
                      <a:pt x="660" y="36"/>
                    </a:lnTo>
                    <a:lnTo>
                      <a:pt x="650" y="45"/>
                    </a:lnTo>
                    <a:lnTo>
                      <a:pt x="650" y="45"/>
                    </a:lnTo>
                    <a:lnTo>
                      <a:pt x="644" y="51"/>
                    </a:lnTo>
                    <a:lnTo>
                      <a:pt x="644" y="51"/>
                    </a:lnTo>
                    <a:lnTo>
                      <a:pt x="636" y="61"/>
                    </a:lnTo>
                    <a:lnTo>
                      <a:pt x="626" y="73"/>
                    </a:lnTo>
                    <a:lnTo>
                      <a:pt x="616" y="84"/>
                    </a:lnTo>
                    <a:lnTo>
                      <a:pt x="610" y="91"/>
                    </a:lnTo>
                    <a:lnTo>
                      <a:pt x="604" y="95"/>
                    </a:lnTo>
                    <a:lnTo>
                      <a:pt x="601" y="95"/>
                    </a:lnTo>
                    <a:lnTo>
                      <a:pt x="601" y="94"/>
                    </a:lnTo>
                    <a:close/>
                    <a:moveTo>
                      <a:pt x="615" y="228"/>
                    </a:moveTo>
                    <a:lnTo>
                      <a:pt x="613" y="226"/>
                    </a:lnTo>
                    <a:lnTo>
                      <a:pt x="614" y="226"/>
                    </a:lnTo>
                    <a:lnTo>
                      <a:pt x="617" y="229"/>
                    </a:lnTo>
                    <a:lnTo>
                      <a:pt x="620" y="234"/>
                    </a:lnTo>
                    <a:lnTo>
                      <a:pt x="623" y="239"/>
                    </a:lnTo>
                    <a:lnTo>
                      <a:pt x="627" y="247"/>
                    </a:lnTo>
                    <a:lnTo>
                      <a:pt x="627" y="247"/>
                    </a:lnTo>
                    <a:lnTo>
                      <a:pt x="634" y="260"/>
                    </a:lnTo>
                    <a:lnTo>
                      <a:pt x="640" y="271"/>
                    </a:lnTo>
                    <a:lnTo>
                      <a:pt x="643" y="278"/>
                    </a:lnTo>
                    <a:lnTo>
                      <a:pt x="642" y="278"/>
                    </a:lnTo>
                    <a:lnTo>
                      <a:pt x="644" y="280"/>
                    </a:lnTo>
                    <a:lnTo>
                      <a:pt x="644" y="280"/>
                    </a:lnTo>
                    <a:lnTo>
                      <a:pt x="646" y="280"/>
                    </a:lnTo>
                    <a:lnTo>
                      <a:pt x="646" y="280"/>
                    </a:lnTo>
                    <a:lnTo>
                      <a:pt x="648" y="278"/>
                    </a:lnTo>
                    <a:lnTo>
                      <a:pt x="647" y="279"/>
                    </a:lnTo>
                    <a:lnTo>
                      <a:pt x="651" y="272"/>
                    </a:lnTo>
                    <a:lnTo>
                      <a:pt x="659" y="260"/>
                    </a:lnTo>
                    <a:lnTo>
                      <a:pt x="668" y="248"/>
                    </a:lnTo>
                    <a:lnTo>
                      <a:pt x="678" y="238"/>
                    </a:lnTo>
                    <a:lnTo>
                      <a:pt x="692" y="226"/>
                    </a:lnTo>
                    <a:lnTo>
                      <a:pt x="709" y="213"/>
                    </a:lnTo>
                    <a:lnTo>
                      <a:pt x="728" y="201"/>
                    </a:lnTo>
                    <a:lnTo>
                      <a:pt x="739" y="194"/>
                    </a:lnTo>
                    <a:lnTo>
                      <a:pt x="745" y="191"/>
                    </a:lnTo>
                    <a:lnTo>
                      <a:pt x="745" y="191"/>
                    </a:lnTo>
                    <a:lnTo>
                      <a:pt x="747" y="189"/>
                    </a:lnTo>
                    <a:lnTo>
                      <a:pt x="748" y="190"/>
                    </a:lnTo>
                    <a:lnTo>
                      <a:pt x="746" y="192"/>
                    </a:lnTo>
                    <a:lnTo>
                      <a:pt x="740" y="195"/>
                    </a:lnTo>
                    <a:lnTo>
                      <a:pt x="740" y="195"/>
                    </a:lnTo>
                    <a:lnTo>
                      <a:pt x="729" y="202"/>
                    </a:lnTo>
                    <a:lnTo>
                      <a:pt x="729" y="202"/>
                    </a:lnTo>
                    <a:lnTo>
                      <a:pt x="710" y="214"/>
                    </a:lnTo>
                    <a:lnTo>
                      <a:pt x="710" y="214"/>
                    </a:lnTo>
                    <a:lnTo>
                      <a:pt x="693" y="227"/>
                    </a:lnTo>
                    <a:lnTo>
                      <a:pt x="693" y="227"/>
                    </a:lnTo>
                    <a:lnTo>
                      <a:pt x="679" y="239"/>
                    </a:lnTo>
                    <a:lnTo>
                      <a:pt x="679" y="239"/>
                    </a:lnTo>
                    <a:lnTo>
                      <a:pt x="669" y="249"/>
                    </a:lnTo>
                    <a:lnTo>
                      <a:pt x="669" y="249"/>
                    </a:lnTo>
                    <a:lnTo>
                      <a:pt x="660" y="261"/>
                    </a:lnTo>
                    <a:lnTo>
                      <a:pt x="660" y="261"/>
                    </a:lnTo>
                    <a:lnTo>
                      <a:pt x="651" y="273"/>
                    </a:lnTo>
                    <a:lnTo>
                      <a:pt x="651" y="273"/>
                    </a:lnTo>
                    <a:lnTo>
                      <a:pt x="648" y="279"/>
                    </a:lnTo>
                    <a:lnTo>
                      <a:pt x="647" y="281"/>
                    </a:lnTo>
                    <a:lnTo>
                      <a:pt x="644" y="281"/>
                    </a:lnTo>
                    <a:lnTo>
                      <a:pt x="642" y="278"/>
                    </a:lnTo>
                    <a:lnTo>
                      <a:pt x="639" y="272"/>
                    </a:lnTo>
                    <a:lnTo>
                      <a:pt x="639" y="272"/>
                    </a:lnTo>
                    <a:lnTo>
                      <a:pt x="633" y="260"/>
                    </a:lnTo>
                    <a:lnTo>
                      <a:pt x="633" y="260"/>
                    </a:lnTo>
                    <a:lnTo>
                      <a:pt x="626" y="247"/>
                    </a:lnTo>
                    <a:lnTo>
                      <a:pt x="622" y="239"/>
                    </a:lnTo>
                    <a:lnTo>
                      <a:pt x="622" y="239"/>
                    </a:lnTo>
                    <a:lnTo>
                      <a:pt x="619" y="235"/>
                    </a:lnTo>
                    <a:lnTo>
                      <a:pt x="616" y="230"/>
                    </a:lnTo>
                    <a:lnTo>
                      <a:pt x="616" y="230"/>
                    </a:lnTo>
                    <a:lnTo>
                      <a:pt x="611" y="223"/>
                    </a:lnTo>
                    <a:lnTo>
                      <a:pt x="611" y="223"/>
                    </a:lnTo>
                    <a:lnTo>
                      <a:pt x="615" y="227"/>
                    </a:lnTo>
                    <a:lnTo>
                      <a:pt x="615" y="228"/>
                    </a:lnTo>
                    <a:close/>
                    <a:moveTo>
                      <a:pt x="246" y="184"/>
                    </a:moveTo>
                    <a:lnTo>
                      <a:pt x="248" y="188"/>
                    </a:lnTo>
                    <a:lnTo>
                      <a:pt x="248" y="188"/>
                    </a:lnTo>
                    <a:lnTo>
                      <a:pt x="249" y="189"/>
                    </a:lnTo>
                    <a:lnTo>
                      <a:pt x="249" y="189"/>
                    </a:lnTo>
                    <a:lnTo>
                      <a:pt x="252" y="189"/>
                    </a:lnTo>
                    <a:lnTo>
                      <a:pt x="252" y="189"/>
                    </a:lnTo>
                    <a:lnTo>
                      <a:pt x="256" y="189"/>
                    </a:lnTo>
                    <a:lnTo>
                      <a:pt x="261" y="189"/>
                    </a:lnTo>
                    <a:lnTo>
                      <a:pt x="269" y="189"/>
                    </a:lnTo>
                    <a:lnTo>
                      <a:pt x="295" y="191"/>
                    </a:lnTo>
                    <a:lnTo>
                      <a:pt x="320" y="195"/>
                    </a:lnTo>
                    <a:lnTo>
                      <a:pt x="351" y="201"/>
                    </a:lnTo>
                    <a:lnTo>
                      <a:pt x="371" y="207"/>
                    </a:lnTo>
                    <a:lnTo>
                      <a:pt x="393" y="213"/>
                    </a:lnTo>
                    <a:lnTo>
                      <a:pt x="412" y="220"/>
                    </a:lnTo>
                    <a:lnTo>
                      <a:pt x="417" y="226"/>
                    </a:lnTo>
                    <a:lnTo>
                      <a:pt x="415" y="229"/>
                    </a:lnTo>
                    <a:lnTo>
                      <a:pt x="410" y="233"/>
                    </a:lnTo>
                    <a:lnTo>
                      <a:pt x="404" y="234"/>
                    </a:lnTo>
                    <a:lnTo>
                      <a:pt x="404" y="234"/>
                    </a:lnTo>
                    <a:lnTo>
                      <a:pt x="395" y="238"/>
                    </a:lnTo>
                    <a:lnTo>
                      <a:pt x="380" y="241"/>
                    </a:lnTo>
                    <a:lnTo>
                      <a:pt x="380" y="241"/>
                    </a:lnTo>
                    <a:lnTo>
                      <a:pt x="370" y="245"/>
                    </a:lnTo>
                    <a:lnTo>
                      <a:pt x="370" y="245"/>
                    </a:lnTo>
                    <a:lnTo>
                      <a:pt x="364" y="247"/>
                    </a:lnTo>
                    <a:lnTo>
                      <a:pt x="357" y="249"/>
                    </a:lnTo>
                    <a:lnTo>
                      <a:pt x="350" y="251"/>
                    </a:lnTo>
                    <a:lnTo>
                      <a:pt x="338" y="252"/>
                    </a:lnTo>
                    <a:lnTo>
                      <a:pt x="327" y="252"/>
                    </a:lnTo>
                    <a:lnTo>
                      <a:pt x="313" y="250"/>
                    </a:lnTo>
                    <a:lnTo>
                      <a:pt x="313" y="250"/>
                    </a:lnTo>
                    <a:lnTo>
                      <a:pt x="302" y="249"/>
                    </a:lnTo>
                    <a:lnTo>
                      <a:pt x="290" y="246"/>
                    </a:lnTo>
                    <a:lnTo>
                      <a:pt x="275" y="242"/>
                    </a:lnTo>
                    <a:lnTo>
                      <a:pt x="264" y="236"/>
                    </a:lnTo>
                    <a:lnTo>
                      <a:pt x="260" y="233"/>
                    </a:lnTo>
                    <a:lnTo>
                      <a:pt x="260" y="233"/>
                    </a:lnTo>
                    <a:lnTo>
                      <a:pt x="255" y="231"/>
                    </a:lnTo>
                    <a:lnTo>
                      <a:pt x="255" y="231"/>
                    </a:lnTo>
                    <a:lnTo>
                      <a:pt x="250" y="230"/>
                    </a:lnTo>
                    <a:lnTo>
                      <a:pt x="251" y="230"/>
                    </a:lnTo>
                    <a:lnTo>
                      <a:pt x="249" y="230"/>
                    </a:lnTo>
                    <a:lnTo>
                      <a:pt x="249" y="230"/>
                    </a:lnTo>
                    <a:lnTo>
                      <a:pt x="246" y="232"/>
                    </a:lnTo>
                    <a:lnTo>
                      <a:pt x="246" y="231"/>
                    </a:lnTo>
                    <a:lnTo>
                      <a:pt x="248" y="229"/>
                    </a:lnTo>
                    <a:lnTo>
                      <a:pt x="251" y="229"/>
                    </a:lnTo>
                    <a:lnTo>
                      <a:pt x="255" y="230"/>
                    </a:lnTo>
                    <a:lnTo>
                      <a:pt x="260" y="232"/>
                    </a:lnTo>
                    <a:lnTo>
                      <a:pt x="264" y="235"/>
                    </a:lnTo>
                    <a:lnTo>
                      <a:pt x="264" y="235"/>
                    </a:lnTo>
                    <a:lnTo>
                      <a:pt x="276" y="241"/>
                    </a:lnTo>
                    <a:lnTo>
                      <a:pt x="276" y="241"/>
                    </a:lnTo>
                    <a:lnTo>
                      <a:pt x="290" y="245"/>
                    </a:lnTo>
                    <a:lnTo>
                      <a:pt x="290" y="245"/>
                    </a:lnTo>
                    <a:lnTo>
                      <a:pt x="303" y="248"/>
                    </a:lnTo>
                    <a:lnTo>
                      <a:pt x="303" y="248"/>
                    </a:lnTo>
                    <a:lnTo>
                      <a:pt x="314" y="249"/>
                    </a:lnTo>
                    <a:lnTo>
                      <a:pt x="328" y="251"/>
                    </a:lnTo>
                    <a:lnTo>
                      <a:pt x="328" y="251"/>
                    </a:lnTo>
                    <a:lnTo>
                      <a:pt x="338" y="251"/>
                    </a:lnTo>
                    <a:lnTo>
                      <a:pt x="338" y="251"/>
                    </a:lnTo>
                    <a:lnTo>
                      <a:pt x="350" y="250"/>
                    </a:lnTo>
                    <a:lnTo>
                      <a:pt x="350" y="250"/>
                    </a:lnTo>
                    <a:lnTo>
                      <a:pt x="357" y="248"/>
                    </a:lnTo>
                    <a:lnTo>
                      <a:pt x="363" y="246"/>
                    </a:lnTo>
                    <a:lnTo>
                      <a:pt x="363" y="246"/>
                    </a:lnTo>
                    <a:lnTo>
                      <a:pt x="370" y="244"/>
                    </a:lnTo>
                    <a:lnTo>
                      <a:pt x="380" y="240"/>
                    </a:lnTo>
                    <a:lnTo>
                      <a:pt x="395" y="237"/>
                    </a:lnTo>
                    <a:lnTo>
                      <a:pt x="395" y="237"/>
                    </a:lnTo>
                    <a:lnTo>
                      <a:pt x="404" y="234"/>
                    </a:lnTo>
                    <a:lnTo>
                      <a:pt x="409" y="232"/>
                    </a:lnTo>
                    <a:lnTo>
                      <a:pt x="409" y="232"/>
                    </a:lnTo>
                    <a:lnTo>
                      <a:pt x="414" y="228"/>
                    </a:lnTo>
                    <a:lnTo>
                      <a:pt x="414" y="228"/>
                    </a:lnTo>
                    <a:lnTo>
                      <a:pt x="416" y="226"/>
                    </a:lnTo>
                    <a:lnTo>
                      <a:pt x="416" y="226"/>
                    </a:lnTo>
                    <a:lnTo>
                      <a:pt x="412" y="221"/>
                    </a:lnTo>
                    <a:lnTo>
                      <a:pt x="412" y="221"/>
                    </a:lnTo>
                    <a:lnTo>
                      <a:pt x="393" y="214"/>
                    </a:lnTo>
                    <a:lnTo>
                      <a:pt x="393" y="214"/>
                    </a:lnTo>
                    <a:lnTo>
                      <a:pt x="370" y="208"/>
                    </a:lnTo>
                    <a:lnTo>
                      <a:pt x="371" y="208"/>
                    </a:lnTo>
                    <a:lnTo>
                      <a:pt x="350" y="202"/>
                    </a:lnTo>
                    <a:lnTo>
                      <a:pt x="350" y="202"/>
                    </a:lnTo>
                    <a:lnTo>
                      <a:pt x="320" y="196"/>
                    </a:lnTo>
                    <a:lnTo>
                      <a:pt x="320" y="196"/>
                    </a:lnTo>
                    <a:lnTo>
                      <a:pt x="295" y="192"/>
                    </a:lnTo>
                    <a:lnTo>
                      <a:pt x="295" y="192"/>
                    </a:lnTo>
                    <a:lnTo>
                      <a:pt x="269" y="190"/>
                    </a:lnTo>
                    <a:lnTo>
                      <a:pt x="269" y="190"/>
                    </a:lnTo>
                    <a:lnTo>
                      <a:pt x="261" y="190"/>
                    </a:lnTo>
                    <a:lnTo>
                      <a:pt x="261" y="190"/>
                    </a:lnTo>
                    <a:lnTo>
                      <a:pt x="256" y="190"/>
                    </a:lnTo>
                    <a:lnTo>
                      <a:pt x="256" y="190"/>
                    </a:lnTo>
                    <a:lnTo>
                      <a:pt x="252" y="190"/>
                    </a:lnTo>
                    <a:lnTo>
                      <a:pt x="249" y="190"/>
                    </a:lnTo>
                    <a:lnTo>
                      <a:pt x="247" y="188"/>
                    </a:lnTo>
                    <a:lnTo>
                      <a:pt x="245" y="185"/>
                    </a:lnTo>
                    <a:lnTo>
                      <a:pt x="246" y="184"/>
                    </a:lnTo>
                    <a:close/>
                    <a:moveTo>
                      <a:pt x="290" y="82"/>
                    </a:moveTo>
                    <a:lnTo>
                      <a:pt x="295" y="80"/>
                    </a:lnTo>
                    <a:lnTo>
                      <a:pt x="294" y="80"/>
                    </a:lnTo>
                    <a:lnTo>
                      <a:pt x="303" y="74"/>
                    </a:lnTo>
                    <a:lnTo>
                      <a:pt x="303" y="74"/>
                    </a:lnTo>
                    <a:lnTo>
                      <a:pt x="314" y="66"/>
                    </a:lnTo>
                    <a:lnTo>
                      <a:pt x="314" y="67"/>
                    </a:lnTo>
                    <a:lnTo>
                      <a:pt x="328" y="52"/>
                    </a:lnTo>
                    <a:lnTo>
                      <a:pt x="328" y="52"/>
                    </a:lnTo>
                    <a:lnTo>
                      <a:pt x="346" y="34"/>
                    </a:lnTo>
                    <a:lnTo>
                      <a:pt x="364" y="19"/>
                    </a:lnTo>
                    <a:lnTo>
                      <a:pt x="364" y="19"/>
                    </a:lnTo>
                    <a:lnTo>
                      <a:pt x="376" y="8"/>
                    </a:lnTo>
                    <a:lnTo>
                      <a:pt x="380" y="5"/>
                    </a:lnTo>
                    <a:lnTo>
                      <a:pt x="380" y="5"/>
                    </a:lnTo>
                    <a:lnTo>
                      <a:pt x="383" y="2"/>
                    </a:lnTo>
                    <a:lnTo>
                      <a:pt x="386" y="0"/>
                    </a:lnTo>
                    <a:lnTo>
                      <a:pt x="385" y="5"/>
                    </a:lnTo>
                    <a:lnTo>
                      <a:pt x="385" y="4"/>
                    </a:lnTo>
                    <a:lnTo>
                      <a:pt x="385" y="6"/>
                    </a:lnTo>
                    <a:lnTo>
                      <a:pt x="385" y="6"/>
                    </a:lnTo>
                    <a:lnTo>
                      <a:pt x="387" y="7"/>
                    </a:lnTo>
                    <a:lnTo>
                      <a:pt x="387" y="6"/>
                    </a:lnTo>
                    <a:lnTo>
                      <a:pt x="391" y="7"/>
                    </a:lnTo>
                    <a:lnTo>
                      <a:pt x="391" y="10"/>
                    </a:lnTo>
                    <a:lnTo>
                      <a:pt x="391" y="10"/>
                    </a:lnTo>
                    <a:lnTo>
                      <a:pt x="393" y="12"/>
                    </a:lnTo>
                    <a:lnTo>
                      <a:pt x="392" y="12"/>
                    </a:lnTo>
                    <a:lnTo>
                      <a:pt x="394" y="13"/>
                    </a:lnTo>
                    <a:lnTo>
                      <a:pt x="394" y="12"/>
                    </a:lnTo>
                    <a:lnTo>
                      <a:pt x="397" y="13"/>
                    </a:lnTo>
                    <a:lnTo>
                      <a:pt x="398" y="15"/>
                    </a:lnTo>
                    <a:lnTo>
                      <a:pt x="398" y="15"/>
                    </a:lnTo>
                    <a:lnTo>
                      <a:pt x="400" y="17"/>
                    </a:lnTo>
                    <a:lnTo>
                      <a:pt x="400" y="17"/>
                    </a:lnTo>
                    <a:lnTo>
                      <a:pt x="402" y="19"/>
                    </a:lnTo>
                    <a:lnTo>
                      <a:pt x="402" y="18"/>
                    </a:lnTo>
                    <a:lnTo>
                      <a:pt x="405" y="20"/>
                    </a:lnTo>
                    <a:lnTo>
                      <a:pt x="405" y="19"/>
                    </a:lnTo>
                    <a:lnTo>
                      <a:pt x="407" y="20"/>
                    </a:lnTo>
                    <a:lnTo>
                      <a:pt x="407" y="23"/>
                    </a:lnTo>
                    <a:lnTo>
                      <a:pt x="407" y="22"/>
                    </a:lnTo>
                    <a:lnTo>
                      <a:pt x="409" y="24"/>
                    </a:lnTo>
                    <a:lnTo>
                      <a:pt x="409" y="24"/>
                    </a:lnTo>
                    <a:lnTo>
                      <a:pt x="411" y="25"/>
                    </a:lnTo>
                    <a:lnTo>
                      <a:pt x="411" y="25"/>
                    </a:lnTo>
                    <a:lnTo>
                      <a:pt x="412" y="25"/>
                    </a:lnTo>
                    <a:lnTo>
                      <a:pt x="412" y="25"/>
                    </a:lnTo>
                    <a:lnTo>
                      <a:pt x="414" y="25"/>
                    </a:lnTo>
                    <a:lnTo>
                      <a:pt x="414" y="28"/>
                    </a:lnTo>
                    <a:lnTo>
                      <a:pt x="414" y="28"/>
                    </a:lnTo>
                    <a:lnTo>
                      <a:pt x="416" y="30"/>
                    </a:lnTo>
                    <a:lnTo>
                      <a:pt x="416" y="30"/>
                    </a:lnTo>
                    <a:lnTo>
                      <a:pt x="419" y="31"/>
                    </a:lnTo>
                    <a:lnTo>
                      <a:pt x="419" y="31"/>
                    </a:lnTo>
                    <a:lnTo>
                      <a:pt x="422" y="31"/>
                    </a:lnTo>
                    <a:lnTo>
                      <a:pt x="423" y="34"/>
                    </a:lnTo>
                    <a:lnTo>
                      <a:pt x="423" y="34"/>
                    </a:lnTo>
                    <a:lnTo>
                      <a:pt x="424" y="36"/>
                    </a:lnTo>
                    <a:lnTo>
                      <a:pt x="424" y="36"/>
                    </a:lnTo>
                    <a:lnTo>
                      <a:pt x="427" y="37"/>
                    </a:lnTo>
                    <a:lnTo>
                      <a:pt x="427" y="37"/>
                    </a:lnTo>
                    <a:lnTo>
                      <a:pt x="431" y="37"/>
                    </a:lnTo>
                    <a:lnTo>
                      <a:pt x="431" y="39"/>
                    </a:lnTo>
                    <a:lnTo>
                      <a:pt x="431" y="39"/>
                    </a:lnTo>
                    <a:lnTo>
                      <a:pt x="433" y="41"/>
                    </a:lnTo>
                    <a:lnTo>
                      <a:pt x="433" y="41"/>
                    </a:lnTo>
                    <a:lnTo>
                      <a:pt x="438" y="42"/>
                    </a:lnTo>
                    <a:lnTo>
                      <a:pt x="438" y="44"/>
                    </a:lnTo>
                    <a:lnTo>
                      <a:pt x="438" y="43"/>
                    </a:lnTo>
                    <a:lnTo>
                      <a:pt x="439" y="45"/>
                    </a:lnTo>
                    <a:lnTo>
                      <a:pt x="439" y="45"/>
                    </a:lnTo>
                    <a:lnTo>
                      <a:pt x="441" y="46"/>
                    </a:lnTo>
                    <a:lnTo>
                      <a:pt x="441" y="46"/>
                    </a:lnTo>
                    <a:lnTo>
                      <a:pt x="444" y="46"/>
                    </a:lnTo>
                    <a:lnTo>
                      <a:pt x="446" y="47"/>
                    </a:lnTo>
                    <a:lnTo>
                      <a:pt x="446" y="49"/>
                    </a:lnTo>
                    <a:lnTo>
                      <a:pt x="446" y="49"/>
                    </a:lnTo>
                    <a:lnTo>
                      <a:pt x="447" y="51"/>
                    </a:lnTo>
                    <a:lnTo>
                      <a:pt x="447" y="51"/>
                    </a:lnTo>
                    <a:lnTo>
                      <a:pt x="448" y="52"/>
                    </a:lnTo>
                    <a:lnTo>
                      <a:pt x="447" y="52"/>
                    </a:lnTo>
                    <a:lnTo>
                      <a:pt x="449" y="53"/>
                    </a:lnTo>
                    <a:lnTo>
                      <a:pt x="449" y="53"/>
                    </a:lnTo>
                    <a:lnTo>
                      <a:pt x="452" y="54"/>
                    </a:lnTo>
                    <a:lnTo>
                      <a:pt x="453" y="57"/>
                    </a:lnTo>
                    <a:lnTo>
                      <a:pt x="453" y="57"/>
                    </a:lnTo>
                    <a:lnTo>
                      <a:pt x="455" y="58"/>
                    </a:lnTo>
                    <a:lnTo>
                      <a:pt x="455" y="58"/>
                    </a:lnTo>
                    <a:lnTo>
                      <a:pt x="456" y="59"/>
                    </a:lnTo>
                    <a:lnTo>
                      <a:pt x="456" y="59"/>
                    </a:lnTo>
                    <a:lnTo>
                      <a:pt x="459" y="60"/>
                    </a:lnTo>
                    <a:lnTo>
                      <a:pt x="460" y="62"/>
                    </a:lnTo>
                    <a:lnTo>
                      <a:pt x="460" y="62"/>
                    </a:lnTo>
                    <a:lnTo>
                      <a:pt x="461" y="65"/>
                    </a:lnTo>
                    <a:lnTo>
                      <a:pt x="461" y="64"/>
                    </a:lnTo>
                    <a:lnTo>
                      <a:pt x="463" y="66"/>
                    </a:lnTo>
                    <a:lnTo>
                      <a:pt x="463" y="66"/>
                    </a:lnTo>
                    <a:lnTo>
                      <a:pt x="466" y="67"/>
                    </a:lnTo>
                    <a:lnTo>
                      <a:pt x="467" y="69"/>
                    </a:lnTo>
                    <a:lnTo>
                      <a:pt x="467" y="69"/>
                    </a:lnTo>
                    <a:lnTo>
                      <a:pt x="468" y="70"/>
                    </a:lnTo>
                    <a:lnTo>
                      <a:pt x="468" y="70"/>
                    </a:lnTo>
                    <a:lnTo>
                      <a:pt x="470" y="71"/>
                    </a:lnTo>
                    <a:lnTo>
                      <a:pt x="470" y="71"/>
                    </a:lnTo>
                    <a:lnTo>
                      <a:pt x="473" y="72"/>
                    </a:lnTo>
                    <a:lnTo>
                      <a:pt x="473" y="72"/>
                    </a:lnTo>
                    <a:lnTo>
                      <a:pt x="476" y="73"/>
                    </a:lnTo>
                    <a:lnTo>
                      <a:pt x="477" y="75"/>
                    </a:lnTo>
                    <a:lnTo>
                      <a:pt x="477" y="75"/>
                    </a:lnTo>
                    <a:lnTo>
                      <a:pt x="479" y="76"/>
                    </a:lnTo>
                    <a:lnTo>
                      <a:pt x="478" y="76"/>
                    </a:lnTo>
                    <a:lnTo>
                      <a:pt x="481" y="77"/>
                    </a:lnTo>
                    <a:lnTo>
                      <a:pt x="481" y="77"/>
                    </a:lnTo>
                    <a:lnTo>
                      <a:pt x="483" y="77"/>
                    </a:lnTo>
                    <a:lnTo>
                      <a:pt x="483" y="79"/>
                    </a:lnTo>
                    <a:lnTo>
                      <a:pt x="483" y="79"/>
                    </a:lnTo>
                    <a:lnTo>
                      <a:pt x="485" y="80"/>
                    </a:lnTo>
                    <a:lnTo>
                      <a:pt x="485" y="80"/>
                    </a:lnTo>
                    <a:lnTo>
                      <a:pt x="487" y="81"/>
                    </a:lnTo>
                    <a:lnTo>
                      <a:pt x="487" y="81"/>
                    </a:lnTo>
                    <a:lnTo>
                      <a:pt x="490" y="82"/>
                    </a:lnTo>
                    <a:lnTo>
                      <a:pt x="490" y="84"/>
                    </a:lnTo>
                    <a:lnTo>
                      <a:pt x="490" y="84"/>
                    </a:lnTo>
                    <a:lnTo>
                      <a:pt x="492" y="86"/>
                    </a:lnTo>
                    <a:lnTo>
                      <a:pt x="492" y="85"/>
                    </a:lnTo>
                    <a:lnTo>
                      <a:pt x="493" y="86"/>
                    </a:lnTo>
                    <a:lnTo>
                      <a:pt x="493" y="86"/>
                    </a:lnTo>
                    <a:lnTo>
                      <a:pt x="494" y="87"/>
                    </a:lnTo>
                    <a:lnTo>
                      <a:pt x="494" y="88"/>
                    </a:lnTo>
                    <a:lnTo>
                      <a:pt x="492" y="87"/>
                    </a:lnTo>
                    <a:lnTo>
                      <a:pt x="491" y="86"/>
                    </a:lnTo>
                    <a:lnTo>
                      <a:pt x="490" y="85"/>
                    </a:lnTo>
                    <a:lnTo>
                      <a:pt x="489" y="83"/>
                    </a:lnTo>
                    <a:lnTo>
                      <a:pt x="489" y="83"/>
                    </a:lnTo>
                    <a:lnTo>
                      <a:pt x="487" y="82"/>
                    </a:lnTo>
                    <a:lnTo>
                      <a:pt x="485" y="81"/>
                    </a:lnTo>
                    <a:lnTo>
                      <a:pt x="483" y="80"/>
                    </a:lnTo>
                    <a:lnTo>
                      <a:pt x="482" y="78"/>
                    </a:lnTo>
                    <a:lnTo>
                      <a:pt x="482" y="78"/>
                    </a:lnTo>
                    <a:lnTo>
                      <a:pt x="481" y="78"/>
                    </a:lnTo>
                    <a:lnTo>
                      <a:pt x="478" y="77"/>
                    </a:lnTo>
                    <a:lnTo>
                      <a:pt x="476" y="76"/>
                    </a:lnTo>
                    <a:lnTo>
                      <a:pt x="475" y="73"/>
                    </a:lnTo>
                    <a:lnTo>
                      <a:pt x="476" y="73"/>
                    </a:lnTo>
                    <a:lnTo>
                      <a:pt x="472" y="73"/>
                    </a:lnTo>
                    <a:lnTo>
                      <a:pt x="469" y="72"/>
                    </a:lnTo>
                    <a:lnTo>
                      <a:pt x="468" y="70"/>
                    </a:lnTo>
                    <a:lnTo>
                      <a:pt x="467" y="69"/>
                    </a:lnTo>
                    <a:lnTo>
                      <a:pt x="466" y="67"/>
                    </a:lnTo>
                    <a:lnTo>
                      <a:pt x="466" y="67"/>
                    </a:lnTo>
                    <a:lnTo>
                      <a:pt x="463" y="67"/>
                    </a:lnTo>
                    <a:lnTo>
                      <a:pt x="460" y="65"/>
                    </a:lnTo>
                    <a:lnTo>
                      <a:pt x="459" y="63"/>
                    </a:lnTo>
                    <a:lnTo>
                      <a:pt x="458" y="60"/>
                    </a:lnTo>
                    <a:lnTo>
                      <a:pt x="458" y="61"/>
                    </a:lnTo>
                    <a:lnTo>
                      <a:pt x="456" y="60"/>
                    </a:lnTo>
                    <a:lnTo>
                      <a:pt x="454" y="59"/>
                    </a:lnTo>
                    <a:lnTo>
                      <a:pt x="452" y="58"/>
                    </a:lnTo>
                    <a:lnTo>
                      <a:pt x="451" y="55"/>
                    </a:lnTo>
                    <a:lnTo>
                      <a:pt x="452" y="55"/>
                    </a:lnTo>
                    <a:lnTo>
                      <a:pt x="449" y="54"/>
                    </a:lnTo>
                    <a:lnTo>
                      <a:pt x="447" y="53"/>
                    </a:lnTo>
                    <a:lnTo>
                      <a:pt x="446" y="52"/>
                    </a:lnTo>
                    <a:lnTo>
                      <a:pt x="445" y="50"/>
                    </a:lnTo>
                    <a:lnTo>
                      <a:pt x="445" y="47"/>
                    </a:lnTo>
                    <a:lnTo>
                      <a:pt x="445" y="47"/>
                    </a:lnTo>
                    <a:lnTo>
                      <a:pt x="444" y="47"/>
                    </a:lnTo>
                    <a:lnTo>
                      <a:pt x="444" y="47"/>
                    </a:lnTo>
                    <a:lnTo>
                      <a:pt x="441" y="47"/>
                    </a:lnTo>
                    <a:lnTo>
                      <a:pt x="438" y="46"/>
                    </a:lnTo>
                    <a:lnTo>
                      <a:pt x="437" y="44"/>
                    </a:lnTo>
                    <a:lnTo>
                      <a:pt x="437" y="42"/>
                    </a:lnTo>
                    <a:lnTo>
                      <a:pt x="438" y="43"/>
                    </a:lnTo>
                    <a:lnTo>
                      <a:pt x="433" y="42"/>
                    </a:lnTo>
                    <a:lnTo>
                      <a:pt x="430" y="40"/>
                    </a:lnTo>
                    <a:lnTo>
                      <a:pt x="430" y="37"/>
                    </a:lnTo>
                    <a:lnTo>
                      <a:pt x="430" y="38"/>
                    </a:lnTo>
                    <a:lnTo>
                      <a:pt x="427" y="38"/>
                    </a:lnTo>
                    <a:lnTo>
                      <a:pt x="424" y="36"/>
                    </a:lnTo>
                    <a:lnTo>
                      <a:pt x="422" y="34"/>
                    </a:lnTo>
                    <a:lnTo>
                      <a:pt x="421" y="32"/>
                    </a:lnTo>
                    <a:lnTo>
                      <a:pt x="422" y="32"/>
                    </a:lnTo>
                    <a:lnTo>
                      <a:pt x="419" y="32"/>
                    </a:lnTo>
                    <a:lnTo>
                      <a:pt x="415" y="31"/>
                    </a:lnTo>
                    <a:lnTo>
                      <a:pt x="413" y="29"/>
                    </a:lnTo>
                    <a:lnTo>
                      <a:pt x="413" y="25"/>
                    </a:lnTo>
                    <a:lnTo>
                      <a:pt x="414" y="26"/>
                    </a:lnTo>
                    <a:lnTo>
                      <a:pt x="412" y="26"/>
                    </a:lnTo>
                    <a:lnTo>
                      <a:pt x="411" y="25"/>
                    </a:lnTo>
                    <a:lnTo>
                      <a:pt x="409" y="25"/>
                    </a:lnTo>
                    <a:lnTo>
                      <a:pt x="406" y="23"/>
                    </a:lnTo>
                    <a:lnTo>
                      <a:pt x="406" y="20"/>
                    </a:lnTo>
                    <a:lnTo>
                      <a:pt x="406" y="21"/>
                    </a:lnTo>
                    <a:lnTo>
                      <a:pt x="404" y="20"/>
                    </a:lnTo>
                    <a:lnTo>
                      <a:pt x="401" y="19"/>
                    </a:lnTo>
                    <a:lnTo>
                      <a:pt x="399" y="18"/>
                    </a:lnTo>
                    <a:lnTo>
                      <a:pt x="397" y="16"/>
                    </a:lnTo>
                    <a:lnTo>
                      <a:pt x="397" y="13"/>
                    </a:lnTo>
                    <a:lnTo>
                      <a:pt x="397" y="14"/>
                    </a:lnTo>
                    <a:lnTo>
                      <a:pt x="394" y="13"/>
                    </a:lnTo>
                    <a:lnTo>
                      <a:pt x="392" y="12"/>
                    </a:lnTo>
                    <a:lnTo>
                      <a:pt x="390" y="11"/>
                    </a:lnTo>
                    <a:lnTo>
                      <a:pt x="390" y="8"/>
                    </a:lnTo>
                    <a:lnTo>
                      <a:pt x="390" y="8"/>
                    </a:lnTo>
                    <a:lnTo>
                      <a:pt x="387" y="7"/>
                    </a:lnTo>
                    <a:lnTo>
                      <a:pt x="384" y="6"/>
                    </a:lnTo>
                    <a:lnTo>
                      <a:pt x="384" y="4"/>
                    </a:lnTo>
                    <a:lnTo>
                      <a:pt x="385" y="1"/>
                    </a:lnTo>
                    <a:lnTo>
                      <a:pt x="385" y="2"/>
                    </a:lnTo>
                    <a:lnTo>
                      <a:pt x="384" y="3"/>
                    </a:lnTo>
                    <a:lnTo>
                      <a:pt x="384" y="3"/>
                    </a:lnTo>
                    <a:lnTo>
                      <a:pt x="381" y="6"/>
                    </a:lnTo>
                    <a:lnTo>
                      <a:pt x="377" y="9"/>
                    </a:lnTo>
                    <a:lnTo>
                      <a:pt x="377" y="9"/>
                    </a:lnTo>
                    <a:lnTo>
                      <a:pt x="365" y="20"/>
                    </a:lnTo>
                    <a:lnTo>
                      <a:pt x="347" y="35"/>
                    </a:lnTo>
                    <a:lnTo>
                      <a:pt x="347" y="35"/>
                    </a:lnTo>
                    <a:lnTo>
                      <a:pt x="329" y="53"/>
                    </a:lnTo>
                    <a:lnTo>
                      <a:pt x="314" y="67"/>
                    </a:lnTo>
                    <a:lnTo>
                      <a:pt x="304" y="75"/>
                    </a:lnTo>
                    <a:lnTo>
                      <a:pt x="295" y="81"/>
                    </a:lnTo>
                    <a:lnTo>
                      <a:pt x="291" y="83"/>
                    </a:lnTo>
                    <a:lnTo>
                      <a:pt x="290" y="82"/>
                    </a:lnTo>
                    <a:close/>
                  </a:path>
                </a:pathLst>
              </a:custGeom>
              <a:solidFill>
                <a:srgbClr val="000000"/>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grpSp>
      <p:pic>
        <p:nvPicPr>
          <p:cNvPr id="949" name="Shape 949"/>
          <p:cNvPicPr preferRelativeResize="0"/>
          <p:nvPr/>
        </p:nvPicPr>
        <p:blipFill rotWithShape="1">
          <a:blip r:embed="rId3">
            <a:alphaModFix/>
          </a:blip>
          <a:srcRect b="0" l="0" r="0" t="19853"/>
          <a:stretch/>
        </p:blipFill>
        <p:spPr>
          <a:xfrm>
            <a:off x="7956376" y="1412776"/>
            <a:ext cx="593767" cy="50405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3" name="Shape 953"/>
        <p:cNvGrpSpPr/>
        <p:nvPr/>
      </p:nvGrpSpPr>
      <p:grpSpPr>
        <a:xfrm>
          <a:off x="0" y="0"/>
          <a:ext cx="0" cy="0"/>
          <a:chOff x="0" y="0"/>
          <a:chExt cx="0" cy="0"/>
        </a:xfrm>
      </p:grpSpPr>
      <p:pic>
        <p:nvPicPr>
          <p:cNvPr id="954" name="Shape 954"/>
          <p:cNvPicPr preferRelativeResize="0"/>
          <p:nvPr/>
        </p:nvPicPr>
        <p:blipFill/>
        <p:spPr>
          <a:xfrm>
            <a:off x="1331640" y="2492896"/>
            <a:ext cx="5652120" cy="4159291"/>
          </a:xfrm>
          <a:prstGeom prst="rect">
            <a:avLst/>
          </a:prstGeom>
          <a:solidFill>
            <a:srgbClr val="FFFFFF"/>
          </a:solidFill>
          <a:ln>
            <a:noFill/>
          </a:ln>
        </p:spPr>
      </p:pic>
      <p:sp>
        <p:nvSpPr>
          <p:cNvPr id="955" name="Shape 955"/>
          <p:cNvSpPr txBox="1"/>
          <p:nvPr/>
        </p:nvSpPr>
        <p:spPr>
          <a:xfrm>
            <a:off x="1331640" y="980728"/>
            <a:ext cx="192424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800" u="none" cap="none" strike="noStrike">
                <a:solidFill>
                  <a:schemeClr val="lt1"/>
                </a:solidFill>
                <a:latin typeface="Cantarell"/>
                <a:ea typeface="Cantarell"/>
                <a:cs typeface="Cantarell"/>
                <a:sym typeface="Cantarell"/>
              </a:rPr>
              <a:t>Red de Haplotipos</a:t>
            </a:r>
            <a:endParaRPr b="0" i="0" sz="1800" u="none" cap="none" strike="noStrike">
              <a:solidFill>
                <a:schemeClr val="lt1"/>
              </a:solidFill>
              <a:latin typeface="Cantarell"/>
              <a:ea typeface="Cantarell"/>
              <a:cs typeface="Cantarell"/>
              <a:sym typeface="Cantare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9" name="Shape 959"/>
        <p:cNvGrpSpPr/>
        <p:nvPr/>
      </p:nvGrpSpPr>
      <p:grpSpPr>
        <a:xfrm>
          <a:off x="0" y="0"/>
          <a:ext cx="0" cy="0"/>
          <a:chOff x="0" y="0"/>
          <a:chExt cx="0" cy="0"/>
        </a:xfrm>
      </p:grpSpPr>
      <p:sp>
        <p:nvSpPr>
          <p:cNvPr id="960" name="Shape 960"/>
          <p:cNvSpPr/>
          <p:nvPr/>
        </p:nvSpPr>
        <p:spPr>
          <a:xfrm>
            <a:off x="0" y="0"/>
            <a:ext cx="9144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61" name="Shape 961"/>
          <p:cNvSpPr/>
          <p:nvPr/>
        </p:nvSpPr>
        <p:spPr>
          <a:xfrm>
            <a:off x="0" y="0"/>
            <a:ext cx="395536"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962" name="Shape 962"/>
          <p:cNvSpPr txBox="1"/>
          <p:nvPr>
            <p:ph type="title"/>
          </p:nvPr>
        </p:nvSpPr>
        <p:spPr>
          <a:xfrm>
            <a:off x="0" y="512064"/>
            <a:ext cx="9144000" cy="91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Distribución e la especie</a:t>
            </a:r>
            <a:endParaRPr b="0" i="0" sz="3600" u="none" cap="none" strike="noStrike">
              <a:solidFill>
                <a:schemeClr val="lt2"/>
              </a:solidFill>
              <a:latin typeface="Consolas"/>
              <a:ea typeface="Consolas"/>
              <a:cs typeface="Consolas"/>
              <a:sym typeface="Consolas"/>
            </a:endParaRPr>
          </a:p>
        </p:txBody>
      </p:sp>
      <p:pic>
        <p:nvPicPr>
          <p:cNvPr id="963" name="Shape 963"/>
          <p:cNvPicPr preferRelativeResize="0"/>
          <p:nvPr/>
        </p:nvPicPr>
        <p:blipFill rotWithShape="1">
          <a:blip r:embed="rId3">
            <a:alphaModFix/>
          </a:blip>
          <a:srcRect b="0" l="315" r="0" t="0"/>
          <a:stretch/>
        </p:blipFill>
        <p:spPr>
          <a:xfrm>
            <a:off x="0" y="1556792"/>
            <a:ext cx="9144000" cy="530120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8" name="Shape 968"/>
        <p:cNvGrpSpPr/>
        <p:nvPr/>
      </p:nvGrpSpPr>
      <p:grpSpPr>
        <a:xfrm>
          <a:off x="0" y="0"/>
          <a:ext cx="0" cy="0"/>
          <a:chOff x="0" y="0"/>
          <a:chExt cx="0" cy="0"/>
        </a:xfrm>
      </p:grpSpPr>
      <p:sp>
        <p:nvSpPr>
          <p:cNvPr id="969" name="Shape 969"/>
          <p:cNvSpPr txBox="1"/>
          <p:nvPr>
            <p:ph type="title"/>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“Poblaciones”</a:t>
            </a:r>
            <a:br>
              <a:rPr b="0" i="0" lang="es-AR" sz="3600" u="none" cap="none" strike="noStrike">
                <a:solidFill>
                  <a:schemeClr val="lt2"/>
                </a:solidFill>
                <a:latin typeface="Consolas"/>
                <a:ea typeface="Consolas"/>
                <a:cs typeface="Consolas"/>
                <a:sym typeface="Consolas"/>
              </a:rPr>
            </a:br>
            <a:endParaRPr b="0" i="0" sz="3600" u="none" cap="none" strike="noStrike">
              <a:solidFill>
                <a:schemeClr val="lt2"/>
              </a:solidFill>
              <a:latin typeface="Consolas"/>
              <a:ea typeface="Consolas"/>
              <a:cs typeface="Consolas"/>
              <a:sym typeface="Consolas"/>
            </a:endParaRPr>
          </a:p>
        </p:txBody>
      </p:sp>
      <p:sp>
        <p:nvSpPr>
          <p:cNvPr id="970" name="Shape 970"/>
          <p:cNvSpPr txBox="1"/>
          <p:nvPr/>
        </p:nvSpPr>
        <p:spPr>
          <a:xfrm>
            <a:off x="395536" y="1916832"/>
            <a:ext cx="6264696" cy="1512168"/>
          </a:xfrm>
          <a:prstGeom prst="rect">
            <a:avLst/>
          </a:prstGeom>
          <a:noFill/>
          <a:ln>
            <a:noFill/>
          </a:ln>
        </p:spPr>
        <p:txBody>
          <a:bodyPr anchorCtr="0" anchor="t" bIns="45700" lIns="91425" spcFirstLastPara="1" rIns="91425" wrap="square" tIns="45700">
            <a:noAutofit/>
          </a:bodyPr>
          <a:lstStyle/>
          <a:p>
            <a:pPr indent="-159004" lvl="1" marL="740664" marR="0" rtl="0" algn="l">
              <a:lnSpc>
                <a:spcPct val="100000"/>
              </a:lnSpc>
              <a:spcBef>
                <a:spcPts val="0"/>
              </a:spcBef>
              <a:spcAft>
                <a:spcPts val="0"/>
              </a:spcAft>
              <a:buClr>
                <a:schemeClr val="accent2"/>
              </a:buClr>
              <a:buSzPts val="2160"/>
              <a:buFont typeface="Noto Symbol"/>
              <a:buNone/>
            </a:pPr>
            <a:r>
              <a:t/>
            </a:r>
            <a:endParaRPr b="1" i="0" sz="2400" u="none" cap="none" strike="noStrike">
              <a:solidFill>
                <a:srgbClr val="8BE5FF"/>
              </a:solidFill>
              <a:latin typeface="Cantarell"/>
              <a:ea typeface="Cantarell"/>
              <a:cs typeface="Cantarell"/>
              <a:sym typeface="Cantarell"/>
            </a:endParaRPr>
          </a:p>
          <a:p>
            <a:pPr indent="-347980" lvl="0" marL="411480" marR="0" rtl="0" algn="l">
              <a:lnSpc>
                <a:spcPct val="100000"/>
              </a:lnSpc>
              <a:spcBef>
                <a:spcPts val="700"/>
              </a:spcBef>
              <a:spcAft>
                <a:spcPts val="0"/>
              </a:spcAft>
              <a:buNone/>
            </a:pPr>
            <a:r>
              <a:rPr b="1" i="1" lang="es-AR" sz="2400" u="none" cap="none" strike="noStrike">
                <a:solidFill>
                  <a:srgbClr val="FFFF00"/>
                </a:solidFill>
                <a:latin typeface="Cantarell"/>
                <a:ea typeface="Cantarell"/>
                <a:cs typeface="Cantarell"/>
                <a:sym typeface="Cantarell"/>
              </a:rPr>
              <a:t>Norte</a:t>
            </a:r>
            <a:r>
              <a:rPr b="1" i="0" lang="es-AR" sz="2400" u="none" cap="none" strike="noStrike">
                <a:solidFill>
                  <a:srgbClr val="FFFF00"/>
                </a:solidFill>
                <a:latin typeface="Cantarell"/>
                <a:ea typeface="Cantarell"/>
                <a:cs typeface="Cantarell"/>
                <a:sym typeface="Cantarell"/>
              </a:rPr>
              <a:t>: C. Británica hasta el Mar de Bering</a:t>
            </a:r>
            <a:endParaRPr b="1" i="0" sz="2400" u="none" cap="none" strike="noStrike">
              <a:solidFill>
                <a:srgbClr val="8BE5FF"/>
              </a:solidFill>
              <a:latin typeface="Cantarell"/>
              <a:ea typeface="Cantarell"/>
              <a:cs typeface="Cantarell"/>
              <a:sym typeface="Cantarell"/>
            </a:endParaRPr>
          </a:p>
          <a:p>
            <a:pPr indent="-347980" lvl="0" marL="411480" marR="0" rtl="0" algn="l">
              <a:spcBef>
                <a:spcPts val="700"/>
              </a:spcBef>
              <a:spcAft>
                <a:spcPts val="0"/>
              </a:spcAft>
              <a:buNone/>
            </a:pPr>
            <a:r>
              <a:rPr b="1" i="1" lang="es-AR" sz="2400" u="none" cap="none" strike="noStrike">
                <a:solidFill>
                  <a:srgbClr val="FF0000"/>
                </a:solidFill>
                <a:latin typeface="Cantarell"/>
                <a:ea typeface="Cantarell"/>
                <a:cs typeface="Cantarell"/>
                <a:sym typeface="Cantarell"/>
              </a:rPr>
              <a:t>Sur</a:t>
            </a:r>
            <a:r>
              <a:rPr b="1" i="0" lang="es-AR" sz="2400" u="none" cap="none" strike="noStrike">
                <a:solidFill>
                  <a:srgbClr val="FF0000"/>
                </a:solidFill>
                <a:latin typeface="Cantarell"/>
                <a:ea typeface="Cantarell"/>
                <a:cs typeface="Cantarell"/>
                <a:sym typeface="Cantarell"/>
              </a:rPr>
              <a:t>: C. Británica hasta BCS</a:t>
            </a:r>
            <a:endParaRPr b="1" i="0" sz="2400" u="none" cap="none" strike="noStrike">
              <a:solidFill>
                <a:srgbClr val="FF0000"/>
              </a:solidFill>
              <a:latin typeface="Cantarell"/>
              <a:ea typeface="Cantarell"/>
              <a:cs typeface="Cantarell"/>
              <a:sym typeface="Cantarell"/>
            </a:endParaRPr>
          </a:p>
        </p:txBody>
      </p:sp>
      <p:sp>
        <p:nvSpPr>
          <p:cNvPr id="971" name="Shape 971"/>
          <p:cNvSpPr/>
          <p:nvPr/>
        </p:nvSpPr>
        <p:spPr>
          <a:xfrm>
            <a:off x="438516" y="1412776"/>
            <a:ext cx="867645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2800" u="none" cap="none" strike="noStrike">
                <a:solidFill>
                  <a:srgbClr val="8BE5FF"/>
                </a:solidFill>
                <a:latin typeface="Cantarell"/>
                <a:ea typeface="Cantarell"/>
                <a:cs typeface="Cantarell"/>
                <a:sym typeface="Cantarell"/>
              </a:rPr>
              <a:t>Manejo pesquero: </a:t>
            </a:r>
            <a:r>
              <a:rPr b="1" i="0" lang="es-AR" sz="3600" u="none" cap="none" strike="noStrike">
                <a:solidFill>
                  <a:srgbClr val="8BE5FF"/>
                </a:solidFill>
                <a:latin typeface="Cantarell"/>
                <a:ea typeface="Cantarell"/>
                <a:cs typeface="Cantarell"/>
                <a:sym typeface="Cantarell"/>
              </a:rPr>
              <a:t>2 stocks</a:t>
            </a:r>
            <a:endParaRPr/>
          </a:p>
        </p:txBody>
      </p:sp>
      <p:sp>
        <p:nvSpPr>
          <p:cNvPr id="972" name="Shape 972"/>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pic>
        <p:nvPicPr>
          <p:cNvPr id="973" name="Shape 973"/>
          <p:cNvPicPr preferRelativeResize="0"/>
          <p:nvPr/>
        </p:nvPicPr>
        <p:blipFill rotWithShape="1">
          <a:blip r:embed="rId3">
            <a:alphaModFix/>
          </a:blip>
          <a:srcRect b="12143" l="0" r="0" t="0"/>
          <a:stretch/>
        </p:blipFill>
        <p:spPr>
          <a:xfrm>
            <a:off x="3347864" y="2603004"/>
            <a:ext cx="5909493" cy="3922340"/>
          </a:xfrm>
          <a:prstGeom prst="rect">
            <a:avLst/>
          </a:prstGeom>
          <a:noFill/>
          <a:ln>
            <a:noFill/>
          </a:ln>
        </p:spPr>
      </p:pic>
      <p:sp>
        <p:nvSpPr>
          <p:cNvPr id="974" name="Shape 974"/>
          <p:cNvSpPr/>
          <p:nvPr/>
        </p:nvSpPr>
        <p:spPr>
          <a:xfrm>
            <a:off x="36512" y="6505599"/>
            <a:ext cx="91440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400" u="none" cap="none" strike="noStrike">
                <a:solidFill>
                  <a:schemeClr val="lt1"/>
                </a:solidFill>
                <a:latin typeface="Cantarell"/>
                <a:ea typeface="Cantarell"/>
                <a:cs typeface="Cantarell"/>
                <a:sym typeface="Cantarell"/>
              </a:rPr>
              <a:t>(Tripp Valdez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2012; Hanselman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2008; Schirripa y Colbert, 2006; Kimura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1998; Hart 1973)</a:t>
            </a:r>
            <a:endParaRPr b="1" i="0" sz="1400" u="none" cap="none" strike="noStrike">
              <a:solidFill>
                <a:schemeClr val="lt1"/>
              </a:solidFill>
              <a:latin typeface="Cantarell"/>
              <a:ea typeface="Cantarell"/>
              <a:cs typeface="Cantarell"/>
              <a:sym typeface="Cantarell"/>
            </a:endParaRPr>
          </a:p>
        </p:txBody>
      </p:sp>
      <p:sp>
        <p:nvSpPr>
          <p:cNvPr id="975" name="Shape 975"/>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976" name="Shape 976"/>
          <p:cNvSpPr txBox="1"/>
          <p:nvPr/>
        </p:nvSpPr>
        <p:spPr>
          <a:xfrm rot="-912363">
            <a:off x="5545380" y="4027293"/>
            <a:ext cx="132926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400" u="none" cap="none" strike="noStrike">
                <a:solidFill>
                  <a:srgbClr val="FFFF00"/>
                </a:solidFill>
                <a:latin typeface="Cantarell"/>
                <a:ea typeface="Cantarell"/>
                <a:cs typeface="Cantarell"/>
                <a:sym typeface="Cantarell"/>
              </a:rPr>
              <a:t>NORTE</a:t>
            </a:r>
            <a:endParaRPr b="1" i="0" sz="2400" u="none" cap="none" strike="noStrike">
              <a:solidFill>
                <a:srgbClr val="FFFF00"/>
              </a:solidFill>
              <a:latin typeface="Cantarell"/>
              <a:ea typeface="Cantarell"/>
              <a:cs typeface="Cantarell"/>
              <a:sym typeface="Cantarell"/>
            </a:endParaRPr>
          </a:p>
        </p:txBody>
      </p:sp>
      <p:sp>
        <p:nvSpPr>
          <p:cNvPr id="977" name="Shape 977"/>
          <p:cNvSpPr txBox="1"/>
          <p:nvPr/>
        </p:nvSpPr>
        <p:spPr>
          <a:xfrm rot="3281011">
            <a:off x="6784197" y="4882042"/>
            <a:ext cx="132926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400" u="none" cap="none" strike="noStrike">
                <a:solidFill>
                  <a:srgbClr val="FF0000"/>
                </a:solidFill>
                <a:latin typeface="Cantarell"/>
                <a:ea typeface="Cantarell"/>
                <a:cs typeface="Cantarell"/>
                <a:sym typeface="Cantarell"/>
              </a:rPr>
              <a:t>SUR</a:t>
            </a:r>
            <a:endParaRPr b="1" i="0" sz="2400" u="none" cap="none" strike="noStrike">
              <a:solidFill>
                <a:srgbClr val="FF0000"/>
              </a:solidFill>
              <a:latin typeface="Cantarell"/>
              <a:ea typeface="Cantarell"/>
              <a:cs typeface="Cantarell"/>
              <a:sym typeface="Cantarell"/>
            </a:endParaRPr>
          </a:p>
        </p:txBody>
      </p:sp>
      <p:sp>
        <p:nvSpPr>
          <p:cNvPr id="978" name="Shape 978"/>
          <p:cNvSpPr/>
          <p:nvPr/>
        </p:nvSpPr>
        <p:spPr>
          <a:xfrm>
            <a:off x="467544" y="3895888"/>
            <a:ext cx="45720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1800" u="none" cap="none" strike="noStrike">
                <a:solidFill>
                  <a:schemeClr val="lt1"/>
                </a:solidFill>
                <a:latin typeface="Cantarell"/>
                <a:ea typeface="Cantarell"/>
                <a:cs typeface="Cantarell"/>
                <a:sym typeface="Cantarell"/>
              </a:rPr>
              <a:t>Tasas de crecimiento</a:t>
            </a:r>
            <a:endParaRPr/>
          </a:p>
          <a:p>
            <a:pPr indent="0" lvl="0" marL="0" marR="0" rtl="0" algn="l">
              <a:spcBef>
                <a:spcPts val="0"/>
              </a:spcBef>
              <a:spcAft>
                <a:spcPts val="0"/>
              </a:spcAft>
              <a:buNone/>
            </a:pPr>
            <a:r>
              <a:t/>
            </a:r>
            <a:endParaRPr b="1" i="0" sz="18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None/>
            </a:pPr>
            <a:r>
              <a:rPr b="1" i="0" lang="es-AR" sz="1800" u="none" cap="none" strike="noStrike">
                <a:solidFill>
                  <a:schemeClr val="lt1"/>
                </a:solidFill>
                <a:latin typeface="Cantarell"/>
                <a:ea typeface="Cantarell"/>
                <a:cs typeface="Cantarell"/>
                <a:sym typeface="Cantarell"/>
              </a:rPr>
              <a:t>Edad de primera madurez</a:t>
            </a:r>
            <a:endParaRPr/>
          </a:p>
          <a:p>
            <a:pPr indent="0" lvl="0" marL="0" marR="0" rtl="0" algn="l">
              <a:spcBef>
                <a:spcPts val="0"/>
              </a:spcBef>
              <a:spcAft>
                <a:spcPts val="0"/>
              </a:spcAft>
              <a:buNone/>
            </a:pPr>
            <a:r>
              <a:t/>
            </a:r>
            <a:endParaRPr b="1" i="0" sz="18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None/>
            </a:pPr>
            <a:r>
              <a:rPr b="1" i="0" lang="es-AR" sz="1800" u="none" cap="none" strike="noStrike">
                <a:solidFill>
                  <a:schemeClr val="lt1"/>
                </a:solidFill>
                <a:latin typeface="Cantarell"/>
                <a:ea typeface="Cantarell"/>
                <a:cs typeface="Cantarell"/>
                <a:sym typeface="Cantarell"/>
              </a:rPr>
              <a:t>Estudio de Marcado-Recaptura</a:t>
            </a:r>
            <a:endParaRPr b="1" i="0" sz="1800" u="none" cap="none" strike="noStrike">
              <a:solidFill>
                <a:schemeClr val="lt1"/>
              </a:solidFill>
              <a:latin typeface="Cantarell"/>
              <a:ea typeface="Cantarell"/>
              <a:cs typeface="Cantarell"/>
              <a:sym typeface="Cantare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b="0" l="11895" r="12837" t="0"/>
          <a:stretch/>
        </p:blipFill>
        <p:spPr>
          <a:xfrm>
            <a:off x="0" y="0"/>
            <a:ext cx="9181020" cy="6858000"/>
          </a:xfrm>
          <a:prstGeom prst="rect">
            <a:avLst/>
          </a:prstGeom>
          <a:noFill/>
          <a:ln>
            <a:noFill/>
          </a:ln>
        </p:spPr>
      </p:pic>
      <p:sp>
        <p:nvSpPr>
          <p:cNvPr id="186" name="Shape 186"/>
          <p:cNvSpPr txBox="1"/>
          <p:nvPr>
            <p:ph type="title"/>
          </p:nvPr>
        </p:nvSpPr>
        <p:spPr>
          <a:xfrm>
            <a:off x="0" y="512064"/>
            <a:ext cx="9144000" cy="91440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Distribución de la especie</a:t>
            </a:r>
            <a:endParaRPr b="0" i="0" sz="3600" u="none" cap="none" strike="noStrike">
              <a:solidFill>
                <a:schemeClr val="lt2"/>
              </a:solidFill>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827584"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Importancia comercial</a:t>
            </a:r>
            <a:endParaRPr b="0" i="0" sz="3600" u="none" cap="none" strike="noStrike">
              <a:solidFill>
                <a:schemeClr val="lt2"/>
              </a:solidFill>
              <a:latin typeface="Consolas"/>
              <a:ea typeface="Consolas"/>
              <a:cs typeface="Consolas"/>
              <a:sym typeface="Consolas"/>
            </a:endParaRPr>
          </a:p>
        </p:txBody>
      </p:sp>
      <p:sp>
        <p:nvSpPr>
          <p:cNvPr id="193" name="Shape 193"/>
          <p:cNvSpPr txBox="1"/>
          <p:nvPr>
            <p:ph idx="1" type="body"/>
          </p:nvPr>
        </p:nvSpPr>
        <p:spPr>
          <a:xfrm>
            <a:off x="832048" y="1628800"/>
            <a:ext cx="7772400" cy="4572000"/>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Pesca y cultivo</a:t>
            </a:r>
            <a:endParaRPr/>
          </a:p>
          <a:p>
            <a:pPr indent="-347980" lvl="0" marL="411480" marR="0" rtl="0" algn="l">
              <a:spcBef>
                <a:spcPts val="1900"/>
              </a:spcBef>
              <a:spcAft>
                <a:spcPts val="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Pesquería de profundidad</a:t>
            </a:r>
            <a:endParaRPr/>
          </a:p>
          <a:p>
            <a:pPr indent="-347980" lvl="0" marL="411480" marR="0" rtl="0" algn="l">
              <a:spcBef>
                <a:spcPts val="1900"/>
              </a:spcBef>
              <a:spcAft>
                <a:spcPts val="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Palangre (anzuelo) y trampas</a:t>
            </a:r>
            <a:endParaRPr/>
          </a:p>
          <a:p>
            <a:pPr indent="-347980" lvl="0" marL="411480" marR="0" rtl="0" algn="l">
              <a:spcBef>
                <a:spcPts val="1900"/>
              </a:spcBef>
              <a:spcAft>
                <a:spcPts val="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Canadá y EEUU              Japón</a:t>
            </a:r>
            <a:endParaRPr/>
          </a:p>
          <a:p>
            <a:pPr indent="-347980" lvl="0" marL="411480" marR="0" rtl="0" algn="l">
              <a:spcBef>
                <a:spcPts val="1900"/>
              </a:spcBef>
              <a:spcAft>
                <a:spcPts val="0"/>
              </a:spcAft>
              <a:buClr>
                <a:schemeClr val="lt2"/>
              </a:buClr>
              <a:buSzPts val="1900"/>
              <a:buFont typeface="Noto Symbol"/>
              <a:buChar char="▪"/>
            </a:pPr>
            <a:r>
              <a:rPr b="0" i="0" lang="es-AR" sz="2000" u="none" cap="none" strike="noStrike">
                <a:solidFill>
                  <a:srgbClr val="8BE5FF"/>
                </a:solidFill>
                <a:latin typeface="Cantarell"/>
                <a:ea typeface="Cantarell"/>
                <a:cs typeface="Cantarell"/>
                <a:sym typeface="Cantarell"/>
              </a:rPr>
              <a:t>Elevado valor comercial</a:t>
            </a:r>
            <a:endParaRPr/>
          </a:p>
          <a:p>
            <a:pPr indent="-347980" lvl="0" marL="411480" marR="0" rtl="0" algn="l">
              <a:spcBef>
                <a:spcPts val="1900"/>
              </a:spcBef>
              <a:spcAft>
                <a:spcPts val="0"/>
              </a:spcAft>
              <a:buClr>
                <a:schemeClr val="lt2"/>
              </a:buClr>
              <a:buFont typeface="Noto Symbol"/>
              <a:buNone/>
            </a:pPr>
            <a:r>
              <a:t/>
            </a:r>
            <a:endParaRPr b="0" i="0" sz="2400" u="none" cap="none" strike="noStrike">
              <a:solidFill>
                <a:srgbClr val="8BE5FF"/>
              </a:solidFill>
              <a:latin typeface="Cantarell"/>
              <a:ea typeface="Cantarell"/>
              <a:cs typeface="Cantarell"/>
              <a:sym typeface="Cantarell"/>
            </a:endParaRPr>
          </a:p>
        </p:txBody>
      </p:sp>
      <p:pic>
        <p:nvPicPr>
          <p:cNvPr id="194" name="Shape 194"/>
          <p:cNvPicPr preferRelativeResize="0"/>
          <p:nvPr/>
        </p:nvPicPr>
        <p:blipFill rotWithShape="1">
          <a:blip r:embed="rId3">
            <a:alphaModFix/>
          </a:blip>
          <a:srcRect b="0" l="0" r="0" t="0"/>
          <a:stretch/>
        </p:blipFill>
        <p:spPr>
          <a:xfrm>
            <a:off x="6300192" y="3501008"/>
            <a:ext cx="2843808" cy="2344827"/>
          </a:xfrm>
          <a:prstGeom prst="rect">
            <a:avLst/>
          </a:prstGeom>
          <a:noFill/>
          <a:ln>
            <a:noFill/>
          </a:ln>
        </p:spPr>
      </p:pic>
      <p:pic>
        <p:nvPicPr>
          <p:cNvPr id="195" name="Shape 195"/>
          <p:cNvPicPr preferRelativeResize="0"/>
          <p:nvPr/>
        </p:nvPicPr>
        <p:blipFill rotWithShape="1">
          <a:blip r:embed="rId4">
            <a:alphaModFix/>
          </a:blip>
          <a:srcRect b="0" l="0" r="0" t="0"/>
          <a:stretch/>
        </p:blipFill>
        <p:spPr>
          <a:xfrm>
            <a:off x="6508010" y="0"/>
            <a:ext cx="2635989" cy="3140968"/>
          </a:xfrm>
          <a:prstGeom prst="rect">
            <a:avLst/>
          </a:prstGeom>
          <a:noFill/>
          <a:ln>
            <a:noFill/>
          </a:ln>
        </p:spPr>
      </p:pic>
      <p:sp>
        <p:nvSpPr>
          <p:cNvPr id="196" name="Shape 196"/>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197" name="Shape 197"/>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
        <p:nvSpPr>
          <p:cNvPr id="198" name="Shape 198"/>
          <p:cNvSpPr/>
          <p:nvPr/>
        </p:nvSpPr>
        <p:spPr>
          <a:xfrm>
            <a:off x="3059832" y="3356992"/>
            <a:ext cx="504056" cy="216024"/>
          </a:xfrm>
          <a:prstGeom prst="rightArrow">
            <a:avLst>
              <a:gd fmla="val 50000" name="adj1"/>
              <a:gd fmla="val 50000" name="adj2"/>
            </a:avLst>
          </a:prstGeom>
          <a:solidFill>
            <a:schemeClr val="accent1"/>
          </a:solidFill>
          <a:ln cap="flat" cmpd="sng" w="19050">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pic>
        <p:nvPicPr>
          <p:cNvPr id="199" name="Shape 199"/>
          <p:cNvPicPr preferRelativeResize="0"/>
          <p:nvPr/>
        </p:nvPicPr>
        <p:blipFill rotWithShape="1">
          <a:blip r:embed="rId5">
            <a:alphaModFix/>
          </a:blip>
          <a:srcRect b="0" l="0" r="0" t="0"/>
          <a:stretch/>
        </p:blipFill>
        <p:spPr>
          <a:xfrm>
            <a:off x="539552" y="4869160"/>
            <a:ext cx="5176050" cy="2016224"/>
          </a:xfrm>
          <a:prstGeom prst="rect">
            <a:avLst/>
          </a:prstGeom>
          <a:noFill/>
          <a:ln>
            <a:noFill/>
          </a:ln>
        </p:spPr>
      </p:pic>
      <p:sp>
        <p:nvSpPr>
          <p:cNvPr id="200" name="Shape 200"/>
          <p:cNvSpPr txBox="1"/>
          <p:nvPr/>
        </p:nvSpPr>
        <p:spPr>
          <a:xfrm>
            <a:off x="467544" y="4509120"/>
            <a:ext cx="36724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800" u="none" cap="none" strike="noStrike">
                <a:solidFill>
                  <a:schemeClr val="lt1"/>
                </a:solidFill>
                <a:latin typeface="Cantarell"/>
                <a:ea typeface="Cantarell"/>
                <a:cs typeface="Cantarell"/>
                <a:sym typeface="Cantarell"/>
              </a:rPr>
              <a:t>Desembarques globales</a:t>
            </a:r>
            <a:endParaRPr b="0" i="0" sz="1800" u="none" cap="none" strike="noStrike">
              <a:solidFill>
                <a:schemeClr val="lt1"/>
              </a:solidFill>
              <a:latin typeface="Cantarell"/>
              <a:ea typeface="Cantarell"/>
              <a:cs typeface="Cantarell"/>
              <a:sym typeface="Cantarell"/>
            </a:endParaRPr>
          </a:p>
        </p:txBody>
      </p:sp>
      <p:pic>
        <p:nvPicPr>
          <p:cNvPr descr="http://www.fao.org/fileadmin/templates/faoweb/images/FAO-logo.png" id="201" name="Shape 201"/>
          <p:cNvPicPr preferRelativeResize="0"/>
          <p:nvPr/>
        </p:nvPicPr>
        <p:blipFill rotWithShape="1">
          <a:blip r:embed="rId6">
            <a:alphaModFix/>
          </a:blip>
          <a:srcRect b="0" l="0" r="0" t="0"/>
          <a:stretch/>
        </p:blipFill>
        <p:spPr>
          <a:xfrm>
            <a:off x="5740666" y="6309320"/>
            <a:ext cx="2935790" cy="5486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
        <p:nvSpPr>
          <p:cNvPr id="207" name="Shape 207"/>
          <p:cNvSpPr txBox="1"/>
          <p:nvPr>
            <p:ph type="title"/>
          </p:nvPr>
        </p:nvSpPr>
        <p:spPr>
          <a:xfrm>
            <a:off x="827584"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Recurso Compartido</a:t>
            </a:r>
            <a:endParaRPr b="0" i="0" sz="3600" u="none" cap="none" strike="noStrike">
              <a:solidFill>
                <a:schemeClr val="lt2"/>
              </a:solidFill>
              <a:latin typeface="Consolas"/>
              <a:ea typeface="Consolas"/>
              <a:cs typeface="Consolas"/>
              <a:sym typeface="Consolas"/>
            </a:endParaRPr>
          </a:p>
        </p:txBody>
      </p:sp>
      <p:pic>
        <p:nvPicPr>
          <p:cNvPr id="208" name="Shape 208"/>
          <p:cNvPicPr preferRelativeResize="0"/>
          <p:nvPr/>
        </p:nvPicPr>
        <p:blipFill rotWithShape="1">
          <a:blip r:embed="rId3">
            <a:alphaModFix/>
          </a:blip>
          <a:srcRect b="10336" l="10309" r="14092" t="7032"/>
          <a:stretch/>
        </p:blipFill>
        <p:spPr>
          <a:xfrm>
            <a:off x="2411760" y="1484783"/>
            <a:ext cx="4896544" cy="5230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grpSp>
        <p:nvGrpSpPr>
          <p:cNvPr id="213" name="Shape 213"/>
          <p:cNvGrpSpPr/>
          <p:nvPr/>
        </p:nvGrpSpPr>
        <p:grpSpPr>
          <a:xfrm>
            <a:off x="3419872" y="2844428"/>
            <a:ext cx="5747940" cy="3742758"/>
            <a:chOff x="3419872" y="2844428"/>
            <a:chExt cx="5747940" cy="3742758"/>
          </a:xfrm>
        </p:grpSpPr>
        <p:pic>
          <p:nvPicPr>
            <p:cNvPr id="214" name="Shape 214"/>
            <p:cNvPicPr preferRelativeResize="0"/>
            <p:nvPr/>
          </p:nvPicPr>
          <p:blipFill rotWithShape="1">
            <a:blip r:embed="rId3">
              <a:alphaModFix/>
            </a:blip>
            <a:srcRect b="4516" l="42060" r="12558" t="41343"/>
            <a:stretch/>
          </p:blipFill>
          <p:spPr>
            <a:xfrm>
              <a:off x="3587700" y="2844428"/>
              <a:ext cx="5580112" cy="3742758"/>
            </a:xfrm>
            <a:prstGeom prst="rect">
              <a:avLst/>
            </a:prstGeom>
            <a:noFill/>
            <a:ln>
              <a:noFill/>
            </a:ln>
          </p:spPr>
        </p:pic>
        <p:sp>
          <p:nvSpPr>
            <p:cNvPr id="215" name="Shape 215"/>
            <p:cNvSpPr/>
            <p:nvPr/>
          </p:nvSpPr>
          <p:spPr>
            <a:xfrm>
              <a:off x="3419872" y="2852936"/>
              <a:ext cx="864096" cy="36004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grpSp>
      <p:sp>
        <p:nvSpPr>
          <p:cNvPr id="216" name="Shape 216"/>
          <p:cNvSpPr txBox="1"/>
          <p:nvPr/>
        </p:nvSpPr>
        <p:spPr>
          <a:xfrm>
            <a:off x="914400" y="512064"/>
            <a:ext cx="7772400" cy="91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“Poblaciones”</a:t>
            </a:r>
            <a:br>
              <a:rPr b="0" i="0" lang="es-AR" sz="3600" u="none" cap="none" strike="noStrike">
                <a:solidFill>
                  <a:schemeClr val="lt2"/>
                </a:solidFill>
                <a:latin typeface="Consolas"/>
                <a:ea typeface="Consolas"/>
                <a:cs typeface="Consolas"/>
                <a:sym typeface="Consolas"/>
              </a:rPr>
            </a:br>
            <a:endParaRPr b="0" i="0" sz="3600" u="none" cap="none" strike="noStrike">
              <a:solidFill>
                <a:schemeClr val="lt2"/>
              </a:solidFill>
              <a:latin typeface="Consolas"/>
              <a:ea typeface="Consolas"/>
              <a:cs typeface="Consolas"/>
              <a:sym typeface="Consolas"/>
            </a:endParaRPr>
          </a:p>
        </p:txBody>
      </p:sp>
      <p:sp>
        <p:nvSpPr>
          <p:cNvPr id="217" name="Shape 217"/>
          <p:cNvSpPr txBox="1"/>
          <p:nvPr/>
        </p:nvSpPr>
        <p:spPr>
          <a:xfrm>
            <a:off x="395536" y="1916832"/>
            <a:ext cx="6264696" cy="1512168"/>
          </a:xfrm>
          <a:prstGeom prst="rect">
            <a:avLst/>
          </a:prstGeom>
          <a:noFill/>
          <a:ln>
            <a:noFill/>
          </a:ln>
        </p:spPr>
        <p:txBody>
          <a:bodyPr anchorCtr="0" anchor="t" bIns="45700" lIns="91425" spcFirstLastPara="1" rIns="91425" wrap="square" tIns="45700">
            <a:noAutofit/>
          </a:bodyPr>
          <a:lstStyle/>
          <a:p>
            <a:pPr indent="-159004" lvl="1" marL="740664" marR="0" rtl="0" algn="l">
              <a:lnSpc>
                <a:spcPct val="100000"/>
              </a:lnSpc>
              <a:spcBef>
                <a:spcPts val="0"/>
              </a:spcBef>
              <a:spcAft>
                <a:spcPts val="0"/>
              </a:spcAft>
              <a:buClr>
                <a:schemeClr val="accent2"/>
              </a:buClr>
              <a:buSzPts val="2160"/>
              <a:buFont typeface="Noto Symbol"/>
              <a:buNone/>
            </a:pPr>
            <a:r>
              <a:t/>
            </a:r>
            <a:endParaRPr b="1" i="0" sz="2400" u="none" cap="none" strike="noStrike">
              <a:solidFill>
                <a:srgbClr val="8BE5FF"/>
              </a:solidFill>
              <a:latin typeface="Cantarell"/>
              <a:ea typeface="Cantarell"/>
              <a:cs typeface="Cantarell"/>
              <a:sym typeface="Cantarell"/>
            </a:endParaRPr>
          </a:p>
          <a:p>
            <a:pPr indent="-347980" lvl="0" marL="411480" marR="0" rtl="0" algn="l">
              <a:lnSpc>
                <a:spcPct val="100000"/>
              </a:lnSpc>
              <a:spcBef>
                <a:spcPts val="700"/>
              </a:spcBef>
              <a:spcAft>
                <a:spcPts val="0"/>
              </a:spcAft>
              <a:buNone/>
            </a:pPr>
            <a:r>
              <a:rPr b="1" i="1" lang="es-AR" sz="2400" u="none" cap="none" strike="noStrike">
                <a:solidFill>
                  <a:srgbClr val="FFFF00"/>
                </a:solidFill>
                <a:latin typeface="Cantarell"/>
                <a:ea typeface="Cantarell"/>
                <a:cs typeface="Cantarell"/>
                <a:sym typeface="Cantarell"/>
              </a:rPr>
              <a:t>Norte</a:t>
            </a:r>
            <a:r>
              <a:rPr b="1" i="0" lang="es-AR" sz="2400" u="none" cap="none" strike="noStrike">
                <a:solidFill>
                  <a:srgbClr val="FFFF00"/>
                </a:solidFill>
                <a:latin typeface="Cantarell"/>
                <a:ea typeface="Cantarell"/>
                <a:cs typeface="Cantarell"/>
                <a:sym typeface="Cantarell"/>
              </a:rPr>
              <a:t>: C. Británica hasta el Mar de Bering</a:t>
            </a:r>
            <a:endParaRPr b="1" i="0" sz="2400" u="none" cap="none" strike="noStrike">
              <a:solidFill>
                <a:srgbClr val="8BE5FF"/>
              </a:solidFill>
              <a:latin typeface="Cantarell"/>
              <a:ea typeface="Cantarell"/>
              <a:cs typeface="Cantarell"/>
              <a:sym typeface="Cantarell"/>
            </a:endParaRPr>
          </a:p>
          <a:p>
            <a:pPr indent="-347980" lvl="0" marL="411480" marR="0" rtl="0" algn="l">
              <a:spcBef>
                <a:spcPts val="700"/>
              </a:spcBef>
              <a:spcAft>
                <a:spcPts val="0"/>
              </a:spcAft>
              <a:buNone/>
            </a:pPr>
            <a:r>
              <a:rPr b="1" i="1" lang="es-AR" sz="2400" u="none" cap="none" strike="noStrike">
                <a:solidFill>
                  <a:srgbClr val="FF0000"/>
                </a:solidFill>
                <a:latin typeface="Cantarell"/>
                <a:ea typeface="Cantarell"/>
                <a:cs typeface="Cantarell"/>
                <a:sym typeface="Cantarell"/>
              </a:rPr>
              <a:t>Sur</a:t>
            </a:r>
            <a:r>
              <a:rPr b="1" i="0" lang="es-AR" sz="2400" u="none" cap="none" strike="noStrike">
                <a:solidFill>
                  <a:srgbClr val="FF0000"/>
                </a:solidFill>
                <a:latin typeface="Cantarell"/>
                <a:ea typeface="Cantarell"/>
                <a:cs typeface="Cantarell"/>
                <a:sym typeface="Cantarell"/>
              </a:rPr>
              <a:t>: C. Británica hasta BCS</a:t>
            </a:r>
            <a:endParaRPr b="1" i="0" sz="2400" u="none" cap="none" strike="noStrike">
              <a:solidFill>
                <a:srgbClr val="FF0000"/>
              </a:solidFill>
              <a:latin typeface="Cantarell"/>
              <a:ea typeface="Cantarell"/>
              <a:cs typeface="Cantarell"/>
              <a:sym typeface="Cantarell"/>
            </a:endParaRPr>
          </a:p>
        </p:txBody>
      </p:sp>
      <p:sp>
        <p:nvSpPr>
          <p:cNvPr id="218" name="Shape 218"/>
          <p:cNvSpPr/>
          <p:nvPr/>
        </p:nvSpPr>
        <p:spPr>
          <a:xfrm>
            <a:off x="438516" y="1412776"/>
            <a:ext cx="867645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2800" u="none" cap="none" strike="noStrike">
                <a:solidFill>
                  <a:srgbClr val="8BE5FF"/>
                </a:solidFill>
                <a:latin typeface="Cantarell"/>
                <a:ea typeface="Cantarell"/>
                <a:cs typeface="Cantarell"/>
                <a:sym typeface="Cantarell"/>
              </a:rPr>
              <a:t>Manejo pesquero: </a:t>
            </a:r>
            <a:r>
              <a:rPr b="1" i="0" lang="es-AR" sz="3600" u="none" cap="none" strike="noStrike">
                <a:solidFill>
                  <a:srgbClr val="8BE5FF"/>
                </a:solidFill>
                <a:latin typeface="Cantarell"/>
                <a:ea typeface="Cantarell"/>
                <a:cs typeface="Cantarell"/>
                <a:sym typeface="Cantarell"/>
              </a:rPr>
              <a:t>2 stocks</a:t>
            </a:r>
            <a:endParaRPr/>
          </a:p>
        </p:txBody>
      </p:sp>
      <p:sp>
        <p:nvSpPr>
          <p:cNvPr id="219" name="Shape 219"/>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
        <p:nvSpPr>
          <p:cNvPr id="220" name="Shape 220"/>
          <p:cNvSpPr/>
          <p:nvPr/>
        </p:nvSpPr>
        <p:spPr>
          <a:xfrm>
            <a:off x="36512" y="6505599"/>
            <a:ext cx="91440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400" u="none" cap="none" strike="noStrike">
                <a:solidFill>
                  <a:schemeClr val="lt1"/>
                </a:solidFill>
                <a:latin typeface="Cantarell"/>
                <a:ea typeface="Cantarell"/>
                <a:cs typeface="Cantarell"/>
                <a:sym typeface="Cantarell"/>
              </a:rPr>
              <a:t>(Tripp Valdez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2012; Hanselman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2008; Schirripa y Colbert, 2006; Kimura </a:t>
            </a:r>
            <a:r>
              <a:rPr b="0" i="1" lang="es-AR" sz="1400" u="none" cap="none" strike="noStrike">
                <a:solidFill>
                  <a:schemeClr val="lt1"/>
                </a:solidFill>
                <a:latin typeface="Cantarell"/>
                <a:ea typeface="Cantarell"/>
                <a:cs typeface="Cantarell"/>
                <a:sym typeface="Cantarell"/>
              </a:rPr>
              <a:t>et al.,</a:t>
            </a:r>
            <a:r>
              <a:rPr b="0" i="0" lang="es-AR" sz="1400" u="none" cap="none" strike="noStrike">
                <a:solidFill>
                  <a:schemeClr val="lt1"/>
                </a:solidFill>
                <a:latin typeface="Cantarell"/>
                <a:ea typeface="Cantarell"/>
                <a:cs typeface="Cantarell"/>
                <a:sym typeface="Cantarell"/>
              </a:rPr>
              <a:t> 1998; Hart 1973)</a:t>
            </a:r>
            <a:endParaRPr b="1" i="0" sz="1400" u="none" cap="none" strike="noStrike">
              <a:solidFill>
                <a:schemeClr val="lt1"/>
              </a:solidFill>
              <a:latin typeface="Cantarell"/>
              <a:ea typeface="Cantarell"/>
              <a:cs typeface="Cantarell"/>
              <a:sym typeface="Cantarell"/>
            </a:endParaRPr>
          </a:p>
        </p:txBody>
      </p:sp>
      <p:sp>
        <p:nvSpPr>
          <p:cNvPr id="221" name="Shape 221"/>
          <p:cNvSpPr txBox="1"/>
          <p:nvPr/>
        </p:nvSpPr>
        <p:spPr>
          <a:xfrm rot="-912363">
            <a:off x="5574490" y="4027294"/>
            <a:ext cx="132926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400" u="none" cap="none" strike="noStrike">
                <a:solidFill>
                  <a:srgbClr val="FFFF00"/>
                </a:solidFill>
                <a:latin typeface="Cantarell"/>
                <a:ea typeface="Cantarell"/>
                <a:cs typeface="Cantarell"/>
                <a:sym typeface="Cantarell"/>
              </a:rPr>
              <a:t>NORTE</a:t>
            </a:r>
            <a:endParaRPr b="1" i="0" sz="2400" u="none" cap="none" strike="noStrike">
              <a:solidFill>
                <a:srgbClr val="FFFF00"/>
              </a:solidFill>
              <a:latin typeface="Cantarell"/>
              <a:ea typeface="Cantarell"/>
              <a:cs typeface="Cantarell"/>
              <a:sym typeface="Cantarell"/>
            </a:endParaRPr>
          </a:p>
        </p:txBody>
      </p:sp>
      <p:sp>
        <p:nvSpPr>
          <p:cNvPr id="222" name="Shape 222"/>
          <p:cNvSpPr txBox="1"/>
          <p:nvPr/>
        </p:nvSpPr>
        <p:spPr>
          <a:xfrm rot="3281011">
            <a:off x="6856204" y="5042685"/>
            <a:ext cx="132926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2400" u="none" cap="none" strike="noStrike">
                <a:solidFill>
                  <a:srgbClr val="FF0000"/>
                </a:solidFill>
                <a:latin typeface="Cantarell"/>
                <a:ea typeface="Cantarell"/>
                <a:cs typeface="Cantarell"/>
                <a:sym typeface="Cantarell"/>
              </a:rPr>
              <a:t>SUR</a:t>
            </a:r>
            <a:endParaRPr b="1" i="0" sz="2400" u="none" cap="none" strike="noStrike">
              <a:solidFill>
                <a:srgbClr val="FF0000"/>
              </a:solidFill>
              <a:latin typeface="Cantarell"/>
              <a:ea typeface="Cantarell"/>
              <a:cs typeface="Cantarell"/>
              <a:sym typeface="Cantarell"/>
            </a:endParaRPr>
          </a:p>
        </p:txBody>
      </p:sp>
      <p:sp>
        <p:nvSpPr>
          <p:cNvPr id="223" name="Shape 223"/>
          <p:cNvSpPr/>
          <p:nvPr/>
        </p:nvSpPr>
        <p:spPr>
          <a:xfrm>
            <a:off x="467544" y="3895888"/>
            <a:ext cx="45720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1800" u="none" cap="none" strike="noStrike">
                <a:solidFill>
                  <a:schemeClr val="lt1"/>
                </a:solidFill>
                <a:latin typeface="Cantarell"/>
                <a:ea typeface="Cantarell"/>
                <a:cs typeface="Cantarell"/>
                <a:sym typeface="Cantarell"/>
              </a:rPr>
              <a:t>Tasas de crecimiento</a:t>
            </a:r>
            <a:endParaRPr/>
          </a:p>
          <a:p>
            <a:pPr indent="0" lvl="0" marL="0" marR="0" rtl="0" algn="l">
              <a:spcBef>
                <a:spcPts val="0"/>
              </a:spcBef>
              <a:spcAft>
                <a:spcPts val="0"/>
              </a:spcAft>
              <a:buNone/>
            </a:pPr>
            <a:r>
              <a:t/>
            </a:r>
            <a:endParaRPr b="1" i="0" sz="18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None/>
            </a:pPr>
            <a:r>
              <a:rPr b="1" i="0" lang="es-AR" sz="1800" u="none" cap="none" strike="noStrike">
                <a:solidFill>
                  <a:schemeClr val="lt1"/>
                </a:solidFill>
                <a:latin typeface="Cantarell"/>
                <a:ea typeface="Cantarell"/>
                <a:cs typeface="Cantarell"/>
                <a:sym typeface="Cantarell"/>
              </a:rPr>
              <a:t>Edad de primera madurez</a:t>
            </a:r>
            <a:endParaRPr/>
          </a:p>
          <a:p>
            <a:pPr indent="0" lvl="0" marL="0" marR="0" rtl="0" algn="l">
              <a:spcBef>
                <a:spcPts val="0"/>
              </a:spcBef>
              <a:spcAft>
                <a:spcPts val="0"/>
              </a:spcAft>
              <a:buNone/>
            </a:pPr>
            <a:r>
              <a:t/>
            </a:r>
            <a:endParaRPr b="1" i="0" sz="1800" u="none" cap="none" strike="noStrike">
              <a:solidFill>
                <a:schemeClr val="lt1"/>
              </a:solidFill>
              <a:latin typeface="Cantarell"/>
              <a:ea typeface="Cantarell"/>
              <a:cs typeface="Cantarell"/>
              <a:sym typeface="Cantarell"/>
            </a:endParaRPr>
          </a:p>
          <a:p>
            <a:pPr indent="0" lvl="0" marL="0" marR="0" rtl="0" algn="l">
              <a:spcBef>
                <a:spcPts val="0"/>
              </a:spcBef>
              <a:spcAft>
                <a:spcPts val="0"/>
              </a:spcAft>
              <a:buNone/>
            </a:pPr>
            <a:r>
              <a:rPr b="1" i="0" lang="es-AR" sz="1800" u="none" cap="none" strike="noStrike">
                <a:solidFill>
                  <a:schemeClr val="lt1"/>
                </a:solidFill>
                <a:latin typeface="Cantarell"/>
                <a:ea typeface="Cantarell"/>
                <a:cs typeface="Cantarell"/>
                <a:sym typeface="Cantarell"/>
              </a:rPr>
              <a:t>Estudio de Marcado-Recaptura</a:t>
            </a:r>
            <a:endParaRPr b="1" i="0" sz="1800" u="none" cap="none" strike="noStrike">
              <a:solidFill>
                <a:schemeClr val="lt1"/>
              </a:solidFill>
              <a:latin typeface="Cantarell"/>
              <a:ea typeface="Cantarell"/>
              <a:cs typeface="Cantarell"/>
              <a:sym typeface="Cantare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755576" y="404664"/>
            <a:ext cx="3240360" cy="91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Font typeface="Consolas"/>
              <a:buNone/>
            </a:pPr>
            <a:r>
              <a:rPr b="0" i="0" lang="es-AR" sz="3240" u="none" cap="none" strike="noStrike">
                <a:solidFill>
                  <a:schemeClr val="lt2"/>
                </a:solidFill>
                <a:latin typeface="Consolas"/>
                <a:ea typeface="Consolas"/>
                <a:cs typeface="Consolas"/>
                <a:sym typeface="Consolas"/>
              </a:rPr>
              <a:t>Marcado</a:t>
            </a:r>
            <a:br>
              <a:rPr b="0" i="0" lang="es-AR" sz="3240" u="none" cap="none" strike="noStrike">
                <a:solidFill>
                  <a:schemeClr val="lt2"/>
                </a:solidFill>
                <a:latin typeface="Consolas"/>
                <a:ea typeface="Consolas"/>
                <a:cs typeface="Consolas"/>
                <a:sym typeface="Consolas"/>
              </a:rPr>
            </a:br>
            <a:r>
              <a:rPr b="0" i="0" lang="es-AR" sz="3240" u="none" cap="none" strike="noStrike">
                <a:solidFill>
                  <a:schemeClr val="lt2"/>
                </a:solidFill>
                <a:latin typeface="Consolas"/>
                <a:ea typeface="Consolas"/>
                <a:cs typeface="Consolas"/>
                <a:sym typeface="Consolas"/>
              </a:rPr>
              <a:t>	Recaptura</a:t>
            </a:r>
            <a:endParaRPr b="0" i="0" sz="3240" u="none" cap="none" strike="noStrike">
              <a:solidFill>
                <a:schemeClr val="lt2"/>
              </a:solidFill>
              <a:latin typeface="Consolas"/>
              <a:ea typeface="Consolas"/>
              <a:cs typeface="Consolas"/>
              <a:sym typeface="Consolas"/>
            </a:endParaRPr>
          </a:p>
        </p:txBody>
      </p:sp>
      <p:sp>
        <p:nvSpPr>
          <p:cNvPr id="229" name="Shape 229"/>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pic>
        <p:nvPicPr>
          <p:cNvPr id="230" name="Shape 230"/>
          <p:cNvPicPr preferRelativeResize="0"/>
          <p:nvPr/>
        </p:nvPicPr>
        <p:blipFill rotWithShape="1">
          <a:blip r:embed="rId3">
            <a:alphaModFix/>
          </a:blip>
          <a:srcRect b="15566" l="0" r="0" t="0"/>
          <a:stretch/>
        </p:blipFill>
        <p:spPr>
          <a:xfrm>
            <a:off x="4972143" y="0"/>
            <a:ext cx="4171857" cy="2636912"/>
          </a:xfrm>
          <a:prstGeom prst="rect">
            <a:avLst/>
          </a:prstGeom>
          <a:noFill/>
          <a:ln>
            <a:noFill/>
          </a:ln>
        </p:spPr>
      </p:pic>
      <p:sp>
        <p:nvSpPr>
          <p:cNvPr id="231" name="Shape 231"/>
          <p:cNvSpPr txBox="1"/>
          <p:nvPr/>
        </p:nvSpPr>
        <p:spPr>
          <a:xfrm>
            <a:off x="395536" y="2132856"/>
            <a:ext cx="48965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1800" u="none" cap="none" strike="noStrike">
                <a:solidFill>
                  <a:schemeClr val="lt1"/>
                </a:solidFill>
                <a:latin typeface="Cantarell"/>
                <a:ea typeface="Cantarell"/>
                <a:cs typeface="Cantarell"/>
                <a:sym typeface="Cantarell"/>
              </a:rPr>
              <a:t>Kimura </a:t>
            </a:r>
            <a:r>
              <a:rPr b="1" i="1" lang="es-AR" sz="1800" u="none" cap="none" strike="noStrike">
                <a:solidFill>
                  <a:schemeClr val="lt1"/>
                </a:solidFill>
                <a:latin typeface="Cantarell"/>
                <a:ea typeface="Cantarell"/>
                <a:cs typeface="Cantarell"/>
                <a:sym typeface="Cantarell"/>
              </a:rPr>
              <a:t>et al., </a:t>
            </a:r>
            <a:r>
              <a:rPr b="1" i="0" lang="es-AR" sz="1800" u="none" cap="none" strike="noStrike">
                <a:solidFill>
                  <a:schemeClr val="lt1"/>
                </a:solidFill>
                <a:latin typeface="Cantarell"/>
                <a:ea typeface="Cantarell"/>
                <a:cs typeface="Cantarell"/>
                <a:sym typeface="Cantarell"/>
              </a:rPr>
              <a:t>1998</a:t>
            </a:r>
            <a:endParaRPr b="1" i="0" sz="1800" u="none" cap="none" strike="noStrike">
              <a:solidFill>
                <a:schemeClr val="lt1"/>
              </a:solidFill>
              <a:latin typeface="Cantarell"/>
              <a:ea typeface="Cantarell"/>
              <a:cs typeface="Cantarell"/>
              <a:sym typeface="Cantarell"/>
            </a:endParaRPr>
          </a:p>
        </p:txBody>
      </p:sp>
      <p:sp>
        <p:nvSpPr>
          <p:cNvPr id="232" name="Shape 232"/>
          <p:cNvSpPr txBox="1"/>
          <p:nvPr/>
        </p:nvSpPr>
        <p:spPr>
          <a:xfrm>
            <a:off x="395536" y="2732727"/>
            <a:ext cx="8748464" cy="120032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3600"/>
              <a:buFont typeface="Arial"/>
              <a:buChar char="•"/>
            </a:pPr>
            <a:r>
              <a:rPr b="0" i="0" lang="es-AR" sz="3600" u="none" cap="none" strike="noStrike">
                <a:solidFill>
                  <a:schemeClr val="lt1"/>
                </a:solidFill>
                <a:latin typeface="Cantarell"/>
                <a:ea typeface="Cantarell"/>
                <a:cs typeface="Cantarell"/>
                <a:sym typeface="Cantarell"/>
              </a:rPr>
              <a:t>218 255 </a:t>
            </a:r>
            <a:r>
              <a:rPr b="0" i="0" lang="es-AR" sz="2400" u="none" cap="none" strike="noStrike">
                <a:solidFill>
                  <a:schemeClr val="lt1"/>
                </a:solidFill>
                <a:latin typeface="Cantarell"/>
                <a:ea typeface="Cantarell"/>
                <a:cs typeface="Cantarell"/>
                <a:sym typeface="Cantarell"/>
              </a:rPr>
              <a:t>ejemplares marcados (71’-83’)</a:t>
            </a:r>
            <a:endParaRPr/>
          </a:p>
          <a:p>
            <a:pPr indent="-285750" lvl="0" marL="285750" marR="0" rtl="0" algn="l">
              <a:spcBef>
                <a:spcPts val="0"/>
              </a:spcBef>
              <a:spcAft>
                <a:spcPts val="0"/>
              </a:spcAft>
              <a:buClr>
                <a:schemeClr val="lt1"/>
              </a:buClr>
              <a:buSzPts val="3600"/>
              <a:buFont typeface="Arial"/>
              <a:buChar char="•"/>
            </a:pPr>
            <a:r>
              <a:rPr b="0" i="0" lang="es-AR" sz="2400" u="none" cap="none" strike="noStrike">
                <a:solidFill>
                  <a:schemeClr val="lt1"/>
                </a:solidFill>
                <a:latin typeface="Cantarell"/>
                <a:ea typeface="Cantarell"/>
                <a:cs typeface="Cantarell"/>
                <a:sym typeface="Cantarell"/>
              </a:rPr>
              <a:t>  </a:t>
            </a:r>
            <a:r>
              <a:rPr b="0" i="0" lang="es-AR" sz="3600" u="none" cap="none" strike="noStrike">
                <a:solidFill>
                  <a:schemeClr val="lt1"/>
                </a:solidFill>
                <a:latin typeface="Cantarell"/>
                <a:ea typeface="Cantarell"/>
                <a:cs typeface="Cantarell"/>
                <a:sym typeface="Cantarell"/>
              </a:rPr>
              <a:t>14 903 </a:t>
            </a:r>
            <a:r>
              <a:rPr b="0" i="0" lang="es-AR" sz="2400" u="none" cap="none" strike="noStrike">
                <a:solidFill>
                  <a:schemeClr val="lt1"/>
                </a:solidFill>
                <a:latin typeface="Cantarell"/>
                <a:ea typeface="Cantarell"/>
                <a:cs typeface="Cantarell"/>
                <a:sym typeface="Cantarell"/>
              </a:rPr>
              <a:t>ejemplares recapturados  6,82%</a:t>
            </a:r>
            <a:endParaRPr/>
          </a:p>
        </p:txBody>
      </p:sp>
      <p:pic>
        <p:nvPicPr>
          <p:cNvPr id="233" name="Shape 233"/>
          <p:cNvPicPr preferRelativeResize="0"/>
          <p:nvPr/>
        </p:nvPicPr>
        <p:blipFill rotWithShape="1">
          <a:blip r:embed="rId4">
            <a:alphaModFix/>
          </a:blip>
          <a:srcRect b="0" l="2061" r="1220" t="0"/>
          <a:stretch/>
        </p:blipFill>
        <p:spPr>
          <a:xfrm>
            <a:off x="489144" y="4313183"/>
            <a:ext cx="3305434" cy="2356177"/>
          </a:xfrm>
          <a:prstGeom prst="rect">
            <a:avLst/>
          </a:prstGeom>
          <a:noFill/>
          <a:ln>
            <a:noFill/>
          </a:ln>
        </p:spPr>
      </p:pic>
      <p:sp>
        <p:nvSpPr>
          <p:cNvPr id="234" name="Shape 234"/>
          <p:cNvSpPr txBox="1"/>
          <p:nvPr/>
        </p:nvSpPr>
        <p:spPr>
          <a:xfrm>
            <a:off x="4213920" y="4566027"/>
            <a:ext cx="4822576" cy="203132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b="0" i="0" lang="es-AR" sz="1800" u="none" cap="none" strike="noStrike">
                <a:solidFill>
                  <a:schemeClr val="lt1"/>
                </a:solidFill>
                <a:latin typeface="Cantarell"/>
                <a:ea typeface="Cantarell"/>
                <a:cs typeface="Cantarell"/>
                <a:sym typeface="Cantarell"/>
              </a:rPr>
              <a:t>Corriente de Alaska</a:t>
            </a:r>
            <a:endParaRPr/>
          </a:p>
          <a:p>
            <a:pPr indent="-285750" lvl="0" marL="285750" marR="0" rtl="0" algn="l">
              <a:spcBef>
                <a:spcPts val="0"/>
              </a:spcBef>
              <a:spcAft>
                <a:spcPts val="0"/>
              </a:spcAft>
              <a:buClr>
                <a:schemeClr val="lt1"/>
              </a:buClr>
              <a:buSzPts val="1800"/>
              <a:buFont typeface="Arial"/>
              <a:buChar char="•"/>
            </a:pPr>
            <a:r>
              <a:rPr b="0" i="0" lang="es-AR" sz="1800" u="none" cap="none" strike="noStrike">
                <a:solidFill>
                  <a:schemeClr val="lt1"/>
                </a:solidFill>
                <a:latin typeface="Cantarell"/>
                <a:ea typeface="Cantarell"/>
                <a:cs typeface="Cantarell"/>
                <a:sym typeface="Cantarell"/>
              </a:rPr>
              <a:t>Corriente de California</a:t>
            </a:r>
            <a:endParaRPr/>
          </a:p>
          <a:p>
            <a:pPr indent="-171450" lvl="0" marL="285750" marR="0" rtl="0" algn="l">
              <a:spcBef>
                <a:spcPts val="0"/>
              </a:spcBef>
              <a:spcAft>
                <a:spcPts val="0"/>
              </a:spcAft>
              <a:buClr>
                <a:schemeClr val="lt1"/>
              </a:buClr>
              <a:buSzPts val="1800"/>
              <a:buFont typeface="Arial"/>
              <a:buNone/>
            </a:pPr>
            <a:r>
              <a:t/>
            </a:r>
            <a:endParaRPr b="0" i="0" sz="1800" u="none" cap="none" strike="noStrike">
              <a:solidFill>
                <a:schemeClr val="lt1"/>
              </a:solidFill>
              <a:latin typeface="Cantarell"/>
              <a:ea typeface="Cantarell"/>
              <a:cs typeface="Cantarell"/>
              <a:sym typeface="Cantarell"/>
            </a:endParaRPr>
          </a:p>
          <a:p>
            <a:pPr indent="0" lvl="0" marL="0" marR="0" rtl="0" algn="ctr">
              <a:spcBef>
                <a:spcPts val="0"/>
              </a:spcBef>
              <a:spcAft>
                <a:spcPts val="0"/>
              </a:spcAft>
              <a:buNone/>
            </a:pPr>
            <a:r>
              <a:rPr b="0" i="0" lang="es-AR" sz="1800" u="none" cap="none" strike="noStrike">
                <a:solidFill>
                  <a:schemeClr val="lt1"/>
                </a:solidFill>
                <a:latin typeface="Cantarell"/>
                <a:ea typeface="Cantarell"/>
                <a:cs typeface="Cantarell"/>
                <a:sym typeface="Cantarell"/>
              </a:rPr>
              <a:t>SEPARAN EN LA COLUMBIA BRITÁNICA</a:t>
            </a:r>
            <a:endParaRPr/>
          </a:p>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a:p>
            <a:pPr indent="0" lvl="0" marL="0" marR="0" rtl="0" algn="ctr">
              <a:spcBef>
                <a:spcPts val="0"/>
              </a:spcBef>
              <a:spcAft>
                <a:spcPts val="0"/>
              </a:spcAft>
              <a:buNone/>
            </a:pPr>
            <a:r>
              <a:rPr b="0" i="0" lang="es-AR" sz="1800" u="none" cap="none" strike="noStrike">
                <a:solidFill>
                  <a:schemeClr val="lt1"/>
                </a:solidFill>
                <a:latin typeface="Cantarell"/>
                <a:ea typeface="Cantarell"/>
                <a:cs typeface="Cantarell"/>
                <a:sym typeface="Cantarell"/>
              </a:rPr>
              <a:t>DISPERSIÓN DE LARVAS</a:t>
            </a:r>
            <a:endParaRPr b="0" i="0" sz="1800" u="none" cap="none" strike="noStrike">
              <a:solidFill>
                <a:schemeClr val="lt1"/>
              </a:solidFill>
              <a:latin typeface="Cantarell"/>
              <a:ea typeface="Cantarell"/>
              <a:cs typeface="Cantarell"/>
              <a:sym typeface="Cantarell"/>
            </a:endParaRPr>
          </a:p>
        </p:txBody>
      </p:sp>
      <p:sp>
        <p:nvSpPr>
          <p:cNvPr id="235" name="Shape 235"/>
          <p:cNvSpPr/>
          <p:nvPr/>
        </p:nvSpPr>
        <p:spPr>
          <a:xfrm>
            <a:off x="5652120" y="5949280"/>
            <a:ext cx="1974282" cy="144016"/>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tarell"/>
              <a:ea typeface="Cantarell"/>
              <a:cs typeface="Cantarell"/>
              <a:sym typeface="Cantarell"/>
            </a:endParaRPr>
          </a:p>
        </p:txBody>
      </p:sp>
      <p:sp>
        <p:nvSpPr>
          <p:cNvPr id="236" name="Shape 236"/>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sp>
        <p:nvSpPr>
          <p:cNvPr id="237" name="Shape 237"/>
          <p:cNvSpPr/>
          <p:nvPr/>
        </p:nvSpPr>
        <p:spPr>
          <a:xfrm>
            <a:off x="4283968" y="4005064"/>
            <a:ext cx="43614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AR" sz="1800" u="none" cap="none" strike="noStrike">
                <a:solidFill>
                  <a:srgbClr val="00B0F0"/>
                </a:solidFill>
                <a:latin typeface="Cantarell"/>
                <a:ea typeface="Cantarell"/>
                <a:cs typeface="Cantarell"/>
                <a:sym typeface="Cantarell"/>
              </a:rPr>
              <a:t>ESTRUCTURADOS EN DOS POBLACIONES</a:t>
            </a:r>
            <a:endParaRPr b="0" i="0" sz="1800" u="none" cap="none" strike="noStrike">
              <a:solidFill>
                <a:schemeClr val="lt1"/>
              </a:solidFill>
              <a:latin typeface="Cantarell"/>
              <a:ea typeface="Cantarell"/>
              <a:cs typeface="Cantarell"/>
              <a:sym typeface="Cantare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descr="https://upload.wikimedia.org/wikipedia/commons/thumb/1/18/D1S80Demo.png/350px-D1S80Demo.png" id="242" name="Shape 242"/>
          <p:cNvPicPr preferRelativeResize="0"/>
          <p:nvPr/>
        </p:nvPicPr>
        <p:blipFill rotWithShape="1">
          <a:blip r:embed="rId3">
            <a:alphaModFix/>
          </a:blip>
          <a:srcRect b="0" l="0" r="12195" t="0"/>
          <a:stretch/>
        </p:blipFill>
        <p:spPr>
          <a:xfrm>
            <a:off x="467543" y="1484784"/>
            <a:ext cx="3878325" cy="2448272"/>
          </a:xfrm>
          <a:prstGeom prst="rect">
            <a:avLst/>
          </a:prstGeom>
          <a:noFill/>
          <a:ln>
            <a:noFill/>
          </a:ln>
        </p:spPr>
      </p:pic>
      <p:sp>
        <p:nvSpPr>
          <p:cNvPr id="243" name="Shape 243"/>
          <p:cNvSpPr txBox="1"/>
          <p:nvPr>
            <p:ph type="title"/>
          </p:nvPr>
        </p:nvSpPr>
        <p:spPr>
          <a:xfrm>
            <a:off x="539552" y="260648"/>
            <a:ext cx="7772400" cy="914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2"/>
              </a:buClr>
              <a:buFont typeface="Consolas"/>
              <a:buNone/>
            </a:pPr>
            <a:r>
              <a:rPr b="0" i="0" lang="es-AR" sz="3600" u="none" cap="none" strike="noStrike">
                <a:solidFill>
                  <a:schemeClr val="lt2"/>
                </a:solidFill>
                <a:latin typeface="Consolas"/>
                <a:ea typeface="Consolas"/>
                <a:cs typeface="Consolas"/>
                <a:sym typeface="Consolas"/>
              </a:rPr>
              <a:t>Marcadores genéticos</a:t>
            </a:r>
            <a:endParaRPr b="0" i="0" sz="3600" u="none" cap="none" strike="noStrike">
              <a:solidFill>
                <a:schemeClr val="lt2"/>
              </a:solidFill>
              <a:latin typeface="Consolas"/>
              <a:ea typeface="Consolas"/>
              <a:cs typeface="Consolas"/>
              <a:sym typeface="Consolas"/>
            </a:endParaRPr>
          </a:p>
        </p:txBody>
      </p:sp>
      <p:sp>
        <p:nvSpPr>
          <p:cNvPr id="244" name="Shape 244"/>
          <p:cNvSpPr txBox="1"/>
          <p:nvPr>
            <p:ph idx="1" type="body"/>
          </p:nvPr>
        </p:nvSpPr>
        <p:spPr>
          <a:xfrm>
            <a:off x="467544" y="3825552"/>
            <a:ext cx="8676456" cy="1907704"/>
          </a:xfrm>
          <a:prstGeom prst="rect">
            <a:avLst/>
          </a:prstGeom>
          <a:noFill/>
          <a:ln>
            <a:noFill/>
          </a:ln>
        </p:spPr>
        <p:txBody>
          <a:bodyPr anchorCtr="0" anchor="t" bIns="45700" lIns="91425" spcFirstLastPara="1" rIns="91425" wrap="square" tIns="45700">
            <a:noAutofit/>
          </a:bodyPr>
          <a:lstStyle/>
          <a:p>
            <a:pPr indent="-347980" lvl="0" marL="411480" marR="0" rtl="0" algn="l">
              <a:spcBef>
                <a:spcPts val="0"/>
              </a:spcBef>
              <a:spcAft>
                <a:spcPts val="0"/>
              </a:spcAft>
              <a:buClr>
                <a:schemeClr val="lt2"/>
              </a:buClr>
              <a:buFont typeface="Noto Symbol"/>
              <a:buNone/>
            </a:pPr>
            <a:r>
              <a:rPr b="0" i="0" lang="es-AR" sz="2800" u="none" cap="none" strike="noStrike">
                <a:solidFill>
                  <a:srgbClr val="8BE5FF"/>
                </a:solidFill>
                <a:latin typeface="Cantarell"/>
                <a:ea typeface="Cantarell"/>
                <a:cs typeface="Cantarell"/>
                <a:sym typeface="Cantarell"/>
              </a:rPr>
              <a:t>Microsatélites</a:t>
            </a:r>
            <a:endParaRPr b="0" i="0" sz="900" u="none" cap="none" strike="noStrike">
              <a:solidFill>
                <a:srgbClr val="8BE5FF"/>
              </a:solidFill>
              <a:latin typeface="Cantarell"/>
              <a:ea typeface="Cantarell"/>
              <a:cs typeface="Cantarell"/>
              <a:sym typeface="Cantarell"/>
            </a:endParaRPr>
          </a:p>
          <a:p>
            <a:pPr indent="-296164" lvl="1" marL="740664" marR="0" rtl="0" algn="just">
              <a:spcBef>
                <a:spcPts val="360"/>
              </a:spcBef>
              <a:spcAft>
                <a:spcPts val="0"/>
              </a:spcAft>
              <a:buClr>
                <a:schemeClr val="accent2"/>
              </a:buClr>
              <a:buSzPts val="1620"/>
              <a:buFont typeface="Noto Symbol"/>
              <a:buChar char="▫"/>
            </a:pPr>
            <a:r>
              <a:rPr b="0" i="0" lang="es-AR" sz="1800" u="none" cap="none" strike="noStrike">
                <a:solidFill>
                  <a:srgbClr val="8BE5FF"/>
                </a:solidFill>
                <a:latin typeface="Cantarell"/>
                <a:ea typeface="Cantarell"/>
                <a:cs typeface="Cantarell"/>
                <a:sym typeface="Cantarell"/>
              </a:rPr>
              <a:t>Fragmentos de ADN    -   repeticiones en  tandem (2 a 5 pb)</a:t>
            </a:r>
            <a:endParaRPr/>
          </a:p>
          <a:p>
            <a:pPr indent="-296164" lvl="1" marL="740664" marR="0" rtl="0" algn="just">
              <a:spcBef>
                <a:spcPts val="360"/>
              </a:spcBef>
              <a:spcAft>
                <a:spcPts val="0"/>
              </a:spcAft>
              <a:buClr>
                <a:schemeClr val="accent2"/>
              </a:buClr>
              <a:buSzPts val="1620"/>
              <a:buFont typeface="Noto Symbol"/>
              <a:buChar char="▫"/>
            </a:pPr>
            <a:r>
              <a:rPr b="0" i="0" lang="es-AR" sz="1800" u="none" cap="none" strike="noStrike">
                <a:solidFill>
                  <a:srgbClr val="8BE5FF"/>
                </a:solidFill>
                <a:latin typeface="Cantarell"/>
                <a:ea typeface="Cantarell"/>
                <a:cs typeface="Cantarell"/>
                <a:sym typeface="Cantarell"/>
              </a:rPr>
              <a:t>Elevada tasa de mutación: Alto polimorfismo</a:t>
            </a:r>
            <a:endParaRPr/>
          </a:p>
        </p:txBody>
      </p:sp>
      <p:sp>
        <p:nvSpPr>
          <p:cNvPr id="245" name="Shape 245"/>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s-AR" sz="1200" u="none" cap="none" strike="noStrike">
                <a:solidFill>
                  <a:schemeClr val="lt2"/>
                </a:solidFill>
                <a:latin typeface="Cantarell"/>
                <a:ea typeface="Cantarell"/>
                <a:cs typeface="Cantarell"/>
                <a:sym typeface="Cantarell"/>
              </a:rPr>
              <a:t>‹#›</a:t>
            </a:fld>
            <a:endParaRPr b="0" i="0" sz="1200" u="none" cap="none" strike="noStrike">
              <a:solidFill>
                <a:schemeClr val="lt2"/>
              </a:solidFill>
              <a:latin typeface="Cantarell"/>
              <a:ea typeface="Cantarell"/>
              <a:cs typeface="Cantarell"/>
              <a:sym typeface="Cantarell"/>
            </a:endParaRPr>
          </a:p>
        </p:txBody>
      </p:sp>
      <p:sp>
        <p:nvSpPr>
          <p:cNvPr id="246" name="Shape 246"/>
          <p:cNvSpPr txBox="1"/>
          <p:nvPr/>
        </p:nvSpPr>
        <p:spPr>
          <a:xfrm>
            <a:off x="971600" y="4941168"/>
            <a:ext cx="6984776" cy="1429586"/>
          </a:xfrm>
          <a:prstGeom prst="rect">
            <a:avLst/>
          </a:prstGeom>
          <a:noFill/>
          <a:ln>
            <a:noFill/>
          </a:ln>
        </p:spPr>
        <p:txBody>
          <a:bodyPr anchorCtr="0" anchor="t" bIns="144000" lIns="108000" spcFirstLastPara="1" rIns="108000" wrap="square" tIns="144000">
            <a:noAutofit/>
          </a:bodyPr>
          <a:lstStyle/>
          <a:p>
            <a:pPr indent="0" lvl="0" marL="0" marR="0" rtl="0" algn="ctr">
              <a:lnSpc>
                <a:spcPct val="150000"/>
              </a:lnSpc>
              <a:spcBef>
                <a:spcPts val="0"/>
              </a:spcBef>
              <a:spcAft>
                <a:spcPts val="0"/>
              </a:spcAft>
              <a:buNone/>
            </a:pPr>
            <a:r>
              <a:t/>
            </a:r>
            <a:endParaRPr b="1" i="0" sz="1200" u="none" cap="none" strike="noStrike">
              <a:solidFill>
                <a:srgbClr val="00B0F0"/>
              </a:solidFill>
              <a:latin typeface="Cantarell"/>
              <a:ea typeface="Cantarell"/>
              <a:cs typeface="Cantarell"/>
              <a:sym typeface="Cantarell"/>
            </a:endParaRPr>
          </a:p>
          <a:p>
            <a:pPr indent="0" lvl="0" marL="0" marR="0" rtl="0" algn="ctr">
              <a:spcBef>
                <a:spcPts val="0"/>
              </a:spcBef>
              <a:spcAft>
                <a:spcPts val="0"/>
              </a:spcAft>
              <a:buNone/>
            </a:pPr>
            <a:r>
              <a:rPr b="1" i="0" lang="es-AR" sz="2800" u="none" cap="none" strike="noStrike">
                <a:solidFill>
                  <a:srgbClr val="8BE5FF"/>
                </a:solidFill>
                <a:latin typeface="Cantarell"/>
                <a:ea typeface="Cantarell"/>
                <a:cs typeface="Cantarell"/>
                <a:sym typeface="Cantarell"/>
              </a:rPr>
              <a:t>Determinar el grado de diferenciación genética de una población</a:t>
            </a:r>
            <a:endParaRPr b="1" i="0" sz="2800" u="none" cap="none" strike="noStrike">
              <a:solidFill>
                <a:srgbClr val="8BE5FF"/>
              </a:solidFill>
              <a:latin typeface="Cantarell"/>
              <a:ea typeface="Cantarell"/>
              <a:cs typeface="Cantarell"/>
              <a:sym typeface="Cantarell"/>
            </a:endParaRPr>
          </a:p>
        </p:txBody>
      </p:sp>
      <p:sp>
        <p:nvSpPr>
          <p:cNvPr id="247" name="Shape 247"/>
          <p:cNvSpPr/>
          <p:nvPr/>
        </p:nvSpPr>
        <p:spPr>
          <a:xfrm>
            <a:off x="107504" y="6423138"/>
            <a:ext cx="9036496"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AR" sz="1100" u="none" cap="none" strike="noStrike">
                <a:solidFill>
                  <a:schemeClr val="lt1"/>
                </a:solidFill>
                <a:latin typeface="Cantarell"/>
                <a:ea typeface="Cantarell"/>
                <a:cs typeface="Cantarell"/>
                <a:sym typeface="Cantarell"/>
              </a:rPr>
              <a:t>(Carlsson, 2008; Schlötterer, 2004; Hancock, 1999; Schlötterer, 2000; Cavalli-Sforza, 1998)</a:t>
            </a:r>
            <a:endParaRPr b="1" i="0" sz="1100" u="none" cap="none" strike="noStrike">
              <a:solidFill>
                <a:schemeClr val="lt1"/>
              </a:solidFill>
              <a:latin typeface="Cantarell"/>
              <a:ea typeface="Cantarell"/>
              <a:cs typeface="Cantarell"/>
              <a:sym typeface="Cantarell"/>
            </a:endParaRPr>
          </a:p>
        </p:txBody>
      </p:sp>
      <p:sp>
        <p:nvSpPr>
          <p:cNvPr id="248" name="Shape 248"/>
          <p:cNvSpPr/>
          <p:nvPr/>
        </p:nvSpPr>
        <p:spPr>
          <a:xfrm rot="-5400000">
            <a:off x="-3248980" y="3248980"/>
            <a:ext cx="6858000" cy="3600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AR" sz="1600" u="none" cap="none" strike="noStrike">
                <a:solidFill>
                  <a:srgbClr val="7F7F7F"/>
                </a:solidFill>
                <a:latin typeface="Impact"/>
                <a:ea typeface="Impact"/>
                <a:cs typeface="Impact"/>
                <a:sym typeface="Impact"/>
              </a:rPr>
              <a:t>INTRODUCCIÓN </a:t>
            </a:r>
            <a:r>
              <a:rPr b="0" i="0" lang="es-AR" sz="1600" u="none" cap="none" strike="noStrike">
                <a:solidFill>
                  <a:schemeClr val="lt1"/>
                </a:solidFill>
                <a:latin typeface="Impact"/>
                <a:ea typeface="Impact"/>
                <a:cs typeface="Impact"/>
                <a:sym typeface="Impact"/>
              </a:rPr>
              <a:t>– MÉTODOS - RESULTADOS - DISCUSIÓN - CONCLUSIONES</a:t>
            </a:r>
            <a:endParaRPr b="0" i="0" sz="1600" u="none" cap="none" strike="noStrike">
              <a:solidFill>
                <a:schemeClr val="lt1"/>
              </a:solidFill>
              <a:latin typeface="Impact"/>
              <a:ea typeface="Impact"/>
              <a:cs typeface="Impact"/>
              <a:sym typeface="Impact"/>
            </a:endParaRPr>
          </a:p>
        </p:txBody>
      </p:sp>
      <p:pic>
        <p:nvPicPr>
          <p:cNvPr descr="D:\Documentos\CIBNOR\1 - Bacalao\Protocolo\Seminario\Prezi\images.jpg" id="249" name="Shape 249"/>
          <p:cNvPicPr preferRelativeResize="0"/>
          <p:nvPr/>
        </p:nvPicPr>
        <p:blipFill rotWithShape="1">
          <a:blip r:embed="rId4">
            <a:alphaModFix/>
          </a:blip>
          <a:srcRect b="0" l="0" r="0" t="0"/>
          <a:stretch/>
        </p:blipFill>
        <p:spPr>
          <a:xfrm>
            <a:off x="539552" y="0"/>
            <a:ext cx="1944216" cy="1156020"/>
          </a:xfrm>
          <a:prstGeom prst="rect">
            <a:avLst/>
          </a:prstGeom>
          <a:noFill/>
          <a:ln>
            <a:noFill/>
          </a:ln>
        </p:spPr>
      </p:pic>
      <p:sp>
        <p:nvSpPr>
          <p:cNvPr id="250" name="Shape 250"/>
          <p:cNvSpPr txBox="1"/>
          <p:nvPr/>
        </p:nvSpPr>
        <p:spPr>
          <a:xfrm>
            <a:off x="4499992" y="1665312"/>
            <a:ext cx="4536504" cy="1907704"/>
          </a:xfrm>
          <a:prstGeom prst="rect">
            <a:avLst/>
          </a:prstGeom>
          <a:noFill/>
          <a:ln>
            <a:noFill/>
          </a:ln>
        </p:spPr>
        <p:txBody>
          <a:bodyPr anchorCtr="0" anchor="t" bIns="45700" lIns="91425" spcFirstLastPara="1" rIns="91425" wrap="square" tIns="45700">
            <a:noAutofit/>
          </a:bodyPr>
          <a:lstStyle/>
          <a:p>
            <a:pPr indent="-347980" lvl="0" marL="411480" marR="0" rtl="0" algn="l">
              <a:lnSpc>
                <a:spcPct val="100000"/>
              </a:lnSpc>
              <a:spcBef>
                <a:spcPts val="0"/>
              </a:spcBef>
              <a:spcAft>
                <a:spcPts val="0"/>
              </a:spcAft>
              <a:buNone/>
            </a:pPr>
            <a:r>
              <a:rPr b="0" i="0" lang="es-AR" sz="2800" u="none" cap="none" strike="noStrike">
                <a:solidFill>
                  <a:srgbClr val="8BE5FF"/>
                </a:solidFill>
                <a:latin typeface="Cantarell"/>
                <a:ea typeface="Cantarell"/>
                <a:cs typeface="Cantarell"/>
                <a:sym typeface="Cantarell"/>
              </a:rPr>
              <a:t>Genes Mitocondriales</a:t>
            </a:r>
            <a:endParaRPr b="0" i="0" sz="900" u="none" cap="none" strike="noStrike">
              <a:solidFill>
                <a:srgbClr val="8BE5FF"/>
              </a:solidFill>
              <a:latin typeface="Cantarell"/>
              <a:ea typeface="Cantarell"/>
              <a:cs typeface="Cantarell"/>
              <a:sym typeface="Cantarell"/>
            </a:endParaRPr>
          </a:p>
          <a:p>
            <a:pPr indent="-296164" lvl="1" marL="740664" marR="0" rtl="0" algn="l">
              <a:lnSpc>
                <a:spcPct val="100000"/>
              </a:lnSpc>
              <a:spcBef>
                <a:spcPts val="360"/>
              </a:spcBef>
              <a:spcAft>
                <a:spcPts val="0"/>
              </a:spcAft>
              <a:buClr>
                <a:schemeClr val="accent2"/>
              </a:buClr>
              <a:buSzPts val="1620"/>
              <a:buFont typeface="Noto Symbol"/>
              <a:buChar char="▫"/>
            </a:pPr>
            <a:r>
              <a:rPr b="0" i="0" lang="es-AR" sz="1800" u="none" cap="none" strike="noStrike">
                <a:solidFill>
                  <a:srgbClr val="8BE5FF"/>
                </a:solidFill>
                <a:latin typeface="Cantarell"/>
                <a:ea typeface="Cantarell"/>
                <a:cs typeface="Cantarell"/>
                <a:sym typeface="Cantarell"/>
              </a:rPr>
              <a:t>Linea matriarcal</a:t>
            </a:r>
            <a:endParaRPr/>
          </a:p>
          <a:p>
            <a:pPr indent="-296164" lvl="1" marL="740664" marR="0" rtl="0" algn="l">
              <a:lnSpc>
                <a:spcPct val="100000"/>
              </a:lnSpc>
              <a:spcBef>
                <a:spcPts val="360"/>
              </a:spcBef>
              <a:spcAft>
                <a:spcPts val="0"/>
              </a:spcAft>
              <a:buClr>
                <a:schemeClr val="accent2"/>
              </a:buClr>
              <a:buSzPts val="1620"/>
              <a:buFont typeface="Noto Symbol"/>
              <a:buChar char="▫"/>
            </a:pPr>
            <a:r>
              <a:rPr b="0" i="0" lang="es-AR" sz="1800" u="none" cap="none" strike="noStrike">
                <a:solidFill>
                  <a:srgbClr val="8BE5FF"/>
                </a:solidFill>
                <a:latin typeface="Cantarell"/>
                <a:ea typeface="Cantarell"/>
                <a:cs typeface="Cantarell"/>
                <a:sym typeface="Cantarell"/>
              </a:rPr>
              <a:t>Secuenciación </a:t>
            </a:r>
            <a:endParaRPr b="0" i="0" sz="1800" u="none" cap="none" strike="noStrike">
              <a:solidFill>
                <a:srgbClr val="8BE5FF"/>
              </a:solidFill>
              <a:latin typeface="Cantarell"/>
              <a:ea typeface="Cantarell"/>
              <a:cs typeface="Cantarell"/>
              <a:sym typeface="Cantare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tro">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