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hyperlink" Target="http://drive.google.com/file/d/0B_fK407OEPWHd3oyQ0dfR2pPZ00/view" TargetMode="External"/><Relationship Id="rId5" Type="http://schemas.openxmlformats.org/officeDocument/2006/relationships/image" Target="../media/image5.jpg"/><Relationship Id="rId6" Type="http://schemas.openxmlformats.org/officeDocument/2006/relationships/image" Target="../media/image2.jpg"/><Relationship Id="rId7" Type="http://schemas.openxmlformats.org/officeDocument/2006/relationships/image" Target="../media/image4.jpg"/><Relationship Id="rId8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2.jpg"/><Relationship Id="rId5" Type="http://schemas.openxmlformats.org/officeDocument/2006/relationships/image" Target="../media/image4.jpg"/><Relationship Id="rId6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logo-seminario_original_220517-01 oki.jpg"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5849603" cy="2519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Shape 57" title="FISH PROCESS.mp4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09975" y="1896800"/>
            <a:ext cx="4122325" cy="26720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OBAC-logo.jpg" id="58" name="Shape 5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2675" y="2576325"/>
            <a:ext cx="1437375" cy="1140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shot_20170802_211109.jpeg" id="59" name="Shape 5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11825" y="3883571"/>
            <a:ext cx="3592775" cy="685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organiza.jpeg" id="60" name="Shape 6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11821" y="2483821"/>
            <a:ext cx="496125" cy="12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logo-seminario_original_220517-01 oki.jpg"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47200" y="0"/>
            <a:ext cx="5849603" cy="25199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OBAC-logo.jpg" id="68" name="Shape 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2675" y="2576325"/>
            <a:ext cx="1437375" cy="11403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creenshot_20170802_211109.jpeg" id="69" name="Shape 6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1825" y="3883571"/>
            <a:ext cx="3592775" cy="685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organiza.jpeg" id="70" name="Shape 7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1821" y="2483821"/>
            <a:ext cx="496125" cy="12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