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media1.mp4" ContentType="video/unknown"/>
  <Override PartName="/ppt/media/image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1pPr>
    <a:lvl2pPr marL="0" marR="0" indent="2286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2pPr>
    <a:lvl3pPr marL="0" marR="0" indent="4572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3pPr>
    <a:lvl4pPr marL="0" marR="0" indent="6858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4pPr>
    <a:lvl5pPr marL="0" marR="0" indent="9144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5pPr>
    <a:lvl6pPr marL="0" marR="0" indent="11430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6pPr>
    <a:lvl7pPr marL="0" marR="0" indent="13716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7pPr>
    <a:lvl8pPr marL="0" marR="0" indent="16002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8pPr>
    <a:lvl9pPr marL="0" marR="0" indent="18288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b="def" i="def"/>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a:ea typeface="Iowan Old Style"/>
          <a:cs typeface="Iowan Old Styl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b="def" i="def"/>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a:ea typeface="Iowan Old Style"/>
          <a:cs typeface="Iowan Old Styl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b="def" i="def"/>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b="def" i="def"/>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b="def" i="def"/>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b="def" i="def"/>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Línea"/>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2" name="Texto del título"/>
          <p:cNvSpPr txBox="1"/>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Texto del título</a:t>
            </a:r>
          </a:p>
        </p:txBody>
      </p:sp>
      <p:sp>
        <p:nvSpPr>
          <p:cNvPr id="13" name="Nivel de texto 1…"/>
          <p:cNvSpPr txBox="1"/>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i="1" sz="4800">
                <a:solidFill>
                  <a:srgbClr val="747676"/>
                </a:solidFill>
              </a:defRPr>
            </a:lvl1pPr>
            <a:lvl2pPr marL="0" indent="228600" algn="ctr">
              <a:lnSpc>
                <a:spcPct val="70000"/>
              </a:lnSpc>
              <a:spcBef>
                <a:spcPts val="0"/>
              </a:spcBef>
              <a:buSzTx/>
              <a:buFontTx/>
              <a:buNone/>
              <a:defRPr i="1" sz="4800">
                <a:solidFill>
                  <a:srgbClr val="747676"/>
                </a:solidFill>
              </a:defRPr>
            </a:lvl2pPr>
            <a:lvl3pPr marL="0" indent="457200" algn="ctr">
              <a:lnSpc>
                <a:spcPct val="70000"/>
              </a:lnSpc>
              <a:spcBef>
                <a:spcPts val="0"/>
              </a:spcBef>
              <a:buSzTx/>
              <a:buFontTx/>
              <a:buNone/>
              <a:defRPr i="1" sz="4800">
                <a:solidFill>
                  <a:srgbClr val="747676"/>
                </a:solidFill>
              </a:defRPr>
            </a:lvl3pPr>
            <a:lvl4pPr marL="0" indent="685800" algn="ctr">
              <a:lnSpc>
                <a:spcPct val="70000"/>
              </a:lnSpc>
              <a:spcBef>
                <a:spcPts val="0"/>
              </a:spcBef>
              <a:buSzTx/>
              <a:buFontTx/>
              <a:buNone/>
              <a:defRPr i="1" sz="4800">
                <a:solidFill>
                  <a:srgbClr val="747676"/>
                </a:solidFill>
              </a:defRPr>
            </a:lvl4pPr>
            <a:lvl5pPr marL="0" indent="914400" algn="ctr">
              <a:lnSpc>
                <a:spcPct val="70000"/>
              </a:lnSpc>
              <a:spcBef>
                <a:spcPts val="0"/>
              </a:spcBef>
              <a:buSzTx/>
              <a:buFontTx/>
              <a:buNone/>
              <a:defRPr i="1" sz="4800">
                <a:solidFill>
                  <a:srgbClr val="747676"/>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14" name="Número de diapositiva"/>
          <p:cNvSpPr txBox="1"/>
          <p:nvPr>
            <p:ph type="sldNum" sz="quarter" idx="2"/>
          </p:nvPr>
        </p:nvSpPr>
        <p:spPr>
          <a:xfrm>
            <a:off x="12088552"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101" name="“"/>
          <p:cNvSpPr txBox="1"/>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0" spc="0" sz="21000">
                <a:solidFill>
                  <a:srgbClr val="E4E4E4"/>
                </a:solidFill>
                <a:latin typeface="Baskerville"/>
                <a:ea typeface="Baskerville"/>
                <a:cs typeface="Baskerville"/>
                <a:sym typeface="Baskerville"/>
              </a:defRPr>
            </a:lvl1pPr>
          </a:lstStyle>
          <a:p>
            <a:pPr/>
            <a:r>
              <a:t>“</a:t>
            </a:r>
          </a:p>
        </p:txBody>
      </p:sp>
      <p:sp>
        <p:nvSpPr>
          <p:cNvPr id="102" name="Type a quote here."/>
          <p:cNvSpPr txBox="1"/>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pPr/>
            <a:r>
              <a:t>Type a quote here.</a:t>
            </a:r>
          </a:p>
        </p:txBody>
      </p:sp>
      <p:sp>
        <p:nvSpPr>
          <p:cNvPr id="103" name="-Johnny Appleseed"/>
          <p:cNvSpPr txBox="1"/>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i="1" sz="4800">
                <a:solidFill>
                  <a:srgbClr val="6B6D6D"/>
                </a:solidFill>
              </a:defRPr>
            </a:lvl1pPr>
          </a:lstStyle>
          <a:p>
            <a:pPr/>
            <a:r>
              <a:t>-Johnny Appleseed</a:t>
            </a:r>
          </a:p>
        </p:txBody>
      </p:sp>
      <p:sp>
        <p:nvSpPr>
          <p:cNvPr id="10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11" name="Imagen"/>
          <p:cNvSpPr/>
          <p:nvPr>
            <p:ph type="pic" idx="13"/>
          </p:nvPr>
        </p:nvSpPr>
        <p:spPr>
          <a:xfrm>
            <a:off x="0" y="0"/>
            <a:ext cx="13004800" cy="9753600"/>
          </a:xfrm>
          <a:prstGeom prst="rect">
            <a:avLst/>
          </a:prstGeom>
        </p:spPr>
        <p:txBody>
          <a:bodyPr lIns="91439" tIns="45719" rIns="91439" bIns="45719">
            <a:noAutofit/>
          </a:bodyPr>
          <a:lstStyle/>
          <a:p>
            <a:pPr/>
          </a:p>
        </p:txBody>
      </p:sp>
      <p:sp>
        <p:nvSpPr>
          <p:cNvPr id="112" name="Número de diapositiva"/>
          <p:cNvSpPr txBox="1"/>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1" name="Imagen"/>
          <p:cNvSpPr/>
          <p:nvPr>
            <p:ph type="pic" idx="13"/>
          </p:nvPr>
        </p:nvSpPr>
        <p:spPr>
          <a:xfrm>
            <a:off x="0" y="0"/>
            <a:ext cx="13004800" cy="9753600"/>
          </a:xfrm>
          <a:prstGeom prst="rect">
            <a:avLst/>
          </a:prstGeom>
        </p:spPr>
        <p:txBody>
          <a:bodyPr lIns="91439" tIns="45719" rIns="91439" bIns="45719">
            <a:noAutofit/>
          </a:bodyPr>
          <a:lstStyle/>
          <a:p>
            <a:pPr/>
          </a:p>
        </p:txBody>
      </p:sp>
      <p:sp>
        <p:nvSpPr>
          <p:cNvPr id="22" name="Rectángulo"/>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p>
        </p:txBody>
      </p:sp>
      <p:sp>
        <p:nvSpPr>
          <p:cNvPr id="23" name="Línea"/>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4" name="Texto del título"/>
          <p:cNvSpPr txBox="1"/>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pPr/>
            <a:r>
              <a:t>Texto del título</a:t>
            </a:r>
          </a:p>
        </p:txBody>
      </p:sp>
      <p:sp>
        <p:nvSpPr>
          <p:cNvPr id="25" name="Nivel de texto 1…"/>
          <p:cNvSpPr txBox="1"/>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i="1" sz="4800">
                <a:solidFill>
                  <a:srgbClr val="747676"/>
                </a:solidFill>
              </a:defRPr>
            </a:lvl1pPr>
            <a:lvl2pPr marL="0" indent="228600" algn="r">
              <a:lnSpc>
                <a:spcPct val="70000"/>
              </a:lnSpc>
              <a:spcBef>
                <a:spcPts val="600"/>
              </a:spcBef>
              <a:buSzTx/>
              <a:buFontTx/>
              <a:buNone/>
              <a:defRPr i="1" sz="4800">
                <a:solidFill>
                  <a:srgbClr val="747676"/>
                </a:solidFill>
              </a:defRPr>
            </a:lvl2pPr>
            <a:lvl3pPr marL="0" indent="457200" algn="r">
              <a:lnSpc>
                <a:spcPct val="70000"/>
              </a:lnSpc>
              <a:spcBef>
                <a:spcPts val="600"/>
              </a:spcBef>
              <a:buSzTx/>
              <a:buFontTx/>
              <a:buNone/>
              <a:defRPr i="1" sz="4800">
                <a:solidFill>
                  <a:srgbClr val="747676"/>
                </a:solidFill>
              </a:defRPr>
            </a:lvl3pPr>
            <a:lvl4pPr marL="0" indent="685800" algn="r">
              <a:lnSpc>
                <a:spcPct val="70000"/>
              </a:lnSpc>
              <a:spcBef>
                <a:spcPts val="600"/>
              </a:spcBef>
              <a:buSzTx/>
              <a:buFontTx/>
              <a:buNone/>
              <a:defRPr i="1" sz="4800">
                <a:solidFill>
                  <a:srgbClr val="747676"/>
                </a:solidFill>
              </a:defRPr>
            </a:lvl4pPr>
            <a:lvl5pPr marL="0" indent="914400" algn="r">
              <a:lnSpc>
                <a:spcPct val="70000"/>
              </a:lnSpc>
              <a:spcBef>
                <a:spcPts val="600"/>
              </a:spcBef>
              <a:buSzTx/>
              <a:buFontTx/>
              <a:buNone/>
              <a:defRPr i="1" sz="4800">
                <a:solidFill>
                  <a:srgbClr val="747676"/>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26" name="Número de diapositiva"/>
          <p:cNvSpPr txBox="1"/>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3" name="Texto del título"/>
          <p:cNvSpPr txBox="1"/>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Texto del título</a:t>
            </a:r>
          </a:p>
        </p:txBody>
      </p:sp>
      <p:sp>
        <p:nvSpPr>
          <p:cNvPr id="34" name="Número de diapositiva"/>
          <p:cNvSpPr txBox="1"/>
          <p:nvPr>
            <p:ph type="sldNum" sz="quarter" idx="2"/>
          </p:nvPr>
        </p:nvSpPr>
        <p:spPr>
          <a:xfrm>
            <a:off x="12083465"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41" name="Imagen"/>
          <p:cNvSpPr/>
          <p:nvPr>
            <p:ph type="pic" idx="13"/>
          </p:nvPr>
        </p:nvSpPr>
        <p:spPr>
          <a:xfrm>
            <a:off x="7531100" y="0"/>
            <a:ext cx="5473700" cy="9753600"/>
          </a:xfrm>
          <a:prstGeom prst="rect">
            <a:avLst/>
          </a:prstGeom>
        </p:spPr>
        <p:txBody>
          <a:bodyPr lIns="91439" tIns="45719" rIns="91439" bIns="45719">
            <a:noAutofit/>
          </a:bodyPr>
          <a:lstStyle/>
          <a:p>
            <a:pPr/>
          </a:p>
        </p:txBody>
      </p:sp>
      <p:sp>
        <p:nvSpPr>
          <p:cNvPr id="42" name="Línea"/>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43" name="Texto del título"/>
          <p:cNvSpPr txBox="1"/>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pPr/>
            <a:r>
              <a:t>Texto del título</a:t>
            </a:r>
          </a:p>
        </p:txBody>
      </p:sp>
      <p:sp>
        <p:nvSpPr>
          <p:cNvPr id="44" name="Nivel de texto 1…"/>
          <p:cNvSpPr txBox="1"/>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i="1" sz="4800">
                <a:solidFill>
                  <a:srgbClr val="747676"/>
                </a:solidFill>
              </a:defRPr>
            </a:lvl1pPr>
            <a:lvl2pPr marL="0" indent="228600" algn="r">
              <a:lnSpc>
                <a:spcPct val="70000"/>
              </a:lnSpc>
              <a:spcBef>
                <a:spcPts val="600"/>
              </a:spcBef>
              <a:buSzTx/>
              <a:buFontTx/>
              <a:buNone/>
              <a:defRPr i="1" sz="4800">
                <a:solidFill>
                  <a:srgbClr val="747676"/>
                </a:solidFill>
              </a:defRPr>
            </a:lvl2pPr>
            <a:lvl3pPr marL="0" indent="457200" algn="r">
              <a:lnSpc>
                <a:spcPct val="70000"/>
              </a:lnSpc>
              <a:spcBef>
                <a:spcPts val="600"/>
              </a:spcBef>
              <a:buSzTx/>
              <a:buFontTx/>
              <a:buNone/>
              <a:defRPr i="1" sz="4800">
                <a:solidFill>
                  <a:srgbClr val="747676"/>
                </a:solidFill>
              </a:defRPr>
            </a:lvl3pPr>
            <a:lvl4pPr marL="0" indent="685800" algn="r">
              <a:lnSpc>
                <a:spcPct val="70000"/>
              </a:lnSpc>
              <a:spcBef>
                <a:spcPts val="600"/>
              </a:spcBef>
              <a:buSzTx/>
              <a:buFontTx/>
              <a:buNone/>
              <a:defRPr i="1" sz="4800">
                <a:solidFill>
                  <a:srgbClr val="747676"/>
                </a:solidFill>
              </a:defRPr>
            </a:lvl4pPr>
            <a:lvl5pPr marL="0" indent="914400" algn="r">
              <a:lnSpc>
                <a:spcPct val="70000"/>
              </a:lnSpc>
              <a:spcBef>
                <a:spcPts val="600"/>
              </a:spcBef>
              <a:buSzTx/>
              <a:buFontTx/>
              <a:buNone/>
              <a:defRPr i="1" sz="4800">
                <a:solidFill>
                  <a:srgbClr val="747676"/>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45" name="Número de diapositiva"/>
          <p:cNvSpPr txBox="1"/>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2" name="Línea"/>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53" name="Texto del título"/>
          <p:cNvSpPr txBox="1"/>
          <p:nvPr>
            <p:ph type="title"/>
          </p:nvPr>
        </p:nvSpPr>
        <p:spPr>
          <a:prstGeom prst="rect">
            <a:avLst/>
          </a:prstGeom>
        </p:spPr>
        <p:txBody>
          <a:bodyPr/>
          <a:lstStyle/>
          <a:p>
            <a:pPr/>
            <a:r>
              <a:t>Texto del título</a:t>
            </a:r>
          </a:p>
        </p:txBody>
      </p:sp>
      <p:sp>
        <p:nvSpPr>
          <p:cNvPr id="5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1" name="Línea"/>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62" name="Texto del título"/>
          <p:cNvSpPr txBox="1"/>
          <p:nvPr>
            <p:ph type="title"/>
          </p:nvPr>
        </p:nvSpPr>
        <p:spPr>
          <a:prstGeom prst="rect">
            <a:avLst/>
          </a:prstGeom>
        </p:spPr>
        <p:txBody>
          <a:bodyPr/>
          <a:lstStyle/>
          <a:p>
            <a:pPr/>
            <a:r>
              <a:t>Texto del título</a:t>
            </a:r>
          </a:p>
        </p:txBody>
      </p:sp>
      <p:sp>
        <p:nvSpPr>
          <p:cNvPr id="63"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71" name="Imagen"/>
          <p:cNvSpPr/>
          <p:nvPr>
            <p:ph type="pic" idx="13"/>
          </p:nvPr>
        </p:nvSpPr>
        <p:spPr>
          <a:xfrm>
            <a:off x="0" y="0"/>
            <a:ext cx="6438900" cy="9753600"/>
          </a:xfrm>
          <a:prstGeom prst="rect">
            <a:avLst/>
          </a:prstGeom>
        </p:spPr>
        <p:txBody>
          <a:bodyPr lIns="91439" tIns="45719" rIns="91439" bIns="45719">
            <a:noAutofit/>
          </a:bodyPr>
          <a:lstStyle/>
          <a:p>
            <a:pPr/>
          </a:p>
        </p:txBody>
      </p:sp>
      <p:sp>
        <p:nvSpPr>
          <p:cNvPr id="72" name="Línea"/>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73" name="Texto del título"/>
          <p:cNvSpPr txBox="1"/>
          <p:nvPr>
            <p:ph type="title"/>
          </p:nvPr>
        </p:nvSpPr>
        <p:spPr>
          <a:xfrm>
            <a:off x="7023100" y="723900"/>
            <a:ext cx="5397500" cy="723900"/>
          </a:xfrm>
          <a:prstGeom prst="rect">
            <a:avLst/>
          </a:prstGeom>
        </p:spPr>
        <p:txBody>
          <a:bodyPr/>
          <a:lstStyle/>
          <a:p>
            <a:pPr/>
            <a:r>
              <a:t>Texto del título</a:t>
            </a:r>
          </a:p>
        </p:txBody>
      </p:sp>
      <p:sp>
        <p:nvSpPr>
          <p:cNvPr id="74" name="Nivel de texto 1…"/>
          <p:cNvSpPr txBox="1"/>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pPr/>
            <a:r>
              <a:t>Nivel de texto 1</a:t>
            </a:r>
          </a:p>
          <a:p>
            <a:pPr lvl="1"/>
            <a:r>
              <a:t>Nivel de texto 2</a:t>
            </a:r>
          </a:p>
          <a:p>
            <a:pPr lvl="2"/>
            <a:r>
              <a:t>Nivel de texto 3</a:t>
            </a:r>
          </a:p>
          <a:p>
            <a:pPr lvl="3"/>
            <a:r>
              <a:t>Nivel de texto 4</a:t>
            </a:r>
          </a:p>
          <a:p>
            <a:pPr lvl="4"/>
            <a:r>
              <a:t>Nivel de texto 5</a:t>
            </a:r>
          </a:p>
        </p:txBody>
      </p:sp>
      <p:sp>
        <p:nvSpPr>
          <p:cNvPr id="7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82"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8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90" name="Imagen"/>
          <p:cNvSpPr/>
          <p:nvPr>
            <p:ph type="pic" idx="13"/>
          </p:nvPr>
        </p:nvSpPr>
        <p:spPr>
          <a:xfrm>
            <a:off x="571500" y="571500"/>
            <a:ext cx="7429500" cy="7315200"/>
          </a:xfrm>
          <a:prstGeom prst="rect">
            <a:avLst/>
          </a:prstGeom>
        </p:spPr>
        <p:txBody>
          <a:bodyPr lIns="91439" tIns="45719" rIns="91439" bIns="45719">
            <a:noAutofit/>
          </a:bodyPr>
          <a:lstStyle/>
          <a:p>
            <a:pPr/>
          </a:p>
        </p:txBody>
      </p:sp>
      <p:sp>
        <p:nvSpPr>
          <p:cNvPr id="91" name="Imagen"/>
          <p:cNvSpPr/>
          <p:nvPr>
            <p:ph type="pic" sz="quarter" idx="14"/>
          </p:nvPr>
        </p:nvSpPr>
        <p:spPr>
          <a:xfrm>
            <a:off x="8128000" y="571500"/>
            <a:ext cx="4305300" cy="3594100"/>
          </a:xfrm>
          <a:prstGeom prst="rect">
            <a:avLst/>
          </a:prstGeom>
        </p:spPr>
        <p:txBody>
          <a:bodyPr lIns="91439" tIns="45719" rIns="91439" bIns="45719">
            <a:noAutofit/>
          </a:bodyPr>
          <a:lstStyle/>
          <a:p>
            <a:pPr/>
          </a:p>
        </p:txBody>
      </p:sp>
      <p:sp>
        <p:nvSpPr>
          <p:cNvPr id="92" name="Imagen"/>
          <p:cNvSpPr/>
          <p:nvPr>
            <p:ph type="pic" sz="quarter" idx="15"/>
          </p:nvPr>
        </p:nvSpPr>
        <p:spPr>
          <a:xfrm>
            <a:off x="8128000" y="4292600"/>
            <a:ext cx="4305300" cy="3594100"/>
          </a:xfrm>
          <a:prstGeom prst="rect">
            <a:avLst/>
          </a:prstGeom>
        </p:spPr>
        <p:txBody>
          <a:bodyPr lIns="91439" tIns="45719" rIns="91439" bIns="45719">
            <a:noAutofit/>
          </a:bodyPr>
          <a:lstStyle/>
          <a:p>
            <a:pPr/>
          </a:p>
        </p:txBody>
      </p:sp>
      <p:sp>
        <p:nvSpPr>
          <p:cNvPr id="93" name="Nivel de texto 1…"/>
          <p:cNvSpPr txBox="1"/>
          <p:nvPr>
            <p:ph type="body" sz="quarter" idx="1"/>
          </p:nvPr>
        </p:nvSpPr>
        <p:spPr>
          <a:xfrm>
            <a:off x="571500" y="8051800"/>
            <a:ext cx="11861800" cy="1333500"/>
          </a:xfrm>
          <a:prstGeom prst="rect">
            <a:avLst/>
          </a:prstGeom>
        </p:spPr>
        <p:txBody>
          <a:bodyPr/>
          <a:lstStyle>
            <a:lvl1pPr marL="0" indent="0">
              <a:spcBef>
                <a:spcPts val="1400"/>
              </a:spcBef>
              <a:buSzTx/>
              <a:buFontTx/>
              <a:buNone/>
              <a:defRPr i="1" spc="28" sz="2800"/>
            </a:lvl1pPr>
            <a:lvl2pPr marL="0" indent="228600">
              <a:spcBef>
                <a:spcPts val="1400"/>
              </a:spcBef>
              <a:buSzTx/>
              <a:buFontTx/>
              <a:buNone/>
              <a:defRPr i="1" spc="28" sz="2800"/>
            </a:lvl2pPr>
            <a:lvl3pPr marL="0" indent="457200">
              <a:spcBef>
                <a:spcPts val="1400"/>
              </a:spcBef>
              <a:buSzTx/>
              <a:buFontTx/>
              <a:buNone/>
              <a:defRPr i="1" spc="28" sz="2800"/>
            </a:lvl3pPr>
            <a:lvl4pPr marL="0" indent="685800">
              <a:spcBef>
                <a:spcPts val="1400"/>
              </a:spcBef>
              <a:buSzTx/>
              <a:buFontTx/>
              <a:buNone/>
              <a:defRPr i="1" spc="28" sz="2800"/>
            </a:lvl4pPr>
            <a:lvl5pPr marL="0" indent="914400">
              <a:spcBef>
                <a:spcPts val="1400"/>
              </a:spcBef>
              <a:buSzTx/>
              <a:buFontTx/>
              <a:buNone/>
              <a:defRPr i="1" spc="28" sz="2800"/>
            </a:lvl5pPr>
          </a:lstStyle>
          <a:p>
            <a:pPr/>
            <a:r>
              <a:t>Nivel de texto 1</a:t>
            </a:r>
          </a:p>
          <a:p>
            <a:pPr lvl="1"/>
            <a:r>
              <a:t>Nivel de texto 2</a:t>
            </a:r>
          </a:p>
          <a:p>
            <a:pPr lvl="2"/>
            <a:r>
              <a:t>Nivel de texto 3</a:t>
            </a:r>
          </a:p>
          <a:p>
            <a:pPr lvl="3"/>
            <a:r>
              <a:t>Nivel de texto 4</a:t>
            </a:r>
          </a:p>
          <a:p>
            <a:pPr lvl="4"/>
            <a:r>
              <a:t>Nivel de texto 5</a:t>
            </a:r>
          </a:p>
        </p:txBody>
      </p:sp>
      <p:sp>
        <p:nvSpPr>
          <p:cNvPr id="9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exto del título"/>
          <p:cNvSpPr txBox="1"/>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del título</a:t>
            </a:r>
          </a:p>
        </p:txBody>
      </p:sp>
      <p:sp>
        <p:nvSpPr>
          <p:cNvPr id="3" name="Nivel de texto 1…"/>
          <p:cNvSpPr txBox="1"/>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i="0" spc="0" sz="1600">
                <a:solidFill>
                  <a:srgbClr val="747676"/>
                </a:solidFill>
                <a:latin typeface="DIN Alternate"/>
                <a:ea typeface="DIN Alternate"/>
                <a:cs typeface="DIN Alternate"/>
                <a:sym typeface="DIN Alternat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1pPr>
      <a:lvl2pPr marL="9398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2pPr>
      <a:lvl3pPr marL="14097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3pPr>
      <a:lvl4pPr marL="18796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4pPr>
      <a:lvl5pPr marL="23495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5pPr>
      <a:lvl6pPr marL="28194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6pPr>
      <a:lvl7pPr marL="32893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7pPr>
      <a:lvl8pPr marL="37592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8pPr>
      <a:lvl9pPr marL="42291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 name="Captura de pantalla 2017-07-27 a la(s) 13.15.57.png" descr="Captura de pantalla 2017-07-27 a la(s) 13.15.57.png"/>
          <p:cNvPicPr>
            <a:picLocks noChangeAspect="1"/>
          </p:cNvPicPr>
          <p:nvPr/>
        </p:nvPicPr>
        <p:blipFill>
          <a:blip r:embed="rId2">
            <a:extLst/>
          </a:blip>
          <a:stretch>
            <a:fillRect/>
          </a:stretch>
        </p:blipFill>
        <p:spPr>
          <a:xfrm>
            <a:off x="1757660" y="523577"/>
            <a:ext cx="8458201" cy="2628901"/>
          </a:xfrm>
          <a:prstGeom prst="rect">
            <a:avLst/>
          </a:prstGeom>
          <a:ln w="12700">
            <a:miter lim="400000"/>
          </a:ln>
          <a:effectLst>
            <a:outerShdw sx="100000" sy="100000" kx="0" ky="0" algn="b" rotWithShape="0" blurRad="838200" dist="253397" dir="5400000">
              <a:srgbClr val="000000">
                <a:alpha val="57106"/>
              </a:srgbClr>
            </a:outerShdw>
          </a:effectLst>
        </p:spPr>
      </p:pic>
      <p:pic>
        <p:nvPicPr>
          <p:cNvPr id="129" name="AOBAC-06.jpg" descr="AOBAC-06.jpg"/>
          <p:cNvPicPr>
            <a:picLocks noChangeAspect="1"/>
          </p:cNvPicPr>
          <p:nvPr/>
        </p:nvPicPr>
        <p:blipFill>
          <a:blip r:embed="rId3">
            <a:extLst/>
          </a:blip>
          <a:stretch>
            <a:fillRect/>
          </a:stretch>
        </p:blipFill>
        <p:spPr>
          <a:xfrm>
            <a:off x="3711350" y="4834568"/>
            <a:ext cx="4358114" cy="3453599"/>
          </a:xfrm>
          <a:prstGeom prst="rect">
            <a:avLst/>
          </a:prstGeom>
          <a:ln w="12700">
            <a:miter lim="400000"/>
          </a:ln>
          <a:effectLst>
            <a:outerShdw sx="100000" sy="100000" kx="0" ky="0" algn="b" rotWithShape="0" blurRad="838200" dist="253397" dir="5400000">
              <a:srgbClr val="000000">
                <a:alpha val="57106"/>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4" name="pasted-image.tiff" descr="pasted-image.tiff"/>
          <p:cNvPicPr>
            <a:picLocks noChangeAspect="1"/>
          </p:cNvPicPr>
          <p:nvPr/>
        </p:nvPicPr>
        <p:blipFill>
          <a:blip r:embed="rId2">
            <a:extLst/>
          </a:blip>
          <a:srcRect l="573" t="0" r="573" b="3138"/>
          <a:stretch>
            <a:fillRect/>
          </a:stretch>
        </p:blipFill>
        <p:spPr>
          <a:xfrm>
            <a:off x="49212" y="4855002"/>
            <a:ext cx="12906539" cy="4796998"/>
          </a:xfrm>
          <a:prstGeom prst="rect">
            <a:avLst/>
          </a:prstGeom>
          <a:ln w="12700">
            <a:miter lim="400000"/>
          </a:ln>
        </p:spPr>
      </p:pic>
      <p:sp>
        <p:nvSpPr>
          <p:cNvPr id="165" name="Un hito histórico"/>
          <p:cNvSpPr txBox="1"/>
          <p:nvPr/>
        </p:nvSpPr>
        <p:spPr>
          <a:xfrm>
            <a:off x="237842" y="711199"/>
            <a:ext cx="1252911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vl1pPr>
          </a:lstStyle>
          <a:p>
            <a:pPr/>
            <a:r>
              <a:t>Un hito histórico</a:t>
            </a:r>
          </a:p>
        </p:txBody>
      </p:sp>
      <p:sp>
        <p:nvSpPr>
          <p:cNvPr id="166" name="El día 31 de Mayo recién pasado se realizó, por primera vez, una reunión del Comité Científico Técnico y una delegación del Comité de Manejo. Fue una muy buena instancia de diálogo donde aprendimos a conocernos y entender los problemas de cada uno, sus fortalezas y debilidades. Como Comité de Manejo hacemos votos que esta se transforme en una instancia de trabajo conjunto y de consulta permanente.…"/>
          <p:cNvSpPr txBox="1"/>
          <p:nvPr/>
        </p:nvSpPr>
        <p:spPr>
          <a:xfrm>
            <a:off x="220471" y="1422399"/>
            <a:ext cx="12563858" cy="279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pc="24" sz="2400"/>
            </a:pPr>
            <a:r>
              <a:t>El día 31 de Mayo recién pasado se realizó, por primera vez, una reunión del Comité Científico Técnico y una delegación del Comité de Manejo. Fue una muy buena instancia de diálogo donde aprendimos a conocernos y entender los problemas de cada uno, sus fortalezas y debilidades. Como Comité de Manejo hacemos votos que esta se transforme en una instancia de trabajo conjunto y de consulta permanente. </a:t>
            </a:r>
          </a:p>
          <a:p>
            <a:pPr algn="just">
              <a:defRPr spc="24" sz="2400"/>
            </a:pPr>
            <a:r>
              <a:t>De hecho en este Seminario están presentes, por primera vez, varios de los miembros del CCT lo cual nos llena de satisfacción.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8" name="pasted-image.tiff" descr="pasted-image.tiff"/>
          <p:cNvPicPr>
            <a:picLocks noChangeAspect="1"/>
          </p:cNvPicPr>
          <p:nvPr>
            <p:ph type="pic" idx="13"/>
          </p:nvPr>
        </p:nvPicPr>
        <p:blipFill>
          <a:blip r:embed="rId2">
            <a:extLst/>
          </a:blip>
          <a:srcRect l="1695" t="0" r="1695" b="0"/>
          <a:stretch>
            <a:fillRect/>
          </a:stretch>
        </p:blipFill>
        <p:spPr>
          <a:prstGeom prst="rect">
            <a:avLst/>
          </a:prstGeom>
        </p:spPr>
      </p:pic>
      <p:sp>
        <p:nvSpPr>
          <p:cNvPr id="169" name="Línea"/>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70" name="Conclusiones Seminario 2015"/>
          <p:cNvSpPr txBox="1"/>
          <p:nvPr>
            <p:ph type="title"/>
          </p:nvPr>
        </p:nvSpPr>
        <p:spPr>
          <a:xfrm>
            <a:off x="7023100" y="717550"/>
            <a:ext cx="5397500" cy="723900"/>
          </a:xfrm>
          <a:prstGeom prst="rect">
            <a:avLst/>
          </a:prstGeom>
        </p:spPr>
        <p:txBody>
          <a:bodyPr/>
          <a:lstStyle>
            <a:lvl1pPr defTabSz="461518">
              <a:spcBef>
                <a:spcPts val="1800"/>
              </a:spcBef>
              <a:defRPr sz="4108"/>
            </a:lvl1pPr>
          </a:lstStyle>
          <a:p>
            <a:pPr/>
            <a:r>
              <a:t>Conclusiones Seminario 2015</a:t>
            </a:r>
          </a:p>
        </p:txBody>
      </p:sp>
      <p:sp>
        <p:nvSpPr>
          <p:cNvPr id="171" name="Realizar Seminario cada 2 años.…"/>
          <p:cNvSpPr txBox="1"/>
          <p:nvPr>
            <p:ph type="body" sz="half" idx="1"/>
          </p:nvPr>
        </p:nvSpPr>
        <p:spPr>
          <a:xfrm>
            <a:off x="7023100" y="1809750"/>
            <a:ext cx="5397500" cy="7226300"/>
          </a:xfrm>
          <a:prstGeom prst="rect">
            <a:avLst/>
          </a:prstGeom>
        </p:spPr>
        <p:txBody>
          <a:bodyPr/>
          <a:lstStyle/>
          <a:p>
            <a:pPr marL="382015" indent="-382015" defTabSz="549148">
              <a:spcBef>
                <a:spcPts val="1600"/>
              </a:spcBef>
              <a:defRPr sz="2256"/>
            </a:pPr>
            <a:r>
              <a:t>Realizar Seminario cada 2 años. </a:t>
            </a:r>
          </a:p>
          <a:p>
            <a:pPr marL="382015" indent="-382015" defTabSz="549148">
              <a:spcBef>
                <a:spcPts val="1600"/>
              </a:spcBef>
              <a:defRPr sz="2256"/>
            </a:pPr>
            <a:r>
              <a:t>Mejorar el conocimiento del recurso. Más y mejor ciencia.</a:t>
            </a:r>
          </a:p>
          <a:p>
            <a:pPr marL="382015" indent="-382015" defTabSz="549148">
              <a:spcBef>
                <a:spcPts val="1600"/>
              </a:spcBef>
              <a:defRPr sz="2256"/>
            </a:pPr>
            <a:r>
              <a:t>Recoger observaciones del Revisor de Pares (T. Pollachek)</a:t>
            </a:r>
          </a:p>
          <a:p>
            <a:pPr marL="382015" indent="-382015" defTabSz="549148">
              <a:spcBef>
                <a:spcPts val="1600"/>
              </a:spcBef>
              <a:defRPr sz="2256"/>
            </a:pPr>
            <a:r>
              <a:t>Continuar programa de marcaje y recaptura.</a:t>
            </a:r>
          </a:p>
          <a:p>
            <a:pPr marL="382015" indent="-382015" defTabSz="549148">
              <a:spcBef>
                <a:spcPts val="1600"/>
              </a:spcBef>
              <a:defRPr sz="2256"/>
            </a:pPr>
            <a:r>
              <a:t>Realizar Investigación sugerida por el Comité Científico Técnico.</a:t>
            </a:r>
          </a:p>
          <a:p>
            <a:pPr marL="382015" indent="-382015" defTabSz="549148">
              <a:spcBef>
                <a:spcPts val="1600"/>
              </a:spcBef>
              <a:defRPr sz="2256"/>
            </a:pPr>
            <a:r>
              <a:t>Mejorar calidad de información de captura de la UPA (Observadores)</a:t>
            </a:r>
          </a:p>
          <a:p>
            <a:pPr marL="382015" indent="-382015" defTabSz="549148">
              <a:spcBef>
                <a:spcPts val="1600"/>
              </a:spcBef>
              <a:defRPr sz="2256"/>
            </a:pPr>
            <a:r>
              <a:t>Constitución del Comité de Manejo y desarrollo del Plan de Manejo.  </a:t>
            </a:r>
          </a:p>
          <a:p>
            <a:pPr marL="382015" indent="-382015" defTabSz="549148">
              <a:spcBef>
                <a:spcPts val="1600"/>
              </a:spcBef>
              <a:defRPr sz="2256"/>
            </a:pPr>
            <a:r>
              <a:t>Avanzar Certificación de la Pesquería.   </a:t>
            </a:r>
          </a:p>
        </p:txBody>
      </p:sp>
      <p:sp>
        <p:nvSpPr>
          <p:cNvPr id="172" name="Marca de verificación adornada"/>
          <p:cNvSpPr/>
          <p:nvPr/>
        </p:nvSpPr>
        <p:spPr>
          <a:xfrm>
            <a:off x="11883291" y="1868305"/>
            <a:ext cx="343169" cy="326102"/>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25400">
            <a:solidFill>
              <a:srgbClr val="747676"/>
            </a:solidFill>
            <a:miter lim="400000"/>
          </a:ln>
        </p:spPr>
        <p:txBody>
          <a:bodyPr lIns="50800" tIns="50800" rIns="50800" bIns="50800" anchor="ctr"/>
          <a:lstStyle/>
          <a:p>
            <a:pPr algn="ctr">
              <a:spcBef>
                <a:spcPts val="0"/>
              </a:spcBef>
              <a:defRPr i="0" spc="0" sz="2400">
                <a:latin typeface="DIN Alternate"/>
                <a:ea typeface="DIN Alternate"/>
                <a:cs typeface="DIN Alternate"/>
                <a:sym typeface="DIN Alternate"/>
              </a:defRPr>
            </a:pPr>
          </a:p>
        </p:txBody>
      </p:sp>
      <p:sp>
        <p:nvSpPr>
          <p:cNvPr id="173" name="Marca de verificación adornada"/>
          <p:cNvSpPr/>
          <p:nvPr/>
        </p:nvSpPr>
        <p:spPr>
          <a:xfrm>
            <a:off x="11476891" y="7723005"/>
            <a:ext cx="343170" cy="326102"/>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25400">
            <a:solidFill>
              <a:srgbClr val="747676"/>
            </a:solidFill>
            <a:miter lim="400000"/>
          </a:ln>
        </p:spPr>
        <p:txBody>
          <a:bodyPr lIns="50800" tIns="50800" rIns="50800" bIns="50800" anchor="ctr"/>
          <a:lstStyle/>
          <a:p>
            <a:pPr algn="ctr">
              <a:spcBef>
                <a:spcPts val="0"/>
              </a:spcBef>
              <a:defRPr i="0" spc="0" sz="2400">
                <a:latin typeface="DIN Alternate"/>
                <a:ea typeface="DIN Alternate"/>
                <a:cs typeface="DIN Alternate"/>
                <a:sym typeface="DIN Alternate"/>
              </a:defRPr>
            </a:pPr>
          </a:p>
        </p:txBody>
      </p:sp>
      <p:sp>
        <p:nvSpPr>
          <p:cNvPr id="174" name="X adornada"/>
          <p:cNvSpPr/>
          <p:nvPr/>
        </p:nvSpPr>
        <p:spPr>
          <a:xfrm>
            <a:off x="8832585" y="4790560"/>
            <a:ext cx="368621" cy="435587"/>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solidFill>
          <a:ln w="12700">
            <a:miter lim="400000"/>
          </a:ln>
        </p:spPr>
        <p:txBody>
          <a:bodyPr lIns="50800" tIns="50800" rIns="50800" bIns="50800" anchor="ctr"/>
          <a:lstStyle/>
          <a:p>
            <a:pPr algn="ctr">
              <a:spcBef>
                <a:spcPts val="0"/>
              </a:spcBef>
              <a:defRPr i="0" spc="0" sz="2400">
                <a:solidFill>
                  <a:srgbClr val="FFFFFF"/>
                </a:solidFill>
                <a:latin typeface="DIN Alternate"/>
                <a:ea typeface="DIN Alternate"/>
                <a:cs typeface="DIN Alternate"/>
                <a:sym typeface="DIN Alternate"/>
              </a:defRPr>
            </a:pPr>
          </a:p>
        </p:txBody>
      </p:sp>
      <p:sp>
        <p:nvSpPr>
          <p:cNvPr id="175" name="X adornada"/>
          <p:cNvSpPr/>
          <p:nvPr/>
        </p:nvSpPr>
        <p:spPr>
          <a:xfrm>
            <a:off x="10127985" y="3812660"/>
            <a:ext cx="368621" cy="435587"/>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solidFill>
          <a:ln w="12700">
            <a:miter lim="400000"/>
          </a:ln>
        </p:spPr>
        <p:txBody>
          <a:bodyPr lIns="50800" tIns="50800" rIns="50800" bIns="50800" anchor="ctr"/>
          <a:lstStyle/>
          <a:p>
            <a:pPr algn="ctr">
              <a:spcBef>
                <a:spcPts val="0"/>
              </a:spcBef>
              <a:defRPr i="0" spc="0" sz="2400">
                <a:solidFill>
                  <a:srgbClr val="FFFFFF"/>
                </a:solidFill>
                <a:latin typeface="DIN Alternate"/>
                <a:ea typeface="DIN Alternate"/>
                <a:cs typeface="DIN Alternate"/>
                <a:sym typeface="DIN Alternate"/>
              </a:defRPr>
            </a:pPr>
          </a:p>
        </p:txBody>
      </p:sp>
      <p:sp>
        <p:nvSpPr>
          <p:cNvPr id="176" name="X adornada"/>
          <p:cNvSpPr/>
          <p:nvPr/>
        </p:nvSpPr>
        <p:spPr>
          <a:xfrm>
            <a:off x="10877285" y="5730360"/>
            <a:ext cx="368621" cy="435587"/>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solidFill>
          <a:ln w="12700">
            <a:miter lim="400000"/>
          </a:ln>
        </p:spPr>
        <p:txBody>
          <a:bodyPr lIns="50800" tIns="50800" rIns="50800" bIns="50800" anchor="ctr"/>
          <a:lstStyle/>
          <a:p>
            <a:pPr algn="ctr">
              <a:spcBef>
                <a:spcPts val="0"/>
              </a:spcBef>
              <a:defRPr i="0" spc="0" sz="2400">
                <a:solidFill>
                  <a:srgbClr val="FFFFFF"/>
                </a:solidFill>
                <a:latin typeface="DIN Alternate"/>
                <a:ea typeface="DIN Alternate"/>
                <a:cs typeface="DIN Alternate"/>
                <a:sym typeface="DIN Alternate"/>
              </a:defRPr>
            </a:pPr>
          </a:p>
        </p:txBody>
      </p:sp>
      <p:sp>
        <p:nvSpPr>
          <p:cNvPr id="177" name="X adornada"/>
          <p:cNvSpPr/>
          <p:nvPr/>
        </p:nvSpPr>
        <p:spPr>
          <a:xfrm>
            <a:off x="10127985" y="2847460"/>
            <a:ext cx="368621" cy="435587"/>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solidFill>
          <a:ln w="12700">
            <a:miter lim="400000"/>
          </a:ln>
        </p:spPr>
        <p:txBody>
          <a:bodyPr lIns="50800" tIns="50800" rIns="50800" bIns="50800" anchor="ctr"/>
          <a:lstStyle/>
          <a:p>
            <a:pPr algn="ctr">
              <a:spcBef>
                <a:spcPts val="0"/>
              </a:spcBef>
              <a:defRPr i="0" spc="0" sz="2400">
                <a:solidFill>
                  <a:srgbClr val="FFFFFF"/>
                </a:solidFill>
                <a:latin typeface="DIN Alternate"/>
                <a:ea typeface="DIN Alternate"/>
                <a:cs typeface="DIN Alternate"/>
                <a:sym typeface="DIN Alternate"/>
              </a:defRPr>
            </a:pPr>
          </a:p>
        </p:txBody>
      </p:sp>
      <p:sp>
        <p:nvSpPr>
          <p:cNvPr id="178" name="X adornada"/>
          <p:cNvSpPr/>
          <p:nvPr/>
        </p:nvSpPr>
        <p:spPr>
          <a:xfrm>
            <a:off x="12299685" y="8283060"/>
            <a:ext cx="368621" cy="435587"/>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solidFill>
          <a:ln w="12700">
            <a:miter lim="400000"/>
          </a:ln>
        </p:spPr>
        <p:txBody>
          <a:bodyPr lIns="50800" tIns="50800" rIns="50800" bIns="50800" anchor="ctr"/>
          <a:lstStyle/>
          <a:p>
            <a:pPr algn="ctr">
              <a:spcBef>
                <a:spcPts val="0"/>
              </a:spcBef>
              <a:defRPr i="0" spc="0" sz="2400">
                <a:solidFill>
                  <a:srgbClr val="FFFFFF"/>
                </a:solidFill>
                <a:latin typeface="DIN Alternate"/>
                <a:ea typeface="DIN Alternate"/>
                <a:cs typeface="DIN Alternate"/>
                <a:sym typeface="DIN Alternate"/>
              </a:defRPr>
            </a:pPr>
          </a:p>
        </p:txBody>
      </p:sp>
      <p:sp>
        <p:nvSpPr>
          <p:cNvPr id="179" name="X adornada"/>
          <p:cNvSpPr/>
          <p:nvPr/>
        </p:nvSpPr>
        <p:spPr>
          <a:xfrm>
            <a:off x="11982185" y="6657460"/>
            <a:ext cx="368621" cy="435587"/>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solidFill>
          <a:ln w="12700">
            <a:miter lim="400000"/>
          </a:ln>
        </p:spPr>
        <p:txBody>
          <a:bodyPr lIns="50800" tIns="50800" rIns="50800" bIns="50800" anchor="ctr"/>
          <a:lstStyle/>
          <a:p>
            <a:pPr algn="ctr">
              <a:spcBef>
                <a:spcPts val="0"/>
              </a:spcBef>
              <a:defRPr i="0" spc="0" sz="2400">
                <a:solidFill>
                  <a:srgbClr val="FFFFFF"/>
                </a:solidFill>
                <a:latin typeface="DIN Alternate"/>
                <a:ea typeface="DIN Alternate"/>
                <a:cs typeface="DIN Alternate"/>
                <a:sym typeface="DIN Alternate"/>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1" name="pasted-image.tiff" descr="pasted-image.tiff"/>
          <p:cNvPicPr>
            <a:picLocks noChangeAspect="1"/>
          </p:cNvPicPr>
          <p:nvPr>
            <p:ph type="pic" idx="13"/>
          </p:nvPr>
        </p:nvPicPr>
        <p:blipFill>
          <a:blip r:embed="rId2">
            <a:extLst/>
          </a:blip>
          <a:srcRect l="7910" t="0" r="7910" b="0"/>
          <a:stretch>
            <a:fillRect/>
          </a:stretch>
        </p:blipFill>
        <p:spPr>
          <a:prstGeom prst="rect">
            <a:avLst/>
          </a:prstGeom>
        </p:spPr>
      </p:pic>
      <p:sp>
        <p:nvSpPr>
          <p:cNvPr id="182" name="Proyectos en Ejecución por parte de AOBAC"/>
          <p:cNvSpPr txBox="1"/>
          <p:nvPr/>
        </p:nvSpPr>
        <p:spPr>
          <a:xfrm>
            <a:off x="394607" y="647699"/>
            <a:ext cx="680538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Proyectos en Ejecución por parte de AOBAC</a:t>
            </a:r>
          </a:p>
        </p:txBody>
      </p:sp>
      <p:sp>
        <p:nvSpPr>
          <p:cNvPr id="183" name="Marine Mammals interactions with longline fisheries: a global review and mitigations strategies. Deakin University, Australia. Tesis Post Doctoral del Dr. Paul Tixier, experto internacional en el tema.…"/>
          <p:cNvSpPr txBox="1"/>
          <p:nvPr/>
        </p:nvSpPr>
        <p:spPr>
          <a:xfrm>
            <a:off x="172357" y="1263649"/>
            <a:ext cx="6805386" cy="897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331470" defTabSz="449580">
              <a:spcBef>
                <a:spcPts val="0"/>
              </a:spcBef>
              <a:tabLst>
                <a:tab pos="457200" algn="l"/>
                <a:tab pos="927100" algn="l"/>
                <a:tab pos="1397000" algn="l"/>
                <a:tab pos="1866900" algn="l"/>
                <a:tab pos="2336800" algn="l"/>
              </a:tabLst>
              <a:defRPr i="0" spc="0" sz="1000">
                <a:solidFill>
                  <a:srgbClr val="000000"/>
                </a:solidFill>
                <a:latin typeface="Arial"/>
                <a:ea typeface="Arial"/>
                <a:cs typeface="Arial"/>
                <a:sym typeface="Arial"/>
              </a:defRPr>
            </a:pPr>
          </a:p>
          <a:p>
            <a:pPr marL="411162" indent="-411162" algn="just">
              <a:buSzPct val="75000"/>
              <a:buFont typeface="Zapf Dingbats"/>
              <a:buChar char="➤"/>
            </a:pPr>
            <a:r>
              <a:t>Marine Mammals interactions with longline fisheries: a global review and mitigations strategies. Deakin University, Australia. Tesis Post Doctoral del Dr. Paul Tixier, experto internacional en el tema.</a:t>
            </a:r>
          </a:p>
          <a:p>
            <a:pPr marL="411162" indent="-411162" algn="just">
              <a:buSzPct val="75000"/>
              <a:buFont typeface="Zapf Dingbats"/>
              <a:buChar char="➤"/>
            </a:pPr>
            <a:r>
              <a:t>Foto Identificación da mamíferos marinos (Orcas y Cachalotes). Trabajo efectuado a bordo de nuestros barcos con la guía del Dr. Paul Tixier y apoyo de IFOP.</a:t>
            </a:r>
          </a:p>
          <a:p>
            <a:pPr marL="411162" indent="-411162" algn="just">
              <a:buSzPct val="75000"/>
              <a:buFont typeface="Zapf Dingbats"/>
              <a:buChar char="➤"/>
            </a:pPr>
            <a:r>
              <a:t>Desarrollo de un FIP (Fishery Improvement Project) conducente a la certificación de la Pesquería por el MSC. Contrato con CAPES-UC (Center for Applied Ecology &amp; Sustainability) dirigido por el Dr. Rodrigo Wiff El FIP resultante será publicado en FisheryProgress. Org.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 name="pasted-image.tiff" descr="pasted-image.tiff"/>
          <p:cNvPicPr>
            <a:picLocks noChangeAspect="1"/>
          </p:cNvPicPr>
          <p:nvPr>
            <p:ph type="pic" idx="13"/>
          </p:nvPr>
        </p:nvPicPr>
        <p:blipFill>
          <a:blip r:embed="rId2">
            <a:extLst/>
          </a:blip>
          <a:srcRect l="488" t="0" r="488" b="0"/>
          <a:stretch>
            <a:fillRect/>
          </a:stretch>
        </p:blipFill>
        <p:spPr>
          <a:prstGeom prst="rect">
            <a:avLst/>
          </a:prstGeom>
        </p:spPr>
      </p:pic>
      <p:sp>
        <p:nvSpPr>
          <p:cNvPr id="186" name="Línea"/>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87" name="Panorama futuro"/>
          <p:cNvSpPr txBox="1"/>
          <p:nvPr>
            <p:ph type="title"/>
          </p:nvPr>
        </p:nvSpPr>
        <p:spPr>
          <a:prstGeom prst="rect">
            <a:avLst/>
          </a:prstGeom>
        </p:spPr>
        <p:txBody>
          <a:bodyPr/>
          <a:lstStyle>
            <a:lvl1pPr defTabSz="543305">
              <a:spcBef>
                <a:spcPts val="2100"/>
              </a:spcBef>
              <a:defRPr sz="4836"/>
            </a:lvl1pPr>
          </a:lstStyle>
          <a:p>
            <a:pPr/>
            <a:r>
              <a:t>Panorama futuro</a:t>
            </a:r>
          </a:p>
        </p:txBody>
      </p:sp>
      <p:sp>
        <p:nvSpPr>
          <p:cNvPr id="188" name="Se viene la revisión de la Ley de Pesca con la incertidumbre que ello provoca.…"/>
          <p:cNvSpPr txBox="1"/>
          <p:nvPr>
            <p:ph type="body" sz="half" idx="1"/>
          </p:nvPr>
        </p:nvSpPr>
        <p:spPr>
          <a:prstGeom prst="rect">
            <a:avLst/>
          </a:prstGeom>
        </p:spPr>
        <p:txBody>
          <a:bodyPr/>
          <a:lstStyle/>
          <a:p>
            <a:pPr algn="just"/>
            <a:r>
              <a:t>Se viene la revisión de la Ley de Pesca con la incertidumbre que ello provoca.</a:t>
            </a:r>
          </a:p>
          <a:p>
            <a:pPr algn="just"/>
            <a:r>
              <a:t>Establecimiento de Parques Marinos entre otros en el Cabo de Hornos uno de nuestros principales caladeros. </a:t>
            </a:r>
          </a:p>
          <a:p>
            <a:pPr algn="just"/>
            <a:r>
              <a:t>Incertidumbre en el manejo futuro de la pesquería con una nueva Administración y un nuevo CCT.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0" name="pasted-image.jpeg" descr="pasted-image.jpeg"/>
          <p:cNvPicPr>
            <a:picLocks noChangeAspect="1"/>
          </p:cNvPicPr>
          <p:nvPr>
            <p:ph type="pic" idx="13"/>
          </p:nvPr>
        </p:nvPicPr>
        <p:blipFill>
          <a:blip r:embed="rId2">
            <a:extLst/>
          </a:blip>
          <a:srcRect l="0" t="12500" r="0" b="12500"/>
          <a:stretch>
            <a:fillRect/>
          </a:stretch>
        </p:blipFill>
        <p:spPr>
          <a:prstGeom prst="rect">
            <a:avLst/>
          </a:prstGeom>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2" name="pasted-image.tiff" descr="pasted-image.tiff"/>
          <p:cNvPicPr>
            <a:picLocks noChangeAspect="1"/>
          </p:cNvPicPr>
          <p:nvPr>
            <p:ph type="pic" idx="13"/>
          </p:nvPr>
        </p:nvPicPr>
        <p:blipFill>
          <a:blip r:embed="rId2">
            <a:extLst/>
          </a:blip>
          <a:srcRect l="17864" t="17901" r="17864" b="9593"/>
          <a:stretch>
            <a:fillRect/>
          </a:stretch>
        </p:blipFill>
        <p:spPr>
          <a:xfrm>
            <a:off x="-1" y="0"/>
            <a:ext cx="13004801" cy="9753600"/>
          </a:xfrm>
          <a:prstGeom prst="rect">
            <a:avLst/>
          </a:prstGeom>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1" name="20120808-184525.jpg" descr="20120808-184525.jpg"/>
          <p:cNvPicPr>
            <a:picLocks noChangeAspect="1"/>
          </p:cNvPicPr>
          <p:nvPr>
            <p:ph type="pic" idx="13"/>
          </p:nvPr>
        </p:nvPicPr>
        <p:blipFill>
          <a:blip r:embed="rId2">
            <a:extLst/>
          </a:blip>
          <a:srcRect l="5371" t="0" r="5371" b="0"/>
          <a:stretch>
            <a:fillRect/>
          </a:stretch>
        </p:blipFill>
        <p:spPr>
          <a:prstGeom prst="rect">
            <a:avLst/>
          </a:prstGeom>
        </p:spPr>
      </p:pic>
      <p:sp>
        <p:nvSpPr>
          <p:cNvPr id="132" name="Rectángulo"/>
          <p:cNvSpPr/>
          <p:nvPr>
            <p:ph type="body" idx="14"/>
          </p:nvPr>
        </p:nvSpPr>
        <p:spPr>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p>
        </p:txBody>
      </p:sp>
      <p:sp>
        <p:nvSpPr>
          <p:cNvPr id="133" name="Línea"/>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34" name="status actual de La industria del bacalao de profundidad"/>
          <p:cNvSpPr txBox="1"/>
          <p:nvPr>
            <p:ph type="title"/>
          </p:nvPr>
        </p:nvSpPr>
        <p:spPr>
          <a:xfrm>
            <a:off x="88900" y="5562600"/>
            <a:ext cx="12268201" cy="2209800"/>
          </a:xfrm>
          <a:prstGeom prst="rect">
            <a:avLst/>
          </a:prstGeom>
        </p:spPr>
        <p:txBody>
          <a:bodyPr/>
          <a:lstStyle>
            <a:lvl1pPr algn="ctr">
              <a:defRPr sz="7200"/>
            </a:lvl1pPr>
          </a:lstStyle>
          <a:p>
            <a:pPr/>
            <a:r>
              <a:t>status actual de La industria del bacalao de profundidad</a:t>
            </a:r>
          </a:p>
        </p:txBody>
      </p:sp>
      <p:sp>
        <p:nvSpPr>
          <p:cNvPr id="135" name="Eduardo Infante de T.P., Presidente de  AOBAC"/>
          <p:cNvSpPr txBox="1"/>
          <p:nvPr>
            <p:ph type="body" sz="quarter" idx="1"/>
          </p:nvPr>
        </p:nvSpPr>
        <p:spPr>
          <a:xfrm>
            <a:off x="469900" y="7833568"/>
            <a:ext cx="11861800" cy="893664"/>
          </a:xfrm>
          <a:prstGeom prst="rect">
            <a:avLst/>
          </a:prstGeom>
        </p:spPr>
        <p:txBody>
          <a:bodyPr/>
          <a:lstStyle>
            <a:lvl1pPr algn="ctr">
              <a:defRPr sz="3600"/>
            </a:lvl1pPr>
          </a:lstStyle>
          <a:p>
            <a:pPr/>
            <a:r>
              <a:t>Eduardo Infante de T.P., Presidente de  AOBAC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7" name="FISH PROCESS.mp4" descr="FISH PROCES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5250" y="1054100"/>
            <a:ext cx="13004800" cy="73152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9413333" fill="hold"/>
                                        <p:tgtEl>
                                          <p:spTgt spid="13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9" name="pasted-image.tiff" descr="pasted-image.tiff"/>
          <p:cNvPicPr>
            <a:picLocks noChangeAspect="1"/>
          </p:cNvPicPr>
          <p:nvPr>
            <p:ph type="pic" idx="13"/>
          </p:nvPr>
        </p:nvPicPr>
        <p:blipFill>
          <a:blip r:embed="rId2">
            <a:extLst/>
          </a:blip>
          <a:srcRect l="6592" t="0" r="6592" b="0"/>
          <a:stretch>
            <a:fillRect/>
          </a:stretch>
        </p:blipFill>
        <p:spPr>
          <a:prstGeom prst="rect">
            <a:avLst/>
          </a:prstGeom>
        </p:spPr>
      </p:pic>
      <p:sp>
        <p:nvSpPr>
          <p:cNvPr id="140" name="Línea"/>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41" name="Situación Actual"/>
          <p:cNvSpPr txBox="1"/>
          <p:nvPr>
            <p:ph type="title"/>
          </p:nvPr>
        </p:nvSpPr>
        <p:spPr>
          <a:prstGeom prst="rect">
            <a:avLst/>
          </a:prstGeom>
        </p:spPr>
        <p:txBody>
          <a:bodyPr/>
          <a:lstStyle>
            <a:lvl1pPr defTabSz="543305">
              <a:spcBef>
                <a:spcPts val="2100"/>
              </a:spcBef>
              <a:defRPr sz="4836"/>
            </a:lvl1pPr>
          </a:lstStyle>
          <a:p>
            <a:pPr/>
            <a:r>
              <a:t>Situación Actual</a:t>
            </a:r>
          </a:p>
        </p:txBody>
      </p:sp>
      <p:sp>
        <p:nvSpPr>
          <p:cNvPr id="142" name="Seguimos con cuotas bajas…"/>
          <p:cNvSpPr txBox="1"/>
          <p:nvPr>
            <p:ph type="body" sz="half" idx="1"/>
          </p:nvPr>
        </p:nvSpPr>
        <p:spPr>
          <a:prstGeom prst="rect">
            <a:avLst/>
          </a:prstGeom>
        </p:spPr>
        <p:txBody>
          <a:bodyPr/>
          <a:lstStyle/>
          <a:p>
            <a:pPr marL="316991" indent="-316991" algn="just" defTabSz="455675">
              <a:spcBef>
                <a:spcPts val="1400"/>
              </a:spcBef>
              <a:defRPr sz="1871"/>
            </a:pPr>
            <a:r>
              <a:t>Seguimos con cuotas bajas</a:t>
            </a:r>
          </a:p>
          <a:p>
            <a:pPr marL="316991" indent="-316991" algn="just" defTabSz="455675">
              <a:spcBef>
                <a:spcPts val="1400"/>
              </a:spcBef>
              <a:defRPr sz="1871"/>
            </a:pPr>
            <a:r>
              <a:t>Casi nula inversión estatal en  investigación </a:t>
            </a:r>
          </a:p>
          <a:p>
            <a:pPr marL="316991" indent="-316991" algn="just" defTabSz="455675">
              <a:spcBef>
                <a:spcPts val="1400"/>
              </a:spcBef>
              <a:defRPr sz="1871"/>
            </a:pPr>
            <a:r>
              <a:t>Comité de Manejo establecido y trabajando fuerte.</a:t>
            </a:r>
          </a:p>
          <a:p>
            <a:pPr marL="316991" indent="-316991" algn="just" defTabSz="455675">
              <a:spcBef>
                <a:spcPts val="1400"/>
              </a:spcBef>
              <a:defRPr sz="1871"/>
            </a:pPr>
            <a:r>
              <a:t>El desastre socio económico que se esperaba no se ha producido debido a una alza en precios ha compensado la baja en volumen. Esto ha sido un paliativo pero no sabemos hasta cuando durará. De hecho los precios ya han empezado a bajar debido a que estaban en un nivel exageradamente alto. </a:t>
            </a:r>
          </a:p>
          <a:p>
            <a:pPr marL="316991" indent="-316991" algn="just" defTabSz="455675">
              <a:spcBef>
                <a:spcPts val="1400"/>
              </a:spcBef>
              <a:defRPr sz="1871"/>
            </a:pPr>
            <a:r>
              <a:t>SSPA no ejerce su rol de administrador de la pesquería escudándose en los Comités los cuales, por ley, son organismos asesores y no ejecutivos</a:t>
            </a:r>
          </a:p>
          <a:p>
            <a:pPr marL="316991" indent="-316991" algn="just" defTabSz="455675">
              <a:spcBef>
                <a:spcPts val="1400"/>
              </a:spcBef>
              <a:defRPr sz="1871"/>
            </a:pPr>
            <a:r>
              <a:t>Se ha prescindido de los efectos socio económico de las medidas adoptadas. De por medio está la sobrevivencia de las empresas y los empleos que ello implica.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4" name="pasted-image.pdf" descr="pasted-image.pdf"/>
          <p:cNvPicPr>
            <a:picLocks noChangeAspect="1"/>
          </p:cNvPicPr>
          <p:nvPr/>
        </p:nvPicPr>
        <p:blipFill>
          <a:blip r:embed="rId2">
            <a:extLst/>
          </a:blip>
          <a:stretch>
            <a:fillRect/>
          </a:stretch>
        </p:blipFill>
        <p:spPr>
          <a:xfrm>
            <a:off x="2406650" y="215900"/>
            <a:ext cx="8191501" cy="4418759"/>
          </a:xfrm>
          <a:prstGeom prst="rect">
            <a:avLst/>
          </a:prstGeom>
          <a:ln w="12700">
            <a:miter lim="400000"/>
          </a:ln>
        </p:spPr>
      </p:pic>
      <p:pic>
        <p:nvPicPr>
          <p:cNvPr id="145" name="pasted-image.pdf" descr="pasted-image.pdf"/>
          <p:cNvPicPr>
            <a:picLocks noChangeAspect="1"/>
          </p:cNvPicPr>
          <p:nvPr/>
        </p:nvPicPr>
        <p:blipFill>
          <a:blip r:embed="rId3">
            <a:extLst/>
          </a:blip>
          <a:stretch>
            <a:fillRect/>
          </a:stretch>
        </p:blipFill>
        <p:spPr>
          <a:xfrm>
            <a:off x="2406650" y="5054600"/>
            <a:ext cx="8191500" cy="44831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 name="pasted-image.pdf" descr="pasted-image.pdf"/>
          <p:cNvPicPr>
            <a:picLocks noChangeAspect="1"/>
          </p:cNvPicPr>
          <p:nvPr/>
        </p:nvPicPr>
        <p:blipFill>
          <a:blip r:embed="rId2">
            <a:extLst/>
          </a:blip>
          <a:stretch>
            <a:fillRect/>
          </a:stretch>
        </p:blipFill>
        <p:spPr>
          <a:xfrm>
            <a:off x="1244600" y="2082800"/>
            <a:ext cx="9374120" cy="6457727"/>
          </a:xfrm>
          <a:prstGeom prst="rect">
            <a:avLst/>
          </a:prstGeom>
          <a:ln w="12700">
            <a:miter lim="400000"/>
          </a:ln>
        </p:spPr>
      </p:pic>
      <p:pic>
        <p:nvPicPr>
          <p:cNvPr id="148" name="pasted-image.pdf" descr="pasted-image.pdf"/>
          <p:cNvPicPr>
            <a:picLocks noChangeAspect="1"/>
          </p:cNvPicPr>
          <p:nvPr/>
        </p:nvPicPr>
        <p:blipFill>
          <a:blip r:embed="rId3">
            <a:extLst/>
          </a:blip>
          <a:stretch>
            <a:fillRect/>
          </a:stretch>
        </p:blipFill>
        <p:spPr>
          <a:xfrm>
            <a:off x="1098550" y="425450"/>
            <a:ext cx="1257300" cy="1130300"/>
          </a:xfrm>
          <a:prstGeom prst="rect">
            <a:avLst/>
          </a:prstGeom>
          <a:ln w="12700">
            <a:miter lim="400000"/>
          </a:ln>
        </p:spPr>
      </p:pic>
      <p:pic>
        <p:nvPicPr>
          <p:cNvPr id="149" name="pasted-image.pdf" descr="pasted-image.pdf"/>
          <p:cNvPicPr>
            <a:picLocks noChangeAspect="1"/>
          </p:cNvPicPr>
          <p:nvPr/>
        </p:nvPicPr>
        <p:blipFill>
          <a:blip r:embed="rId4">
            <a:extLst/>
          </a:blip>
          <a:stretch>
            <a:fillRect/>
          </a:stretch>
        </p:blipFill>
        <p:spPr>
          <a:xfrm>
            <a:off x="9563100" y="425450"/>
            <a:ext cx="1028700" cy="1130300"/>
          </a:xfrm>
          <a:prstGeom prst="rect">
            <a:avLst/>
          </a:prstGeom>
          <a:ln w="12700">
            <a:miter lim="400000"/>
          </a:ln>
        </p:spPr>
      </p:pic>
      <p:sp>
        <p:nvSpPr>
          <p:cNvPr id="150" name="TAC mundial Bacalao de Profundidad…"/>
          <p:cNvSpPr txBox="1"/>
          <p:nvPr/>
        </p:nvSpPr>
        <p:spPr>
          <a:xfrm>
            <a:off x="3252107" y="450849"/>
            <a:ext cx="5594813"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a:solidFill>
                  <a:srgbClr val="000000"/>
                </a:solidFill>
              </a:defRPr>
            </a:pPr>
            <a:r>
              <a:t>TAC mundial Bacalao de Profundidad</a:t>
            </a:r>
          </a:p>
          <a:p>
            <a:pPr algn="ctr">
              <a:defRPr spc="18" sz="1800">
                <a:solidFill>
                  <a:srgbClr val="000000"/>
                </a:solidFill>
              </a:defRPr>
            </a:pPr>
            <a:r>
              <a:t>Fuente: CCAMLR y COLTO</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 name="pasted-image.pdf" descr="pasted-image.pdf"/>
          <p:cNvPicPr>
            <a:picLocks noChangeAspect="1"/>
          </p:cNvPicPr>
          <p:nvPr/>
        </p:nvPicPr>
        <p:blipFill>
          <a:blip r:embed="rId2">
            <a:extLst/>
          </a:blip>
          <a:stretch>
            <a:fillRect/>
          </a:stretch>
        </p:blipFill>
        <p:spPr>
          <a:xfrm>
            <a:off x="1687944" y="1797050"/>
            <a:ext cx="9776995" cy="4119328"/>
          </a:xfrm>
          <a:prstGeom prst="rect">
            <a:avLst/>
          </a:prstGeom>
          <a:ln w="12700">
            <a:miter lim="400000"/>
          </a:ln>
        </p:spPr>
      </p:pic>
      <p:pic>
        <p:nvPicPr>
          <p:cNvPr id="153" name="pasted-image.pdf" descr="pasted-image.pdf"/>
          <p:cNvPicPr>
            <a:picLocks noChangeAspect="1"/>
          </p:cNvPicPr>
          <p:nvPr/>
        </p:nvPicPr>
        <p:blipFill>
          <a:blip r:embed="rId3">
            <a:extLst/>
          </a:blip>
          <a:stretch>
            <a:fillRect/>
          </a:stretch>
        </p:blipFill>
        <p:spPr>
          <a:xfrm>
            <a:off x="3276600" y="6367227"/>
            <a:ext cx="889000" cy="1117601"/>
          </a:xfrm>
          <a:prstGeom prst="rect">
            <a:avLst/>
          </a:prstGeom>
          <a:ln w="12700">
            <a:miter lim="400000"/>
          </a:ln>
        </p:spPr>
      </p:pic>
      <p:pic>
        <p:nvPicPr>
          <p:cNvPr id="154" name="pasted-image.pdf" descr="pasted-image.pdf"/>
          <p:cNvPicPr>
            <a:picLocks noChangeAspect="1"/>
          </p:cNvPicPr>
          <p:nvPr/>
        </p:nvPicPr>
        <p:blipFill>
          <a:blip r:embed="rId4">
            <a:extLst/>
          </a:blip>
          <a:stretch>
            <a:fillRect/>
          </a:stretch>
        </p:blipFill>
        <p:spPr>
          <a:xfrm>
            <a:off x="6074791" y="6367227"/>
            <a:ext cx="1003301" cy="1117601"/>
          </a:xfrm>
          <a:prstGeom prst="rect">
            <a:avLst/>
          </a:prstGeom>
          <a:ln w="12700">
            <a:miter lim="400000"/>
          </a:ln>
        </p:spPr>
      </p:pic>
      <p:pic>
        <p:nvPicPr>
          <p:cNvPr id="155" name="pasted-image.pdf" descr="pasted-image.pdf"/>
          <p:cNvPicPr>
            <a:picLocks noChangeAspect="1"/>
          </p:cNvPicPr>
          <p:nvPr/>
        </p:nvPicPr>
        <p:blipFill>
          <a:blip r:embed="rId5">
            <a:extLst/>
          </a:blip>
          <a:stretch>
            <a:fillRect/>
          </a:stretch>
        </p:blipFill>
        <p:spPr>
          <a:xfrm>
            <a:off x="8566150" y="6367227"/>
            <a:ext cx="1333500" cy="977901"/>
          </a:xfrm>
          <a:prstGeom prst="rect">
            <a:avLst/>
          </a:prstGeom>
          <a:ln w="12700">
            <a:miter lim="400000"/>
          </a:ln>
        </p:spPr>
      </p:pic>
      <p:sp>
        <p:nvSpPr>
          <p:cNvPr id="156" name="Status Certificación pesquerías comerciales. Bacalao de Profundidad"/>
          <p:cNvSpPr txBox="1"/>
          <p:nvPr/>
        </p:nvSpPr>
        <p:spPr>
          <a:xfrm>
            <a:off x="1645557" y="762000"/>
            <a:ext cx="9776995"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Status Certificación pesquerías comerciales. Bacalao de Profundidad</a:t>
            </a:r>
          </a:p>
        </p:txBody>
      </p:sp>
      <p:sp>
        <p:nvSpPr>
          <p:cNvPr id="157" name="Acceso a los mercados en peligro !"/>
          <p:cNvSpPr txBox="1"/>
          <p:nvPr/>
        </p:nvSpPr>
        <p:spPr>
          <a:xfrm>
            <a:off x="4183998" y="8102600"/>
            <a:ext cx="4838906"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Acceso a los mercados en peligro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9" name="pasted-image.pdf" descr="pasted-image.pdf"/>
          <p:cNvPicPr>
            <a:picLocks noChangeAspect="1"/>
          </p:cNvPicPr>
          <p:nvPr/>
        </p:nvPicPr>
        <p:blipFill>
          <a:blip r:embed="rId2">
            <a:extLst/>
          </a:blip>
          <a:stretch>
            <a:fillRect/>
          </a:stretch>
        </p:blipFill>
        <p:spPr>
          <a:xfrm>
            <a:off x="3347442" y="793750"/>
            <a:ext cx="6310102" cy="4128367"/>
          </a:xfrm>
          <a:prstGeom prst="rect">
            <a:avLst/>
          </a:prstGeom>
          <a:ln w="12700">
            <a:miter lim="400000"/>
          </a:ln>
        </p:spPr>
      </p:pic>
      <p:sp>
        <p:nvSpPr>
          <p:cNvPr id="160" name="Capturas mundiales permanecen estables en todos los caladeros excepto en Chile. La mayoría de ellos están certificados por el MSC, Chile está en la categoría roja del Seafood Watch.…"/>
          <p:cNvSpPr txBox="1"/>
          <p:nvPr/>
        </p:nvSpPr>
        <p:spPr>
          <a:xfrm>
            <a:off x="975766" y="5283348"/>
            <a:ext cx="11053268" cy="34161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just">
              <a:defRPr spc="24" sz="2400"/>
            </a:pPr>
            <a:r>
              <a:t>Capturas mundiales permanecen estables en todos los caladeros </a:t>
            </a:r>
            <a:r>
              <a:rPr u="sng"/>
              <a:t>excepto</a:t>
            </a:r>
            <a:r>
              <a:t> en Chile. La mayoría de ellos están certificados por el MSC, Chile está en la categoría roja del Seafood Watch. </a:t>
            </a:r>
          </a:p>
          <a:p>
            <a:pPr algn="just">
              <a:defRPr spc="24" sz="2400"/>
            </a:pPr>
            <a:r>
              <a:t>La mayoría de los países invierten en investigación de sus recursos. La inversión en Chile es bajísima (Sobre todo en comparación a la recaudación por subastas de Permisos de Pesca)</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Pero no todo es negativo y también han habido aspectos positivos a destacar en este difícil período. Tal vez si el avance más relevante sea el que los actores de la pesquería hemos ido aprendiendo que todos tenemos como objetivo común el desarrollo sustentable de la misma. Esto se ha logrado poco a poco, venciendo las desconfianzas históricas, aprendiendo a conocernos y respetarnos unos a otros sin descalificar a nadie.…"/>
          <p:cNvSpPr txBox="1"/>
          <p:nvPr>
            <p:ph type="body" idx="4294967295"/>
          </p:nvPr>
        </p:nvSpPr>
        <p:spPr>
          <a:xfrm>
            <a:off x="571500" y="215900"/>
            <a:ext cx="11861800" cy="8890000"/>
          </a:xfrm>
          <a:prstGeom prst="rect">
            <a:avLst/>
          </a:prstGeom>
        </p:spPr>
        <p:txBody>
          <a:bodyPr/>
          <a:lstStyle/>
          <a:p>
            <a:pPr marL="0" indent="0" algn="just" defTabSz="356362">
              <a:spcBef>
                <a:spcPts val="1000"/>
              </a:spcBef>
              <a:buSzTx/>
              <a:buFontTx/>
              <a:buNone/>
              <a:defRPr i="1" sz="2928"/>
            </a:pPr>
          </a:p>
          <a:p>
            <a:pPr marL="0" indent="0" algn="just" defTabSz="356362">
              <a:spcBef>
                <a:spcPts val="1000"/>
              </a:spcBef>
              <a:buSzTx/>
              <a:buFontTx/>
              <a:buNone/>
              <a:defRPr i="1" sz="2928"/>
            </a:pPr>
            <a:r>
              <a:t>Pero no todo es negativo y también han habido aspectos positivos a destacar en este difícil período. Tal vez si el avance más relevante sea el que los actores de la pesquería hemos ido aprendiendo que todos tenemos como objetivo común el desarrollo sustentable de la misma. Esto se ha logrado poco a poco, venciendo las desconfianzas históricas, aprendiendo a conocernos y respetarnos unos a otros sin descalificar a nadie.</a:t>
            </a:r>
          </a:p>
          <a:p>
            <a:pPr marL="0" indent="0" algn="just" defTabSz="356362">
              <a:spcBef>
                <a:spcPts val="1000"/>
              </a:spcBef>
              <a:buSzTx/>
              <a:buFontTx/>
              <a:buNone/>
              <a:defRPr i="1" sz="2928"/>
            </a:pPr>
            <a:r>
              <a:t>Hoy los industriales y artesanales convivimos en el Comité de Manejo y hemos aprendido a entendernos unos a otros y creado lazos de confianza mutua. Con el IFOP trabajamos cada vez más coordinadamente y reconocemos en ellos una nueva actitud mas abierta y proactiva. El Comité de Manejo y el Comité  Científico Técnico han  tenido sus primeros acercamientos. </a:t>
            </a:r>
          </a:p>
          <a:p>
            <a:pPr marL="0" indent="0" algn="just" defTabSz="356362">
              <a:spcBef>
                <a:spcPts val="1000"/>
              </a:spcBef>
              <a:buSzTx/>
              <a:buFontTx/>
              <a:buNone/>
              <a:defRPr i="1" sz="2928"/>
            </a:pPr>
            <a:r>
              <a:t>Podrá parecer un logro modesto pero para quienes conocen la industria pesquera chilena es un logro magnífico que, sinceramente, esperamos marcará una tendencia en el futuro.</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