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4" r:id="rId2"/>
    <p:sldId id="256" r:id="rId3"/>
    <p:sldId id="364" r:id="rId4"/>
    <p:sldId id="357" r:id="rId5"/>
    <p:sldId id="276" r:id="rId6"/>
    <p:sldId id="371" r:id="rId7"/>
    <p:sldId id="272" r:id="rId8"/>
    <p:sldId id="347" r:id="rId9"/>
    <p:sldId id="325" r:id="rId10"/>
    <p:sldId id="264" r:id="rId11"/>
    <p:sldId id="319" r:id="rId12"/>
    <p:sldId id="327" r:id="rId13"/>
    <p:sldId id="326" r:id="rId14"/>
    <p:sldId id="302" r:id="rId15"/>
    <p:sldId id="300" r:id="rId16"/>
    <p:sldId id="322" r:id="rId17"/>
    <p:sldId id="351" r:id="rId18"/>
    <p:sldId id="314" r:id="rId19"/>
    <p:sldId id="312" r:id="rId20"/>
    <p:sldId id="333" r:id="rId21"/>
    <p:sldId id="329" r:id="rId22"/>
    <p:sldId id="354" r:id="rId23"/>
    <p:sldId id="299" r:id="rId24"/>
    <p:sldId id="330" r:id="rId25"/>
    <p:sldId id="295" r:id="rId26"/>
    <p:sldId id="362" r:id="rId27"/>
    <p:sldId id="376" r:id="rId28"/>
    <p:sldId id="372" r:id="rId29"/>
    <p:sldId id="360" r:id="rId30"/>
    <p:sldId id="361" r:id="rId31"/>
    <p:sldId id="373" r:id="rId32"/>
    <p:sldId id="374" r:id="rId33"/>
    <p:sldId id="375" r:id="rId34"/>
    <p:sldId id="298" r:id="rId35"/>
    <p:sldId id="365" r:id="rId36"/>
    <p:sldId id="348" r:id="rId37"/>
    <p:sldId id="366" r:id="rId38"/>
    <p:sldId id="259" r:id="rId3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45" autoAdjust="0"/>
    <p:restoredTop sz="94660"/>
  </p:normalViewPr>
  <p:slideViewPr>
    <p:cSldViewPr>
      <p:cViewPr varScale="1">
        <p:scale>
          <a:sx n="70" d="100"/>
          <a:sy n="70" d="100"/>
        </p:scale>
        <p:origin x="1164" y="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1793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N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N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5E0F4-4D94-442C-ADDB-01B73254A960}" type="datetimeFigureOut">
              <a:rPr lang="en-NZ" smtClean="0"/>
              <a:t>16/03/2016</a:t>
            </a:fld>
            <a:endParaRPr lang="en-N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05D7A-CFE8-4F10-A6DF-B6BB861E418E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26044663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N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N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5E0F4-4D94-442C-ADDB-01B73254A960}" type="datetimeFigureOut">
              <a:rPr lang="en-NZ" smtClean="0"/>
              <a:t>16/03/2016</a:t>
            </a:fld>
            <a:endParaRPr lang="en-N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05D7A-CFE8-4F10-A6DF-B6BB861E418E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2452871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N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5E0F4-4D94-442C-ADDB-01B73254A960}" type="datetimeFigureOut">
              <a:rPr lang="en-NZ" smtClean="0"/>
              <a:t>16/03/2016</a:t>
            </a:fld>
            <a:endParaRPr lang="en-N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05D7A-CFE8-4F10-A6DF-B6BB861E418E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28976002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N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N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NZ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5E0F4-4D94-442C-ADDB-01B73254A960}" type="datetimeFigureOut">
              <a:rPr lang="en-NZ" smtClean="0"/>
              <a:t>16/03/2016</a:t>
            </a:fld>
            <a:endParaRPr lang="en-N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05D7A-CFE8-4F10-A6DF-B6BB861E418E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9800182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N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N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NZ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5E0F4-4D94-442C-ADDB-01B73254A960}" type="datetimeFigureOut">
              <a:rPr lang="en-NZ" smtClean="0"/>
              <a:t>16/03/2016</a:t>
            </a:fld>
            <a:endParaRPr lang="en-N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05D7A-CFE8-4F10-A6DF-B6BB861E418E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42856152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NZ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5E0F4-4D94-442C-ADDB-01B73254A960}" type="datetimeFigureOut">
              <a:rPr lang="en-NZ" smtClean="0"/>
              <a:t>16/03/2016</a:t>
            </a:fld>
            <a:endParaRPr lang="en-N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05D7A-CFE8-4F10-A6DF-B6BB861E418E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25934199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5E0F4-4D94-442C-ADDB-01B73254A960}" type="datetimeFigureOut">
              <a:rPr lang="en-NZ" smtClean="0"/>
              <a:t>16/03/2016</a:t>
            </a:fld>
            <a:endParaRPr lang="en-N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05D7A-CFE8-4F10-A6DF-B6BB861E418E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25135664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N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N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5E0F4-4D94-442C-ADDB-01B73254A960}" type="datetimeFigureOut">
              <a:rPr lang="en-NZ" smtClean="0"/>
              <a:t>16/03/2016</a:t>
            </a:fld>
            <a:endParaRPr lang="en-N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05D7A-CFE8-4F10-A6DF-B6BB861E418E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1286783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N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N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5E0F4-4D94-442C-ADDB-01B73254A960}" type="datetimeFigureOut">
              <a:rPr lang="en-NZ" smtClean="0"/>
              <a:t>16/03/2016</a:t>
            </a:fld>
            <a:endParaRPr lang="en-N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05D7A-CFE8-4F10-A6DF-B6BB861E418E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2894413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N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N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5E0F4-4D94-442C-ADDB-01B73254A960}" type="datetimeFigureOut">
              <a:rPr lang="en-NZ" smtClean="0"/>
              <a:t>16/03/2016</a:t>
            </a:fld>
            <a:endParaRPr lang="en-N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05D7A-CFE8-4F10-A6DF-B6BB861E418E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3431824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N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N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5E0F4-4D94-442C-ADDB-01B73254A960}" type="datetimeFigureOut">
              <a:rPr lang="en-NZ" smtClean="0"/>
              <a:t>16/03/2016</a:t>
            </a:fld>
            <a:endParaRPr lang="en-N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05D7A-CFE8-4F10-A6DF-B6BB861E418E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3527957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N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N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D5E0F4-4D94-442C-ADDB-01B73254A960}" type="datetimeFigureOut">
              <a:rPr lang="en-NZ" smtClean="0"/>
              <a:t>16/03/2016</a:t>
            </a:fld>
            <a:endParaRPr lang="en-N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N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505D7A-CFE8-4F10-A6DF-B6BB861E418E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19308279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23728" y="3429000"/>
            <a:ext cx="4032448" cy="1143000"/>
          </a:xfrm>
        </p:spPr>
        <p:txBody>
          <a:bodyPr/>
          <a:lstStyle/>
          <a:p>
            <a:endParaRPr lang="en-NZ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429" y="980728"/>
            <a:ext cx="8691111" cy="4032448"/>
          </a:xfrm>
        </p:spPr>
      </p:pic>
    </p:spTree>
    <p:extLst>
      <p:ext uri="{BB962C8B-B14F-4D97-AF65-F5344CB8AC3E}">
        <p14:creationId xmlns:p14="http://schemas.microsoft.com/office/powerpoint/2010/main" val="2297184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NZ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99" y="836713"/>
            <a:ext cx="9053507" cy="5112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7193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80928"/>
            <a:ext cx="8229600" cy="1143000"/>
          </a:xfrm>
        </p:spPr>
        <p:txBody>
          <a:bodyPr/>
          <a:lstStyle/>
          <a:p>
            <a:endParaRPr lang="en-NZ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  <p:extLst>
      <p:ext uri="{BB962C8B-B14F-4D97-AF65-F5344CB8AC3E}">
        <p14:creationId xmlns:p14="http://schemas.microsoft.com/office/powerpoint/2010/main" val="1215110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NZ"/>
          </a:p>
        </p:txBody>
      </p:sp>
      <p:pic>
        <p:nvPicPr>
          <p:cNvPr id="4" name="1st bergs, from boom, RNZN clip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180528" y="274638"/>
            <a:ext cx="9216215" cy="5184576"/>
          </a:xfrm>
        </p:spPr>
      </p:pic>
    </p:spTree>
    <p:extLst>
      <p:ext uri="{BB962C8B-B14F-4D97-AF65-F5344CB8AC3E}">
        <p14:creationId xmlns:p14="http://schemas.microsoft.com/office/powerpoint/2010/main" val="247778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7824" y="274638"/>
            <a:ext cx="3024336" cy="1143000"/>
          </a:xfrm>
        </p:spPr>
        <p:txBody>
          <a:bodyPr/>
          <a:lstStyle/>
          <a:p>
            <a:endParaRPr lang="en-N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65852" y="2276872"/>
            <a:ext cx="11598492" cy="46891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0"/>
            <a:ext cx="7632848" cy="3384376"/>
          </a:xfrm>
        </p:spPr>
      </p:pic>
    </p:spTree>
    <p:extLst>
      <p:ext uri="{BB962C8B-B14F-4D97-AF65-F5344CB8AC3E}">
        <p14:creationId xmlns:p14="http://schemas.microsoft.com/office/powerpoint/2010/main" val="2732693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5341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NZ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163" y="58614"/>
            <a:ext cx="8790325" cy="6592744"/>
          </a:xfrm>
        </p:spPr>
      </p:pic>
    </p:spTree>
    <p:extLst>
      <p:ext uri="{BB962C8B-B14F-4D97-AF65-F5344CB8AC3E}">
        <p14:creationId xmlns:p14="http://schemas.microsoft.com/office/powerpoint/2010/main" val="2467174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NZ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352928" cy="6222386"/>
          </a:xfrm>
        </p:spPr>
      </p:pic>
    </p:spTree>
    <p:extLst>
      <p:ext uri="{BB962C8B-B14F-4D97-AF65-F5344CB8AC3E}">
        <p14:creationId xmlns:p14="http://schemas.microsoft.com/office/powerpoint/2010/main" val="3200639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NZ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37829"/>
            <a:ext cx="8307767" cy="6230825"/>
          </a:xfrm>
        </p:spPr>
      </p:pic>
    </p:spTree>
    <p:extLst>
      <p:ext uri="{BB962C8B-B14F-4D97-AF65-F5344CB8AC3E}">
        <p14:creationId xmlns:p14="http://schemas.microsoft.com/office/powerpoint/2010/main" val="1392707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NZ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23" y="394492"/>
            <a:ext cx="8254933" cy="6202860"/>
          </a:xfrm>
        </p:spPr>
      </p:pic>
    </p:spTree>
    <p:extLst>
      <p:ext uri="{BB962C8B-B14F-4D97-AF65-F5344CB8AC3E}">
        <p14:creationId xmlns:p14="http://schemas.microsoft.com/office/powerpoint/2010/main" val="135707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NZ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696" y="332656"/>
            <a:ext cx="8235760" cy="6176820"/>
          </a:xfrm>
        </p:spPr>
      </p:pic>
      <p:sp>
        <p:nvSpPr>
          <p:cNvPr id="5" name="TextBox 4"/>
          <p:cNvSpPr txBox="1"/>
          <p:nvPr/>
        </p:nvSpPr>
        <p:spPr>
          <a:xfrm>
            <a:off x="1012985" y="764704"/>
            <a:ext cx="691276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NZ" sz="2400" b="1" dirty="0" smtClean="0">
                <a:solidFill>
                  <a:schemeClr val="bg1"/>
                </a:solidFill>
              </a:rPr>
              <a:t>Hook capacity 60,000</a:t>
            </a:r>
          </a:p>
          <a:p>
            <a:pPr algn="ctr"/>
            <a:endParaRPr lang="en-NZ" sz="2400" b="1" dirty="0" smtClean="0">
              <a:solidFill>
                <a:schemeClr val="bg1"/>
              </a:solidFill>
            </a:endParaRPr>
          </a:p>
          <a:p>
            <a:pPr algn="ctr"/>
            <a:r>
              <a:rPr lang="en-NZ" sz="2400" b="1" dirty="0" err="1" smtClean="0">
                <a:solidFill>
                  <a:schemeClr val="bg1"/>
                </a:solidFill>
              </a:rPr>
              <a:t>Mustad</a:t>
            </a:r>
            <a:r>
              <a:rPr lang="en-NZ" sz="2400" b="1" dirty="0" smtClean="0">
                <a:solidFill>
                  <a:schemeClr val="bg1"/>
                </a:solidFill>
              </a:rPr>
              <a:t> auto system baiting 3 hooks pre second</a:t>
            </a:r>
          </a:p>
          <a:p>
            <a:pPr algn="ctr"/>
            <a:endParaRPr lang="en-NZ" sz="2400" b="1" dirty="0" smtClean="0">
              <a:solidFill>
                <a:schemeClr val="bg1"/>
              </a:solidFill>
            </a:endParaRPr>
          </a:p>
          <a:p>
            <a:pPr algn="ctr"/>
            <a:r>
              <a:rPr lang="en-NZ" sz="2400" b="1" dirty="0" smtClean="0">
                <a:solidFill>
                  <a:schemeClr val="bg1"/>
                </a:solidFill>
              </a:rPr>
              <a:t>Each line about 6 mile with 12,000 hooks</a:t>
            </a:r>
          </a:p>
          <a:p>
            <a:pPr algn="ctr"/>
            <a:endParaRPr lang="en-NZ" sz="2400" b="1" dirty="0" smtClean="0">
              <a:solidFill>
                <a:schemeClr val="bg1"/>
              </a:solidFill>
            </a:endParaRPr>
          </a:p>
          <a:p>
            <a:pPr algn="ctr"/>
            <a:r>
              <a:rPr lang="en-NZ" sz="2400" b="1" dirty="0" smtClean="0">
                <a:solidFill>
                  <a:schemeClr val="bg1"/>
                </a:solidFill>
              </a:rPr>
              <a:t>Fishing depth between 1,200 and 2,000m</a:t>
            </a:r>
          </a:p>
          <a:p>
            <a:pPr algn="ctr"/>
            <a:endParaRPr lang="en-NZ" sz="2400" b="1" dirty="0">
              <a:solidFill>
                <a:schemeClr val="bg1"/>
              </a:solidFill>
            </a:endParaRPr>
          </a:p>
          <a:p>
            <a:pPr algn="ctr"/>
            <a:r>
              <a:rPr lang="en-NZ" sz="2400" b="1" dirty="0" smtClean="0">
                <a:solidFill>
                  <a:schemeClr val="bg1"/>
                </a:solidFill>
              </a:rPr>
              <a:t>Backbone 11.5mm IW line, sinking .3m pre second</a:t>
            </a:r>
            <a:endParaRPr lang="en-N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8421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63888" y="2420888"/>
            <a:ext cx="3178696" cy="1143000"/>
          </a:xfrm>
        </p:spPr>
        <p:txBody>
          <a:bodyPr/>
          <a:lstStyle/>
          <a:p>
            <a:endParaRPr lang="en-NZ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131309"/>
            <a:ext cx="5040560" cy="6708115"/>
          </a:xfrm>
        </p:spPr>
      </p:pic>
    </p:spTree>
    <p:extLst>
      <p:ext uri="{BB962C8B-B14F-4D97-AF65-F5344CB8AC3E}">
        <p14:creationId xmlns:p14="http://schemas.microsoft.com/office/powerpoint/2010/main" val="1306819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NZ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696" y="332656"/>
            <a:ext cx="8235759" cy="6176819"/>
          </a:xfrm>
        </p:spPr>
      </p:pic>
    </p:spTree>
    <p:extLst>
      <p:ext uri="{BB962C8B-B14F-4D97-AF65-F5344CB8AC3E}">
        <p14:creationId xmlns:p14="http://schemas.microsoft.com/office/powerpoint/2010/main" val="2792875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NZ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696" y="332656"/>
            <a:ext cx="8235760" cy="6176820"/>
          </a:xfrm>
        </p:spPr>
      </p:pic>
    </p:spTree>
    <p:extLst>
      <p:ext uri="{BB962C8B-B14F-4D97-AF65-F5344CB8AC3E}">
        <p14:creationId xmlns:p14="http://schemas.microsoft.com/office/powerpoint/2010/main" val="3568494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19872" y="3212976"/>
            <a:ext cx="2170584" cy="1143000"/>
          </a:xfrm>
        </p:spPr>
        <p:txBody>
          <a:bodyPr/>
          <a:lstStyle/>
          <a:p>
            <a:endParaRPr lang="en-NZ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52792"/>
            <a:ext cx="8208912" cy="6156684"/>
          </a:xfrm>
        </p:spPr>
      </p:pic>
    </p:spTree>
    <p:extLst>
      <p:ext uri="{BB962C8B-B14F-4D97-AF65-F5344CB8AC3E}">
        <p14:creationId xmlns:p14="http://schemas.microsoft.com/office/powerpoint/2010/main" val="2715926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NZ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696" y="404664"/>
            <a:ext cx="8283764" cy="6212823"/>
          </a:xfrm>
        </p:spPr>
      </p:pic>
    </p:spTree>
    <p:extLst>
      <p:ext uri="{BB962C8B-B14F-4D97-AF65-F5344CB8AC3E}">
        <p14:creationId xmlns:p14="http://schemas.microsoft.com/office/powerpoint/2010/main" val="2875343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NZ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810" y="-29344"/>
            <a:ext cx="9183126" cy="6887344"/>
          </a:xfrm>
        </p:spPr>
      </p:pic>
    </p:spTree>
    <p:extLst>
      <p:ext uri="{BB962C8B-B14F-4D97-AF65-F5344CB8AC3E}">
        <p14:creationId xmlns:p14="http://schemas.microsoft.com/office/powerpoint/2010/main" val="2976806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NZ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462" y="342727"/>
            <a:ext cx="8227994" cy="6182617"/>
          </a:xfrm>
        </p:spPr>
      </p:pic>
    </p:spTree>
    <p:extLst>
      <p:ext uri="{BB962C8B-B14F-4D97-AF65-F5344CB8AC3E}">
        <p14:creationId xmlns:p14="http://schemas.microsoft.com/office/powerpoint/2010/main" val="1384343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7864" y="2636912"/>
            <a:ext cx="3682752" cy="1143000"/>
          </a:xfrm>
        </p:spPr>
        <p:txBody>
          <a:bodyPr/>
          <a:lstStyle/>
          <a:p>
            <a:endParaRPr lang="en-NZ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696" y="332656"/>
            <a:ext cx="8256917" cy="6192688"/>
          </a:xfrm>
        </p:spPr>
      </p:pic>
    </p:spTree>
    <p:extLst>
      <p:ext uri="{BB962C8B-B14F-4D97-AF65-F5344CB8AC3E}">
        <p14:creationId xmlns:p14="http://schemas.microsoft.com/office/powerpoint/2010/main" val="1599915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59832" y="3501008"/>
            <a:ext cx="3250704" cy="1143000"/>
          </a:xfrm>
        </p:spPr>
        <p:txBody>
          <a:bodyPr/>
          <a:lstStyle/>
          <a:p>
            <a:endParaRPr lang="en-NZ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8568952" cy="6426714"/>
          </a:xfrm>
        </p:spPr>
      </p:pic>
    </p:spTree>
    <p:extLst>
      <p:ext uri="{BB962C8B-B14F-4D97-AF65-F5344CB8AC3E}">
        <p14:creationId xmlns:p14="http://schemas.microsoft.com/office/powerpoint/2010/main" val="1769017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15816" y="5157192"/>
            <a:ext cx="1944216" cy="1143000"/>
          </a:xfrm>
        </p:spPr>
        <p:txBody>
          <a:bodyPr/>
          <a:lstStyle/>
          <a:p>
            <a:endParaRPr lang="en-NZ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0"/>
            <a:ext cx="5126433" cy="6835244"/>
          </a:xfrm>
        </p:spPr>
      </p:pic>
    </p:spTree>
    <p:extLst>
      <p:ext uri="{BB962C8B-B14F-4D97-AF65-F5344CB8AC3E}">
        <p14:creationId xmlns:p14="http://schemas.microsoft.com/office/powerpoint/2010/main" val="2233241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NZ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8520" y="620688"/>
            <a:ext cx="9407658" cy="5879787"/>
          </a:xfrm>
        </p:spPr>
      </p:pic>
    </p:spTree>
    <p:extLst>
      <p:ext uri="{BB962C8B-B14F-4D97-AF65-F5344CB8AC3E}">
        <p14:creationId xmlns:p14="http://schemas.microsoft.com/office/powerpoint/2010/main" val="2531511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NZ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696" y="188640"/>
            <a:ext cx="8355772" cy="6266829"/>
          </a:xfrm>
        </p:spPr>
      </p:pic>
    </p:spTree>
    <p:extLst>
      <p:ext uri="{BB962C8B-B14F-4D97-AF65-F5344CB8AC3E}">
        <p14:creationId xmlns:p14="http://schemas.microsoft.com/office/powerpoint/2010/main" val="4186188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1943" y="1829333"/>
            <a:ext cx="2276938" cy="1143000"/>
          </a:xfrm>
        </p:spPr>
        <p:txBody>
          <a:bodyPr/>
          <a:lstStyle/>
          <a:p>
            <a:endParaRPr lang="en-NZ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070" y="117700"/>
            <a:ext cx="4320480" cy="3240360"/>
          </a:xfrm>
        </p:spPr>
      </p:pic>
      <p:pic>
        <p:nvPicPr>
          <p:cNvPr id="5" name="Content Placeholder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3" y="3358060"/>
            <a:ext cx="4357188" cy="326789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070" y="3501008"/>
            <a:ext cx="4231332" cy="296490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8928" y="188640"/>
            <a:ext cx="4309677" cy="3024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1836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NZ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707" y="260648"/>
            <a:ext cx="8259762" cy="6194822"/>
          </a:xfrm>
        </p:spPr>
      </p:pic>
    </p:spTree>
    <p:extLst>
      <p:ext uri="{BB962C8B-B14F-4D97-AF65-F5344CB8AC3E}">
        <p14:creationId xmlns:p14="http://schemas.microsoft.com/office/powerpoint/2010/main" val="2376301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63888" y="3140968"/>
            <a:ext cx="2952328" cy="1143000"/>
          </a:xfrm>
        </p:spPr>
        <p:txBody>
          <a:bodyPr/>
          <a:lstStyle/>
          <a:p>
            <a:endParaRPr lang="en-NZ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948" y="1417638"/>
            <a:ext cx="8746104" cy="4355559"/>
          </a:xfrm>
        </p:spPr>
      </p:pic>
    </p:spTree>
    <p:extLst>
      <p:ext uri="{BB962C8B-B14F-4D97-AF65-F5344CB8AC3E}">
        <p14:creationId xmlns:p14="http://schemas.microsoft.com/office/powerpoint/2010/main" val="2912629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-19103"/>
            <a:ext cx="8784976" cy="6896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243938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79424"/>
            <a:ext cx="9144000" cy="5299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5584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861048"/>
            <a:ext cx="6851104" cy="1143000"/>
          </a:xfrm>
        </p:spPr>
        <p:txBody>
          <a:bodyPr/>
          <a:lstStyle/>
          <a:p>
            <a:endParaRPr lang="en-NZ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764703"/>
            <a:ext cx="9131896" cy="4444813"/>
          </a:xfrm>
        </p:spPr>
      </p:pic>
    </p:spTree>
    <p:extLst>
      <p:ext uri="{BB962C8B-B14F-4D97-AF65-F5344CB8AC3E}">
        <p14:creationId xmlns:p14="http://schemas.microsoft.com/office/powerpoint/2010/main" val="3616203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0948" y="3501008"/>
            <a:ext cx="5112568" cy="1143000"/>
          </a:xfrm>
        </p:spPr>
        <p:txBody>
          <a:bodyPr/>
          <a:lstStyle/>
          <a:p>
            <a:endParaRPr lang="en-NZ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82" y="188640"/>
            <a:ext cx="9053536" cy="4824536"/>
          </a:xfrm>
        </p:spPr>
      </p:pic>
    </p:spTree>
    <p:extLst>
      <p:ext uri="{BB962C8B-B14F-4D97-AF65-F5344CB8AC3E}">
        <p14:creationId xmlns:p14="http://schemas.microsoft.com/office/powerpoint/2010/main" val="237957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1992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3503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8070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NZ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696" y="404664"/>
            <a:ext cx="8283764" cy="6212823"/>
          </a:xfrm>
        </p:spPr>
      </p:pic>
    </p:spTree>
    <p:extLst>
      <p:ext uri="{BB962C8B-B14F-4D97-AF65-F5344CB8AC3E}">
        <p14:creationId xmlns:p14="http://schemas.microsoft.com/office/powerpoint/2010/main" val="4268972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097862"/>
            <a:ext cx="8229600" cy="1143000"/>
          </a:xfrm>
        </p:spPr>
        <p:txBody>
          <a:bodyPr/>
          <a:lstStyle/>
          <a:p>
            <a:endParaRPr lang="en-NZ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412" y="1340768"/>
            <a:ext cx="8976776" cy="4657189"/>
          </a:xfrm>
        </p:spPr>
      </p:pic>
    </p:spTree>
    <p:extLst>
      <p:ext uri="{BB962C8B-B14F-4D97-AF65-F5344CB8AC3E}">
        <p14:creationId xmlns:p14="http://schemas.microsoft.com/office/powerpoint/2010/main" val="848114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NZ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696" y="327386"/>
            <a:ext cx="8455966" cy="6341974"/>
          </a:xfrm>
        </p:spPr>
      </p:pic>
    </p:spTree>
    <p:extLst>
      <p:ext uri="{BB962C8B-B14F-4D97-AF65-F5344CB8AC3E}">
        <p14:creationId xmlns:p14="http://schemas.microsoft.com/office/powerpoint/2010/main" val="244334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2276872"/>
            <a:ext cx="8229600" cy="1143000"/>
          </a:xfrm>
        </p:spPr>
        <p:txBody>
          <a:bodyPr/>
          <a:lstStyle/>
          <a:p>
            <a:endParaRPr lang="en-NZ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93" y="908720"/>
            <a:ext cx="9065306" cy="5217443"/>
          </a:xfrm>
        </p:spPr>
      </p:pic>
    </p:spTree>
    <p:extLst>
      <p:ext uri="{BB962C8B-B14F-4D97-AF65-F5344CB8AC3E}">
        <p14:creationId xmlns:p14="http://schemas.microsoft.com/office/powerpoint/2010/main" val="1694022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NZ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696" y="404664"/>
            <a:ext cx="8160906" cy="6120680"/>
          </a:xfrm>
        </p:spPr>
      </p:pic>
    </p:spTree>
    <p:extLst>
      <p:ext uri="{BB962C8B-B14F-4D97-AF65-F5344CB8AC3E}">
        <p14:creationId xmlns:p14="http://schemas.microsoft.com/office/powerpoint/2010/main" val="782518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9966</TotalTime>
  <Words>35</Words>
  <Application>Microsoft Office PowerPoint</Application>
  <PresentationFormat>On-screen Show (4:3)</PresentationFormat>
  <Paragraphs>9</Paragraphs>
  <Slides>38</Slides>
  <Notes>0</Notes>
  <HiddenSlides>1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1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John</dc:creator>
  <cp:lastModifiedBy>John Bennett</cp:lastModifiedBy>
  <cp:revision>118</cp:revision>
  <dcterms:created xsi:type="dcterms:W3CDTF">2013-08-31T05:10:48Z</dcterms:created>
  <dcterms:modified xsi:type="dcterms:W3CDTF">2016-03-15T20:54:48Z</dcterms:modified>
</cp:coreProperties>
</file>