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9" r:id="rId4"/>
    <p:sldId id="260" r:id="rId5"/>
    <p:sldId id="267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4FFF4-7DF0-47C9-A90F-A10D4303FAA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20B9C-7194-431D-BCC3-FF5D908B9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C5C36-777F-4118-AF0F-34464E8C120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18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7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0B9C-7194-431D-BCC3-FF5D908B93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6C1A-88BD-4E21-9007-1FBB8A2309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056B-707C-490D-932A-F4B6F62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0" y="5497550"/>
            <a:ext cx="12192000" cy="1360449"/>
          </a:xfrm>
          <a:prstGeom prst="rect">
            <a:avLst/>
          </a:prstGeom>
          <a:solidFill>
            <a:srgbClr val="2D317E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bg1"/>
                </a:solidFill>
              </a:rPr>
              <a:t>MITIGATION BY DEVELOPING TECHNOLOGICAL SYSTEMS TO REDUCE DEPREDATION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bg1"/>
                </a:solidFill>
              </a:rPr>
              <a:t>-WHAT HAS BEEN SO FAR-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200" b="1" dirty="0">
                <a:solidFill>
                  <a:prstClr val="white"/>
                </a:solidFill>
              </a:rPr>
              <a:t>Pablo Parra Henríquez </a:t>
            </a:r>
            <a:r>
              <a:rPr lang="nb-NO" sz="2200" dirty="0">
                <a:solidFill>
                  <a:prstClr val="white"/>
                </a:solidFill>
              </a:rPr>
              <a:t>|</a:t>
            </a:r>
            <a:r>
              <a:rPr lang="en-GB" sz="2200" b="1" dirty="0">
                <a:solidFill>
                  <a:prstClr val="white"/>
                </a:solidFill>
              </a:rPr>
              <a:t> Senior Mechanical Engineer </a:t>
            </a:r>
            <a:r>
              <a:rPr lang="nb-NO" sz="2200" dirty="0">
                <a:solidFill>
                  <a:prstClr val="white"/>
                </a:solidFill>
              </a:rPr>
              <a:t>| AS </a:t>
            </a:r>
            <a:r>
              <a:rPr lang="en-GB" sz="2200" b="1" dirty="0">
                <a:solidFill>
                  <a:prstClr val="white"/>
                </a:solidFill>
              </a:rPr>
              <a:t>FISKEVEGN</a:t>
            </a:r>
            <a:r>
              <a:rPr lang="en-GB" sz="2400" dirty="0">
                <a:solidFill>
                  <a:prstClr val="white"/>
                </a:solidFill>
              </a:rPr>
              <a:t/>
            </a:r>
            <a:br>
              <a:rPr lang="en-GB" sz="2400" dirty="0">
                <a:solidFill>
                  <a:prstClr val="white"/>
                </a:solidFill>
              </a:rPr>
            </a:br>
            <a:r>
              <a:rPr lang="en-GB" sz="1600" i="1" dirty="0">
                <a:solidFill>
                  <a:prstClr val="white"/>
                </a:solidFill>
              </a:rPr>
              <a:t>COLTO </a:t>
            </a:r>
            <a:r>
              <a:rPr lang="en-GB" sz="1600" i="1" dirty="0" smtClean="0">
                <a:solidFill>
                  <a:prstClr val="white"/>
                </a:solidFill>
              </a:rPr>
              <a:t>Whale </a:t>
            </a:r>
            <a:r>
              <a:rPr lang="en-GB" sz="16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918" y="1741060"/>
            <a:ext cx="6088203" cy="45764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06408" y="1269641"/>
            <a:ext cx="9451269" cy="4780796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spcAft>
                <a:spcPts val="1000"/>
              </a:spcAft>
            </a:pPr>
            <a:r>
              <a:rPr lang="en-US" sz="2000" b="1" dirty="0"/>
              <a:t>Fiskevegn and </a:t>
            </a:r>
            <a:r>
              <a:rPr lang="en-US" sz="2000" b="1" dirty="0" smtClean="0"/>
              <a:t>a team of experts in acoustics, hydrodynamics and marine engineering did an </a:t>
            </a:r>
            <a:r>
              <a:rPr lang="en-US" sz="2000" b="1" dirty="0"/>
              <a:t>assessment of </a:t>
            </a:r>
            <a:r>
              <a:rPr lang="en-US" sz="2000" b="1" dirty="0" smtClean="0"/>
              <a:t>main directions of “WADS” development in 2012</a:t>
            </a:r>
            <a:endParaRPr lang="en-US" sz="2000" b="1" dirty="0"/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nb-NO" sz="1800" dirty="0" smtClean="0"/>
              <a:t>The </a:t>
            </a:r>
            <a:r>
              <a:rPr lang="nb-NO" sz="1800" dirty="0" err="1" smtClean="0"/>
              <a:t>workgroup</a:t>
            </a:r>
            <a:r>
              <a:rPr lang="nb-NO" sz="1800" dirty="0" smtClean="0"/>
              <a:t> </a:t>
            </a:r>
            <a:r>
              <a:rPr lang="nb-NO" sz="1800" dirty="0" err="1" smtClean="0"/>
              <a:t>conlcuded</a:t>
            </a:r>
            <a:r>
              <a:rPr lang="nb-NO" sz="1800" dirty="0" smtClean="0"/>
              <a:t>: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nb-NO" sz="1800" dirty="0" smtClean="0"/>
              <a:t>- </a:t>
            </a:r>
            <a:r>
              <a:rPr lang="nb-NO" sz="1800" dirty="0" err="1" smtClean="0"/>
              <a:t>Against</a:t>
            </a:r>
            <a:r>
              <a:rPr lang="nb-NO" sz="1800" dirty="0" smtClean="0"/>
              <a:t> </a:t>
            </a:r>
            <a:r>
              <a:rPr lang="nb-NO" sz="1800" dirty="0" err="1" smtClean="0"/>
              <a:t>developing</a:t>
            </a:r>
            <a:r>
              <a:rPr lang="nb-NO" sz="1800" dirty="0" smtClean="0"/>
              <a:t> </a:t>
            </a:r>
            <a:r>
              <a:rPr lang="nb-NO" sz="1800" dirty="0" err="1" smtClean="0"/>
              <a:t>acoustic</a:t>
            </a:r>
            <a:r>
              <a:rPr lang="nb-NO" sz="1800" dirty="0" smtClean="0"/>
              <a:t> </a:t>
            </a:r>
            <a:r>
              <a:rPr lang="nb-NO" sz="1800" dirty="0" err="1" smtClean="0"/>
              <a:t>deterrents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given </a:t>
            </a:r>
            <a:r>
              <a:rPr lang="nb-NO" sz="1800" dirty="0" err="1" smtClean="0"/>
              <a:t>whale</a:t>
            </a:r>
            <a:r>
              <a:rPr lang="nb-NO" sz="1800" dirty="0" smtClean="0"/>
              <a:t> </a:t>
            </a:r>
            <a:r>
              <a:rPr lang="nb-NO" sz="1800" dirty="0" err="1" smtClean="0"/>
              <a:t>learning</a:t>
            </a:r>
            <a:r>
              <a:rPr lang="nb-NO" sz="1800" dirty="0" smtClean="0"/>
              <a:t> </a:t>
            </a:r>
            <a:r>
              <a:rPr lang="nb-NO" sz="1800" dirty="0" err="1" smtClean="0"/>
              <a:t>capabilities</a:t>
            </a:r>
            <a:r>
              <a:rPr lang="nb-NO" sz="1800" dirty="0" smtClean="0"/>
              <a:t>, and </a:t>
            </a:r>
            <a:r>
              <a:rPr lang="nb-NO" sz="1800" dirty="0" err="1" smtClean="0"/>
              <a:t>that</a:t>
            </a:r>
            <a:r>
              <a:rPr lang="nb-NO" sz="1800" dirty="0" smtClean="0"/>
              <a:t> in </a:t>
            </a:r>
            <a:br>
              <a:rPr lang="nb-NO" sz="1800" dirty="0" smtClean="0"/>
            </a:br>
            <a:r>
              <a:rPr lang="nb-NO" sz="1800" dirty="0" smtClean="0"/>
              <a:t>order to be </a:t>
            </a:r>
            <a:r>
              <a:rPr lang="nb-NO" sz="1800" dirty="0" err="1" smtClean="0"/>
              <a:t>effective</a:t>
            </a:r>
            <a:r>
              <a:rPr lang="nb-NO" sz="1800" dirty="0" smtClean="0"/>
              <a:t>, sound </a:t>
            </a:r>
            <a:r>
              <a:rPr lang="nb-NO" sz="1800" dirty="0" err="1" smtClean="0"/>
              <a:t>sources</a:t>
            </a:r>
            <a:r>
              <a:rPr lang="nb-NO" sz="1800" dirty="0" smtClean="0"/>
              <a:t> </a:t>
            </a:r>
            <a:r>
              <a:rPr lang="nb-NO" sz="1800" dirty="0" err="1" smtClean="0"/>
              <a:t>probably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err="1" smtClean="0"/>
              <a:t>would</a:t>
            </a:r>
            <a:r>
              <a:rPr lang="nb-NO" sz="1800" dirty="0" smtClean="0"/>
              <a:t> </a:t>
            </a:r>
            <a:r>
              <a:rPr lang="nb-NO" sz="1800" dirty="0" err="1" smtClean="0"/>
              <a:t>need</a:t>
            </a:r>
            <a:r>
              <a:rPr lang="nb-NO" sz="1800" dirty="0" smtClean="0"/>
              <a:t> to harm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whales</a:t>
            </a:r>
            <a:endParaRPr lang="nb-NO" sz="1800" dirty="0" smtClean="0"/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nb-NO" sz="1800" dirty="0" smtClean="0"/>
              <a:t>- In </a:t>
            </a:r>
            <a:r>
              <a:rPr lang="nb-NO" sz="1800" dirty="0" err="1" smtClean="0"/>
              <a:t>favour</a:t>
            </a:r>
            <a:r>
              <a:rPr lang="nb-NO" sz="1800" dirty="0" smtClean="0"/>
              <a:t> of </a:t>
            </a:r>
            <a:r>
              <a:rPr lang="nb-NO" sz="1800" dirty="0" err="1" smtClean="0"/>
              <a:t>detailed</a:t>
            </a:r>
            <a:r>
              <a:rPr lang="nb-NO" sz="1800" dirty="0" smtClean="0"/>
              <a:t> </a:t>
            </a:r>
            <a:r>
              <a:rPr lang="nb-NO" sz="1800" dirty="0" err="1" smtClean="0"/>
              <a:t>exploration</a:t>
            </a:r>
            <a:r>
              <a:rPr lang="nb-NO" sz="1800" dirty="0" smtClean="0"/>
              <a:t> of </a:t>
            </a:r>
            <a:br>
              <a:rPr lang="nb-NO" sz="1800" dirty="0" smtClean="0"/>
            </a:br>
            <a:r>
              <a:rPr lang="nb-NO" sz="1800" dirty="0" err="1" smtClean="0"/>
              <a:t>containment</a:t>
            </a:r>
            <a:r>
              <a:rPr lang="nb-NO" sz="1800" dirty="0" smtClean="0"/>
              <a:t> / </a:t>
            </a:r>
            <a:r>
              <a:rPr lang="nb-NO" sz="1800" dirty="0" err="1" smtClean="0"/>
              <a:t>catch</a:t>
            </a:r>
            <a:r>
              <a:rPr lang="nb-NO" sz="1800" dirty="0" smtClean="0"/>
              <a:t> </a:t>
            </a:r>
            <a:r>
              <a:rPr lang="nb-NO" sz="1800" dirty="0" err="1" smtClean="0"/>
              <a:t>protecion</a:t>
            </a:r>
            <a:r>
              <a:rPr lang="nb-NO" sz="1800" dirty="0" smtClean="0"/>
              <a:t> </a:t>
            </a:r>
            <a:r>
              <a:rPr lang="nb-NO" sz="1800" dirty="0" err="1" smtClean="0"/>
              <a:t>solutions</a:t>
            </a:r>
            <a:endParaRPr lang="nb-NO" sz="1800" dirty="0" smtClean="0"/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nb-NO" sz="1800" u="sng" dirty="0" smtClean="0"/>
              <a:t>New:</a:t>
            </a:r>
            <a:r>
              <a:rPr lang="nb-NO" sz="1800" dirty="0" smtClean="0"/>
              <a:t> Insights in </a:t>
            </a:r>
            <a:r>
              <a:rPr lang="nb-NO" sz="1800" dirty="0" err="1" smtClean="0"/>
              <a:t>hydrodynamics</a:t>
            </a:r>
            <a:r>
              <a:rPr lang="nb-NO" sz="1800" dirty="0" smtClean="0"/>
              <a:t> </a:t>
            </a:r>
            <a:r>
              <a:rPr lang="nb-NO" sz="1800" dirty="0" err="1" smtClean="0"/>
              <a:t>are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err="1" smtClean="0"/>
              <a:t>emerging</a:t>
            </a:r>
            <a:r>
              <a:rPr lang="nb-NO" sz="1800" dirty="0" smtClean="0"/>
              <a:t> </a:t>
            </a:r>
            <a:r>
              <a:rPr lang="nb-NO" sz="1800" dirty="0" err="1" smtClean="0"/>
              <a:t>that</a:t>
            </a:r>
            <a:r>
              <a:rPr lang="nb-NO" sz="1800" dirty="0" smtClean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offer </a:t>
            </a:r>
            <a:r>
              <a:rPr lang="nb-NO" sz="1800" dirty="0" err="1" smtClean="0"/>
              <a:t>useful</a:t>
            </a:r>
            <a:r>
              <a:rPr lang="nb-NO" sz="1800" dirty="0" smtClean="0"/>
              <a:t> </a:t>
            </a:r>
            <a:r>
              <a:rPr lang="nb-NO" sz="1800" dirty="0" err="1" smtClean="0"/>
              <a:t>advice</a:t>
            </a:r>
            <a:r>
              <a:rPr lang="nb-NO" sz="1800" dirty="0" smtClean="0"/>
              <a:t> in </a:t>
            </a:r>
            <a:br>
              <a:rPr lang="nb-NO" sz="1800" dirty="0" smtClean="0"/>
            </a:br>
            <a:r>
              <a:rPr lang="nb-NO" sz="1800" dirty="0" smtClean="0"/>
              <a:t>combination </a:t>
            </a:r>
            <a:r>
              <a:rPr lang="nb-NO" sz="1800" dirty="0" err="1" smtClean="0"/>
              <a:t>with</a:t>
            </a:r>
            <a:r>
              <a:rPr lang="nb-NO" sz="1800" dirty="0" smtClean="0"/>
              <a:t> </a:t>
            </a:r>
            <a:r>
              <a:rPr lang="nb-NO" sz="1800" dirty="0" err="1" smtClean="0"/>
              <a:t>operational</a:t>
            </a:r>
            <a:r>
              <a:rPr lang="nb-NO" sz="1800" dirty="0" smtClean="0"/>
              <a:t> </a:t>
            </a:r>
            <a:r>
              <a:rPr lang="nb-NO" sz="1800" dirty="0" err="1" smtClean="0"/>
              <a:t>adaptations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(setting and </a:t>
            </a:r>
            <a:r>
              <a:rPr lang="nb-NO" sz="1800" dirty="0" err="1" smtClean="0"/>
              <a:t>hauling</a:t>
            </a:r>
            <a:r>
              <a:rPr lang="nb-NO" sz="1800" dirty="0" smtClean="0"/>
              <a:t> </a:t>
            </a:r>
            <a:r>
              <a:rPr lang="nb-NO" sz="1800" dirty="0" err="1" smtClean="0"/>
              <a:t>strategies</a:t>
            </a:r>
            <a:r>
              <a:rPr lang="nb-NO" sz="1800" dirty="0" smtClean="0"/>
              <a:t>)</a:t>
            </a:r>
            <a:endParaRPr lang="nb-NO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6409" y="303396"/>
            <a:ext cx="717256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Some</a:t>
            </a:r>
            <a:r>
              <a:rPr lang="es-ES" sz="3600" b="1" dirty="0"/>
              <a:t> </a:t>
            </a:r>
            <a:r>
              <a:rPr lang="es-ES" sz="3600" b="1" dirty="0" err="1"/>
              <a:t>experiences</a:t>
            </a:r>
            <a:r>
              <a:rPr lang="es-ES" sz="3600" b="1" dirty="0"/>
              <a:t> and </a:t>
            </a:r>
            <a:r>
              <a:rPr lang="es-ES" sz="3600" b="1" dirty="0" err="1"/>
              <a:t>insights</a:t>
            </a:r>
            <a:r>
              <a:rPr lang="es-ES" sz="3600" b="1" dirty="0"/>
              <a:t> so </a:t>
            </a:r>
            <a:r>
              <a:rPr lang="es-ES" sz="3600" b="1" dirty="0" err="1"/>
              <a:t>far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48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310" y="992296"/>
            <a:ext cx="5611379" cy="1609347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350720" y="4068103"/>
            <a:ext cx="5490558" cy="955012"/>
          </a:xfrm>
        </p:spPr>
        <p:txBody>
          <a:bodyPr>
            <a:normAutofit/>
          </a:bodyPr>
          <a:lstStyle/>
          <a:p>
            <a:r>
              <a:rPr lang="es-ES" sz="5000" b="1" dirty="0">
                <a:solidFill>
                  <a:srgbClr val="0066FF"/>
                </a:solidFill>
                <a:latin typeface="Gadugi" panose="020B0502040204020203" pitchFamily="34" charset="0"/>
              </a:rPr>
              <a:t>THANK YOU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758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186" y="206680"/>
            <a:ext cx="9144000" cy="955012"/>
          </a:xfrm>
        </p:spPr>
        <p:txBody>
          <a:bodyPr>
            <a:normAutofit/>
          </a:bodyPr>
          <a:lstStyle/>
          <a:p>
            <a:pPr algn="l"/>
            <a:r>
              <a:rPr lang="es-ES" sz="5000" dirty="0"/>
              <a:t>…a bit </a:t>
            </a:r>
            <a:r>
              <a:rPr lang="es-ES" sz="5000" dirty="0" err="1"/>
              <a:t>about</a:t>
            </a:r>
            <a:r>
              <a:rPr lang="es-ES" sz="5000" dirty="0"/>
              <a:t> </a:t>
            </a:r>
            <a:r>
              <a:rPr lang="es-ES" sz="5000" b="1" i="1" dirty="0">
                <a:solidFill>
                  <a:srgbClr val="0033CC"/>
                </a:solidFill>
                <a:latin typeface="Gadugi" panose="020B0502040204020203" pitchFamily="34" charset="0"/>
              </a:rPr>
              <a:t>AS FISKEVEGN</a:t>
            </a:r>
            <a:r>
              <a:rPr lang="es-ES" sz="5000" dirty="0">
                <a:solidFill>
                  <a:srgbClr val="0033CC"/>
                </a:solidFill>
              </a:rPr>
              <a:t> </a:t>
            </a:r>
            <a:endParaRPr lang="en-US" sz="5000" dirty="0">
              <a:solidFill>
                <a:srgbClr val="0033C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6674" y="1298377"/>
            <a:ext cx="7445406" cy="1365512"/>
          </a:xfrm>
        </p:spPr>
        <p:txBody>
          <a:bodyPr/>
          <a:lstStyle/>
          <a:p>
            <a:pPr algn="just"/>
            <a:r>
              <a:rPr lang="en-US" dirty="0"/>
              <a:t>FISKEVEGN is a leading Scandinavian manufacturer of cords, ropes and fishing equipment.</a:t>
            </a:r>
          </a:p>
          <a:p>
            <a:pPr algn="just"/>
            <a:endParaRPr lang="en-US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10" name="Freeform 347"/>
          <p:cNvSpPr>
            <a:spLocks/>
          </p:cNvSpPr>
          <p:nvPr/>
        </p:nvSpPr>
        <p:spPr bwMode="auto">
          <a:xfrm>
            <a:off x="8499858" y="2559025"/>
            <a:ext cx="2998473" cy="3540979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connsiteX0" fmla="*/ 2771 w 10000"/>
              <a:gd name="connsiteY0" fmla="*/ 8878 h 10000"/>
              <a:gd name="connsiteX1" fmla="*/ 2892 w 10000"/>
              <a:gd name="connsiteY1" fmla="*/ 8776 h 10000"/>
              <a:gd name="connsiteX2" fmla="*/ 2892 w 10000"/>
              <a:gd name="connsiteY2" fmla="*/ 8367 h 10000"/>
              <a:gd name="connsiteX3" fmla="*/ 2892 w 10000"/>
              <a:gd name="connsiteY3" fmla="*/ 8163 h 10000"/>
              <a:gd name="connsiteX4" fmla="*/ 3133 w 10000"/>
              <a:gd name="connsiteY4" fmla="*/ 7959 h 10000"/>
              <a:gd name="connsiteX5" fmla="*/ 2892 w 10000"/>
              <a:gd name="connsiteY5" fmla="*/ 7653 h 10000"/>
              <a:gd name="connsiteX6" fmla="*/ 2771 w 10000"/>
              <a:gd name="connsiteY6" fmla="*/ 7143 h 10000"/>
              <a:gd name="connsiteX7" fmla="*/ 2892 w 10000"/>
              <a:gd name="connsiteY7" fmla="*/ 6633 h 10000"/>
              <a:gd name="connsiteX8" fmla="*/ 2892 w 10000"/>
              <a:gd name="connsiteY8" fmla="*/ 6327 h 10000"/>
              <a:gd name="connsiteX9" fmla="*/ 3133 w 10000"/>
              <a:gd name="connsiteY9" fmla="*/ 6122 h 10000"/>
              <a:gd name="connsiteX10" fmla="*/ 3614 w 10000"/>
              <a:gd name="connsiteY10" fmla="*/ 6020 h 10000"/>
              <a:gd name="connsiteX11" fmla="*/ 3614 w 10000"/>
              <a:gd name="connsiteY11" fmla="*/ 5714 h 10000"/>
              <a:gd name="connsiteX12" fmla="*/ 3494 w 10000"/>
              <a:gd name="connsiteY12" fmla="*/ 5510 h 10000"/>
              <a:gd name="connsiteX13" fmla="*/ 3735 w 10000"/>
              <a:gd name="connsiteY13" fmla="*/ 5102 h 10000"/>
              <a:gd name="connsiteX14" fmla="*/ 3855 w 10000"/>
              <a:gd name="connsiteY14" fmla="*/ 4490 h 10000"/>
              <a:gd name="connsiteX15" fmla="*/ 4096 w 10000"/>
              <a:gd name="connsiteY15" fmla="*/ 4388 h 10000"/>
              <a:gd name="connsiteX16" fmla="*/ 4337 w 10000"/>
              <a:gd name="connsiteY16" fmla="*/ 3878 h 10000"/>
              <a:gd name="connsiteX17" fmla="*/ 4578 w 10000"/>
              <a:gd name="connsiteY17" fmla="*/ 3571 h 10000"/>
              <a:gd name="connsiteX18" fmla="*/ 4458 w 10000"/>
              <a:gd name="connsiteY18" fmla="*/ 3265 h 10000"/>
              <a:gd name="connsiteX19" fmla="*/ 4578 w 10000"/>
              <a:gd name="connsiteY19" fmla="*/ 3061 h 10000"/>
              <a:gd name="connsiteX20" fmla="*/ 4940 w 10000"/>
              <a:gd name="connsiteY20" fmla="*/ 2857 h 10000"/>
              <a:gd name="connsiteX21" fmla="*/ 5060 w 10000"/>
              <a:gd name="connsiteY21" fmla="*/ 2857 h 10000"/>
              <a:gd name="connsiteX22" fmla="*/ 5301 w 10000"/>
              <a:gd name="connsiteY22" fmla="*/ 2449 h 10000"/>
              <a:gd name="connsiteX23" fmla="*/ 5663 w 10000"/>
              <a:gd name="connsiteY23" fmla="*/ 2449 h 10000"/>
              <a:gd name="connsiteX24" fmla="*/ 5904 w 10000"/>
              <a:gd name="connsiteY24" fmla="*/ 2449 h 10000"/>
              <a:gd name="connsiteX25" fmla="*/ 5904 w 10000"/>
              <a:gd name="connsiteY25" fmla="*/ 2245 h 10000"/>
              <a:gd name="connsiteX26" fmla="*/ 6024 w 10000"/>
              <a:gd name="connsiteY26" fmla="*/ 1939 h 10000"/>
              <a:gd name="connsiteX27" fmla="*/ 6145 w 10000"/>
              <a:gd name="connsiteY27" fmla="*/ 1939 h 10000"/>
              <a:gd name="connsiteX28" fmla="*/ 6265 w 10000"/>
              <a:gd name="connsiteY28" fmla="*/ 1939 h 10000"/>
              <a:gd name="connsiteX29" fmla="*/ 6386 w 10000"/>
              <a:gd name="connsiteY29" fmla="*/ 1735 h 10000"/>
              <a:gd name="connsiteX30" fmla="*/ 6506 w 10000"/>
              <a:gd name="connsiteY30" fmla="*/ 1939 h 10000"/>
              <a:gd name="connsiteX31" fmla="*/ 6747 w 10000"/>
              <a:gd name="connsiteY31" fmla="*/ 2143 h 10000"/>
              <a:gd name="connsiteX32" fmla="*/ 7108 w 10000"/>
              <a:gd name="connsiteY32" fmla="*/ 2245 h 10000"/>
              <a:gd name="connsiteX33" fmla="*/ 7470 w 10000"/>
              <a:gd name="connsiteY33" fmla="*/ 2143 h 10000"/>
              <a:gd name="connsiteX34" fmla="*/ 7590 w 10000"/>
              <a:gd name="connsiteY34" fmla="*/ 2245 h 10000"/>
              <a:gd name="connsiteX35" fmla="*/ 7952 w 10000"/>
              <a:gd name="connsiteY35" fmla="*/ 1939 h 10000"/>
              <a:gd name="connsiteX36" fmla="*/ 8193 w 10000"/>
              <a:gd name="connsiteY36" fmla="*/ 1429 h 10000"/>
              <a:gd name="connsiteX37" fmla="*/ 8434 w 10000"/>
              <a:gd name="connsiteY37" fmla="*/ 1224 h 10000"/>
              <a:gd name="connsiteX38" fmla="*/ 9036 w 10000"/>
              <a:gd name="connsiteY38" fmla="*/ 1122 h 10000"/>
              <a:gd name="connsiteX39" fmla="*/ 9398 w 10000"/>
              <a:gd name="connsiteY39" fmla="*/ 1429 h 10000"/>
              <a:gd name="connsiteX40" fmla="*/ 9398 w 10000"/>
              <a:gd name="connsiteY40" fmla="*/ 1735 h 10000"/>
              <a:gd name="connsiteX41" fmla="*/ 9277 w 10000"/>
              <a:gd name="connsiteY41" fmla="*/ 1939 h 10000"/>
              <a:gd name="connsiteX42" fmla="*/ 9398 w 10000"/>
              <a:gd name="connsiteY42" fmla="*/ 1837 h 10000"/>
              <a:gd name="connsiteX43" fmla="*/ 9277 w 10000"/>
              <a:gd name="connsiteY43" fmla="*/ 1939 h 10000"/>
              <a:gd name="connsiteX44" fmla="*/ 9277 w 10000"/>
              <a:gd name="connsiteY44" fmla="*/ 1939 h 10000"/>
              <a:gd name="connsiteX45" fmla="*/ 9759 w 10000"/>
              <a:gd name="connsiteY45" fmla="*/ 1531 h 10000"/>
              <a:gd name="connsiteX46" fmla="*/ 9880 w 10000"/>
              <a:gd name="connsiteY46" fmla="*/ 1327 h 10000"/>
              <a:gd name="connsiteX47" fmla="*/ 9759 w 10000"/>
              <a:gd name="connsiteY47" fmla="*/ 1224 h 10000"/>
              <a:gd name="connsiteX48" fmla="*/ 9639 w 10000"/>
              <a:gd name="connsiteY48" fmla="*/ 918 h 10000"/>
              <a:gd name="connsiteX49" fmla="*/ 10000 w 10000"/>
              <a:gd name="connsiteY49" fmla="*/ 612 h 10000"/>
              <a:gd name="connsiteX50" fmla="*/ 9639 w 10000"/>
              <a:gd name="connsiteY50" fmla="*/ 408 h 10000"/>
              <a:gd name="connsiteX51" fmla="*/ 9157 w 10000"/>
              <a:gd name="connsiteY51" fmla="*/ 0 h 10000"/>
              <a:gd name="connsiteX52" fmla="*/ 8675 w 10000"/>
              <a:gd name="connsiteY52" fmla="*/ 408 h 10000"/>
              <a:gd name="connsiteX53" fmla="*/ 8313 w 10000"/>
              <a:gd name="connsiteY53" fmla="*/ 204 h 10000"/>
              <a:gd name="connsiteX54" fmla="*/ 8313 w 10000"/>
              <a:gd name="connsiteY54" fmla="*/ 102 h 10000"/>
              <a:gd name="connsiteX55" fmla="*/ 7952 w 10000"/>
              <a:gd name="connsiteY55" fmla="*/ 102 h 10000"/>
              <a:gd name="connsiteX56" fmla="*/ 7470 w 10000"/>
              <a:gd name="connsiteY56" fmla="*/ 102 h 10000"/>
              <a:gd name="connsiteX57" fmla="*/ 7108 w 10000"/>
              <a:gd name="connsiteY57" fmla="*/ 510 h 10000"/>
              <a:gd name="connsiteX58" fmla="*/ 6747 w 10000"/>
              <a:gd name="connsiteY58" fmla="*/ 612 h 10000"/>
              <a:gd name="connsiteX59" fmla="*/ 6627 w 10000"/>
              <a:gd name="connsiteY59" fmla="*/ 612 h 10000"/>
              <a:gd name="connsiteX60" fmla="*/ 6386 w 10000"/>
              <a:gd name="connsiteY60" fmla="*/ 816 h 10000"/>
              <a:gd name="connsiteX61" fmla="*/ 6024 w 10000"/>
              <a:gd name="connsiteY61" fmla="*/ 816 h 10000"/>
              <a:gd name="connsiteX62" fmla="*/ 5783 w 10000"/>
              <a:gd name="connsiteY62" fmla="*/ 1327 h 10000"/>
              <a:gd name="connsiteX63" fmla="*/ 5181 w 10000"/>
              <a:gd name="connsiteY63" fmla="*/ 1429 h 10000"/>
              <a:gd name="connsiteX64" fmla="*/ 4940 w 10000"/>
              <a:gd name="connsiteY64" fmla="*/ 1939 h 10000"/>
              <a:gd name="connsiteX65" fmla="*/ 4819 w 10000"/>
              <a:gd name="connsiteY65" fmla="*/ 2245 h 10000"/>
              <a:gd name="connsiteX66" fmla="*/ 4458 w 10000"/>
              <a:gd name="connsiteY66" fmla="*/ 2245 h 10000"/>
              <a:gd name="connsiteX67" fmla="*/ 3855 w 10000"/>
              <a:gd name="connsiteY67" fmla="*/ 2857 h 10000"/>
              <a:gd name="connsiteX68" fmla="*/ 3855 w 10000"/>
              <a:gd name="connsiteY68" fmla="*/ 3163 h 10000"/>
              <a:gd name="connsiteX69" fmla="*/ 3373 w 10000"/>
              <a:gd name="connsiteY69" fmla="*/ 3878 h 10000"/>
              <a:gd name="connsiteX70" fmla="*/ 3133 w 10000"/>
              <a:gd name="connsiteY70" fmla="*/ 4184 h 10000"/>
              <a:gd name="connsiteX71" fmla="*/ 3012 w 10000"/>
              <a:gd name="connsiteY71" fmla="*/ 4694 h 10000"/>
              <a:gd name="connsiteX72" fmla="*/ 2771 w 10000"/>
              <a:gd name="connsiteY72" fmla="*/ 5000 h 10000"/>
              <a:gd name="connsiteX73" fmla="*/ 2048 w 10000"/>
              <a:gd name="connsiteY73" fmla="*/ 6122 h 10000"/>
              <a:gd name="connsiteX74" fmla="*/ 1566 w 10000"/>
              <a:gd name="connsiteY74" fmla="*/ 6429 h 10000"/>
              <a:gd name="connsiteX75" fmla="*/ 964 w 10000"/>
              <a:gd name="connsiteY75" fmla="*/ 6633 h 10000"/>
              <a:gd name="connsiteX76" fmla="*/ 571 w 10000"/>
              <a:gd name="connsiteY76" fmla="*/ 6912 h 10000"/>
              <a:gd name="connsiteX77" fmla="*/ 482 w 10000"/>
              <a:gd name="connsiteY77" fmla="*/ 7245 h 10000"/>
              <a:gd name="connsiteX78" fmla="*/ 361 w 10000"/>
              <a:gd name="connsiteY78" fmla="*/ 7449 h 10000"/>
              <a:gd name="connsiteX79" fmla="*/ 241 w 10000"/>
              <a:gd name="connsiteY79" fmla="*/ 7755 h 10000"/>
              <a:gd name="connsiteX80" fmla="*/ 0 w 10000"/>
              <a:gd name="connsiteY80" fmla="*/ 8061 h 10000"/>
              <a:gd name="connsiteX81" fmla="*/ 120 w 10000"/>
              <a:gd name="connsiteY81" fmla="*/ 8571 h 10000"/>
              <a:gd name="connsiteX82" fmla="*/ 241 w 10000"/>
              <a:gd name="connsiteY82" fmla="*/ 8878 h 10000"/>
              <a:gd name="connsiteX83" fmla="*/ 361 w 10000"/>
              <a:gd name="connsiteY83" fmla="*/ 9286 h 10000"/>
              <a:gd name="connsiteX84" fmla="*/ 361 w 10000"/>
              <a:gd name="connsiteY84" fmla="*/ 9694 h 10000"/>
              <a:gd name="connsiteX85" fmla="*/ 843 w 10000"/>
              <a:gd name="connsiteY85" fmla="*/ 10000 h 10000"/>
              <a:gd name="connsiteX86" fmla="*/ 1325 w 10000"/>
              <a:gd name="connsiteY86" fmla="*/ 9898 h 10000"/>
              <a:gd name="connsiteX87" fmla="*/ 1928 w 10000"/>
              <a:gd name="connsiteY87" fmla="*/ 9490 h 10000"/>
              <a:gd name="connsiteX88" fmla="*/ 2289 w 10000"/>
              <a:gd name="connsiteY88" fmla="*/ 9286 h 10000"/>
              <a:gd name="connsiteX89" fmla="*/ 2410 w 10000"/>
              <a:gd name="connsiteY89" fmla="*/ 9388 h 10000"/>
              <a:gd name="connsiteX90" fmla="*/ 2410 w 10000"/>
              <a:gd name="connsiteY90" fmla="*/ 9490 h 10000"/>
              <a:gd name="connsiteX91" fmla="*/ 2530 w 10000"/>
              <a:gd name="connsiteY91" fmla="*/ 9388 h 10000"/>
              <a:gd name="connsiteX92" fmla="*/ 2771 w 10000"/>
              <a:gd name="connsiteY92" fmla="*/ 8878 h 10000"/>
              <a:gd name="connsiteX0" fmla="*/ 2771 w 10000"/>
              <a:gd name="connsiteY0" fmla="*/ 8878 h 10000"/>
              <a:gd name="connsiteX1" fmla="*/ 2892 w 10000"/>
              <a:gd name="connsiteY1" fmla="*/ 8776 h 10000"/>
              <a:gd name="connsiteX2" fmla="*/ 2892 w 10000"/>
              <a:gd name="connsiteY2" fmla="*/ 8367 h 10000"/>
              <a:gd name="connsiteX3" fmla="*/ 2892 w 10000"/>
              <a:gd name="connsiteY3" fmla="*/ 8163 h 10000"/>
              <a:gd name="connsiteX4" fmla="*/ 3133 w 10000"/>
              <a:gd name="connsiteY4" fmla="*/ 7959 h 10000"/>
              <a:gd name="connsiteX5" fmla="*/ 2892 w 10000"/>
              <a:gd name="connsiteY5" fmla="*/ 7653 h 10000"/>
              <a:gd name="connsiteX6" fmla="*/ 2771 w 10000"/>
              <a:gd name="connsiteY6" fmla="*/ 7143 h 10000"/>
              <a:gd name="connsiteX7" fmla="*/ 2892 w 10000"/>
              <a:gd name="connsiteY7" fmla="*/ 6633 h 10000"/>
              <a:gd name="connsiteX8" fmla="*/ 2892 w 10000"/>
              <a:gd name="connsiteY8" fmla="*/ 6327 h 10000"/>
              <a:gd name="connsiteX9" fmla="*/ 3133 w 10000"/>
              <a:gd name="connsiteY9" fmla="*/ 6122 h 10000"/>
              <a:gd name="connsiteX10" fmla="*/ 3614 w 10000"/>
              <a:gd name="connsiteY10" fmla="*/ 6020 h 10000"/>
              <a:gd name="connsiteX11" fmla="*/ 3614 w 10000"/>
              <a:gd name="connsiteY11" fmla="*/ 5714 h 10000"/>
              <a:gd name="connsiteX12" fmla="*/ 3494 w 10000"/>
              <a:gd name="connsiteY12" fmla="*/ 5510 h 10000"/>
              <a:gd name="connsiteX13" fmla="*/ 3735 w 10000"/>
              <a:gd name="connsiteY13" fmla="*/ 5102 h 10000"/>
              <a:gd name="connsiteX14" fmla="*/ 3855 w 10000"/>
              <a:gd name="connsiteY14" fmla="*/ 4490 h 10000"/>
              <a:gd name="connsiteX15" fmla="*/ 4096 w 10000"/>
              <a:gd name="connsiteY15" fmla="*/ 4388 h 10000"/>
              <a:gd name="connsiteX16" fmla="*/ 4337 w 10000"/>
              <a:gd name="connsiteY16" fmla="*/ 3878 h 10000"/>
              <a:gd name="connsiteX17" fmla="*/ 4578 w 10000"/>
              <a:gd name="connsiteY17" fmla="*/ 3571 h 10000"/>
              <a:gd name="connsiteX18" fmla="*/ 4458 w 10000"/>
              <a:gd name="connsiteY18" fmla="*/ 3265 h 10000"/>
              <a:gd name="connsiteX19" fmla="*/ 4578 w 10000"/>
              <a:gd name="connsiteY19" fmla="*/ 3061 h 10000"/>
              <a:gd name="connsiteX20" fmla="*/ 4940 w 10000"/>
              <a:gd name="connsiteY20" fmla="*/ 2857 h 10000"/>
              <a:gd name="connsiteX21" fmla="*/ 5060 w 10000"/>
              <a:gd name="connsiteY21" fmla="*/ 2857 h 10000"/>
              <a:gd name="connsiteX22" fmla="*/ 5301 w 10000"/>
              <a:gd name="connsiteY22" fmla="*/ 2449 h 10000"/>
              <a:gd name="connsiteX23" fmla="*/ 5663 w 10000"/>
              <a:gd name="connsiteY23" fmla="*/ 2449 h 10000"/>
              <a:gd name="connsiteX24" fmla="*/ 5904 w 10000"/>
              <a:gd name="connsiteY24" fmla="*/ 2449 h 10000"/>
              <a:gd name="connsiteX25" fmla="*/ 5904 w 10000"/>
              <a:gd name="connsiteY25" fmla="*/ 2245 h 10000"/>
              <a:gd name="connsiteX26" fmla="*/ 6024 w 10000"/>
              <a:gd name="connsiteY26" fmla="*/ 1939 h 10000"/>
              <a:gd name="connsiteX27" fmla="*/ 6145 w 10000"/>
              <a:gd name="connsiteY27" fmla="*/ 1939 h 10000"/>
              <a:gd name="connsiteX28" fmla="*/ 6265 w 10000"/>
              <a:gd name="connsiteY28" fmla="*/ 1939 h 10000"/>
              <a:gd name="connsiteX29" fmla="*/ 6386 w 10000"/>
              <a:gd name="connsiteY29" fmla="*/ 1735 h 10000"/>
              <a:gd name="connsiteX30" fmla="*/ 6506 w 10000"/>
              <a:gd name="connsiteY30" fmla="*/ 1939 h 10000"/>
              <a:gd name="connsiteX31" fmla="*/ 6747 w 10000"/>
              <a:gd name="connsiteY31" fmla="*/ 2143 h 10000"/>
              <a:gd name="connsiteX32" fmla="*/ 7108 w 10000"/>
              <a:gd name="connsiteY32" fmla="*/ 2245 h 10000"/>
              <a:gd name="connsiteX33" fmla="*/ 7470 w 10000"/>
              <a:gd name="connsiteY33" fmla="*/ 2143 h 10000"/>
              <a:gd name="connsiteX34" fmla="*/ 7590 w 10000"/>
              <a:gd name="connsiteY34" fmla="*/ 2245 h 10000"/>
              <a:gd name="connsiteX35" fmla="*/ 7952 w 10000"/>
              <a:gd name="connsiteY35" fmla="*/ 1939 h 10000"/>
              <a:gd name="connsiteX36" fmla="*/ 8193 w 10000"/>
              <a:gd name="connsiteY36" fmla="*/ 1429 h 10000"/>
              <a:gd name="connsiteX37" fmla="*/ 8434 w 10000"/>
              <a:gd name="connsiteY37" fmla="*/ 1224 h 10000"/>
              <a:gd name="connsiteX38" fmla="*/ 9036 w 10000"/>
              <a:gd name="connsiteY38" fmla="*/ 1122 h 10000"/>
              <a:gd name="connsiteX39" fmla="*/ 9398 w 10000"/>
              <a:gd name="connsiteY39" fmla="*/ 1429 h 10000"/>
              <a:gd name="connsiteX40" fmla="*/ 9398 w 10000"/>
              <a:gd name="connsiteY40" fmla="*/ 1735 h 10000"/>
              <a:gd name="connsiteX41" fmla="*/ 9277 w 10000"/>
              <a:gd name="connsiteY41" fmla="*/ 1939 h 10000"/>
              <a:gd name="connsiteX42" fmla="*/ 9398 w 10000"/>
              <a:gd name="connsiteY42" fmla="*/ 1837 h 10000"/>
              <a:gd name="connsiteX43" fmla="*/ 9277 w 10000"/>
              <a:gd name="connsiteY43" fmla="*/ 1939 h 10000"/>
              <a:gd name="connsiteX44" fmla="*/ 9277 w 10000"/>
              <a:gd name="connsiteY44" fmla="*/ 1939 h 10000"/>
              <a:gd name="connsiteX45" fmla="*/ 9759 w 10000"/>
              <a:gd name="connsiteY45" fmla="*/ 1531 h 10000"/>
              <a:gd name="connsiteX46" fmla="*/ 9880 w 10000"/>
              <a:gd name="connsiteY46" fmla="*/ 1327 h 10000"/>
              <a:gd name="connsiteX47" fmla="*/ 9759 w 10000"/>
              <a:gd name="connsiteY47" fmla="*/ 1224 h 10000"/>
              <a:gd name="connsiteX48" fmla="*/ 9639 w 10000"/>
              <a:gd name="connsiteY48" fmla="*/ 918 h 10000"/>
              <a:gd name="connsiteX49" fmla="*/ 10000 w 10000"/>
              <a:gd name="connsiteY49" fmla="*/ 612 h 10000"/>
              <a:gd name="connsiteX50" fmla="*/ 9639 w 10000"/>
              <a:gd name="connsiteY50" fmla="*/ 408 h 10000"/>
              <a:gd name="connsiteX51" fmla="*/ 9157 w 10000"/>
              <a:gd name="connsiteY51" fmla="*/ 0 h 10000"/>
              <a:gd name="connsiteX52" fmla="*/ 8675 w 10000"/>
              <a:gd name="connsiteY52" fmla="*/ 408 h 10000"/>
              <a:gd name="connsiteX53" fmla="*/ 8313 w 10000"/>
              <a:gd name="connsiteY53" fmla="*/ 204 h 10000"/>
              <a:gd name="connsiteX54" fmla="*/ 8313 w 10000"/>
              <a:gd name="connsiteY54" fmla="*/ 102 h 10000"/>
              <a:gd name="connsiteX55" fmla="*/ 7952 w 10000"/>
              <a:gd name="connsiteY55" fmla="*/ 102 h 10000"/>
              <a:gd name="connsiteX56" fmla="*/ 7470 w 10000"/>
              <a:gd name="connsiteY56" fmla="*/ 102 h 10000"/>
              <a:gd name="connsiteX57" fmla="*/ 7108 w 10000"/>
              <a:gd name="connsiteY57" fmla="*/ 510 h 10000"/>
              <a:gd name="connsiteX58" fmla="*/ 6747 w 10000"/>
              <a:gd name="connsiteY58" fmla="*/ 612 h 10000"/>
              <a:gd name="connsiteX59" fmla="*/ 6627 w 10000"/>
              <a:gd name="connsiteY59" fmla="*/ 612 h 10000"/>
              <a:gd name="connsiteX60" fmla="*/ 6386 w 10000"/>
              <a:gd name="connsiteY60" fmla="*/ 816 h 10000"/>
              <a:gd name="connsiteX61" fmla="*/ 6024 w 10000"/>
              <a:gd name="connsiteY61" fmla="*/ 816 h 10000"/>
              <a:gd name="connsiteX62" fmla="*/ 5783 w 10000"/>
              <a:gd name="connsiteY62" fmla="*/ 1327 h 10000"/>
              <a:gd name="connsiteX63" fmla="*/ 5181 w 10000"/>
              <a:gd name="connsiteY63" fmla="*/ 1429 h 10000"/>
              <a:gd name="connsiteX64" fmla="*/ 4940 w 10000"/>
              <a:gd name="connsiteY64" fmla="*/ 1939 h 10000"/>
              <a:gd name="connsiteX65" fmla="*/ 4819 w 10000"/>
              <a:gd name="connsiteY65" fmla="*/ 2245 h 10000"/>
              <a:gd name="connsiteX66" fmla="*/ 4458 w 10000"/>
              <a:gd name="connsiteY66" fmla="*/ 2245 h 10000"/>
              <a:gd name="connsiteX67" fmla="*/ 3855 w 10000"/>
              <a:gd name="connsiteY67" fmla="*/ 2857 h 10000"/>
              <a:gd name="connsiteX68" fmla="*/ 3855 w 10000"/>
              <a:gd name="connsiteY68" fmla="*/ 3163 h 10000"/>
              <a:gd name="connsiteX69" fmla="*/ 3373 w 10000"/>
              <a:gd name="connsiteY69" fmla="*/ 3878 h 10000"/>
              <a:gd name="connsiteX70" fmla="*/ 3133 w 10000"/>
              <a:gd name="connsiteY70" fmla="*/ 4184 h 10000"/>
              <a:gd name="connsiteX71" fmla="*/ 3012 w 10000"/>
              <a:gd name="connsiteY71" fmla="*/ 4694 h 10000"/>
              <a:gd name="connsiteX72" fmla="*/ 2771 w 10000"/>
              <a:gd name="connsiteY72" fmla="*/ 5000 h 10000"/>
              <a:gd name="connsiteX73" fmla="*/ 2048 w 10000"/>
              <a:gd name="connsiteY73" fmla="*/ 6122 h 10000"/>
              <a:gd name="connsiteX74" fmla="*/ 1566 w 10000"/>
              <a:gd name="connsiteY74" fmla="*/ 6429 h 10000"/>
              <a:gd name="connsiteX75" fmla="*/ 964 w 10000"/>
              <a:gd name="connsiteY75" fmla="*/ 6633 h 10000"/>
              <a:gd name="connsiteX76" fmla="*/ 571 w 10000"/>
              <a:gd name="connsiteY76" fmla="*/ 6912 h 10000"/>
              <a:gd name="connsiteX77" fmla="*/ 482 w 10000"/>
              <a:gd name="connsiteY77" fmla="*/ 7245 h 10000"/>
              <a:gd name="connsiteX78" fmla="*/ 361 w 10000"/>
              <a:gd name="connsiteY78" fmla="*/ 7449 h 10000"/>
              <a:gd name="connsiteX79" fmla="*/ 241 w 10000"/>
              <a:gd name="connsiteY79" fmla="*/ 7755 h 10000"/>
              <a:gd name="connsiteX80" fmla="*/ 0 w 10000"/>
              <a:gd name="connsiteY80" fmla="*/ 8061 h 10000"/>
              <a:gd name="connsiteX81" fmla="*/ 120 w 10000"/>
              <a:gd name="connsiteY81" fmla="*/ 8571 h 10000"/>
              <a:gd name="connsiteX82" fmla="*/ 241 w 10000"/>
              <a:gd name="connsiteY82" fmla="*/ 8878 h 10000"/>
              <a:gd name="connsiteX83" fmla="*/ 361 w 10000"/>
              <a:gd name="connsiteY83" fmla="*/ 9286 h 10000"/>
              <a:gd name="connsiteX84" fmla="*/ 361 w 10000"/>
              <a:gd name="connsiteY84" fmla="*/ 9694 h 10000"/>
              <a:gd name="connsiteX85" fmla="*/ 843 w 10000"/>
              <a:gd name="connsiteY85" fmla="*/ 10000 h 10000"/>
              <a:gd name="connsiteX86" fmla="*/ 1325 w 10000"/>
              <a:gd name="connsiteY86" fmla="*/ 9898 h 10000"/>
              <a:gd name="connsiteX87" fmla="*/ 1928 w 10000"/>
              <a:gd name="connsiteY87" fmla="*/ 9490 h 10000"/>
              <a:gd name="connsiteX88" fmla="*/ 2289 w 10000"/>
              <a:gd name="connsiteY88" fmla="*/ 9286 h 10000"/>
              <a:gd name="connsiteX89" fmla="*/ 2410 w 10000"/>
              <a:gd name="connsiteY89" fmla="*/ 9388 h 10000"/>
              <a:gd name="connsiteX90" fmla="*/ 2410 w 10000"/>
              <a:gd name="connsiteY90" fmla="*/ 9490 h 10000"/>
              <a:gd name="connsiteX91" fmla="*/ 2530 w 10000"/>
              <a:gd name="connsiteY91" fmla="*/ 9388 h 10000"/>
              <a:gd name="connsiteX92" fmla="*/ 2771 w 10000"/>
              <a:gd name="connsiteY92" fmla="*/ 8878 h 10000"/>
              <a:gd name="connsiteX0" fmla="*/ 2771 w 10000"/>
              <a:gd name="connsiteY0" fmla="*/ 8878 h 10000"/>
              <a:gd name="connsiteX1" fmla="*/ 2892 w 10000"/>
              <a:gd name="connsiteY1" fmla="*/ 8776 h 10000"/>
              <a:gd name="connsiteX2" fmla="*/ 2892 w 10000"/>
              <a:gd name="connsiteY2" fmla="*/ 8367 h 10000"/>
              <a:gd name="connsiteX3" fmla="*/ 2892 w 10000"/>
              <a:gd name="connsiteY3" fmla="*/ 8163 h 10000"/>
              <a:gd name="connsiteX4" fmla="*/ 3133 w 10000"/>
              <a:gd name="connsiteY4" fmla="*/ 7959 h 10000"/>
              <a:gd name="connsiteX5" fmla="*/ 2892 w 10000"/>
              <a:gd name="connsiteY5" fmla="*/ 7653 h 10000"/>
              <a:gd name="connsiteX6" fmla="*/ 2771 w 10000"/>
              <a:gd name="connsiteY6" fmla="*/ 7143 h 10000"/>
              <a:gd name="connsiteX7" fmla="*/ 2892 w 10000"/>
              <a:gd name="connsiteY7" fmla="*/ 6633 h 10000"/>
              <a:gd name="connsiteX8" fmla="*/ 2892 w 10000"/>
              <a:gd name="connsiteY8" fmla="*/ 6327 h 10000"/>
              <a:gd name="connsiteX9" fmla="*/ 3133 w 10000"/>
              <a:gd name="connsiteY9" fmla="*/ 6122 h 10000"/>
              <a:gd name="connsiteX10" fmla="*/ 3614 w 10000"/>
              <a:gd name="connsiteY10" fmla="*/ 6020 h 10000"/>
              <a:gd name="connsiteX11" fmla="*/ 3614 w 10000"/>
              <a:gd name="connsiteY11" fmla="*/ 5714 h 10000"/>
              <a:gd name="connsiteX12" fmla="*/ 3494 w 10000"/>
              <a:gd name="connsiteY12" fmla="*/ 5510 h 10000"/>
              <a:gd name="connsiteX13" fmla="*/ 3735 w 10000"/>
              <a:gd name="connsiteY13" fmla="*/ 5102 h 10000"/>
              <a:gd name="connsiteX14" fmla="*/ 3855 w 10000"/>
              <a:gd name="connsiteY14" fmla="*/ 4490 h 10000"/>
              <a:gd name="connsiteX15" fmla="*/ 4096 w 10000"/>
              <a:gd name="connsiteY15" fmla="*/ 4388 h 10000"/>
              <a:gd name="connsiteX16" fmla="*/ 4337 w 10000"/>
              <a:gd name="connsiteY16" fmla="*/ 3878 h 10000"/>
              <a:gd name="connsiteX17" fmla="*/ 4578 w 10000"/>
              <a:gd name="connsiteY17" fmla="*/ 3571 h 10000"/>
              <a:gd name="connsiteX18" fmla="*/ 4458 w 10000"/>
              <a:gd name="connsiteY18" fmla="*/ 3265 h 10000"/>
              <a:gd name="connsiteX19" fmla="*/ 4578 w 10000"/>
              <a:gd name="connsiteY19" fmla="*/ 3061 h 10000"/>
              <a:gd name="connsiteX20" fmla="*/ 4940 w 10000"/>
              <a:gd name="connsiteY20" fmla="*/ 2857 h 10000"/>
              <a:gd name="connsiteX21" fmla="*/ 5060 w 10000"/>
              <a:gd name="connsiteY21" fmla="*/ 2857 h 10000"/>
              <a:gd name="connsiteX22" fmla="*/ 5301 w 10000"/>
              <a:gd name="connsiteY22" fmla="*/ 2449 h 10000"/>
              <a:gd name="connsiteX23" fmla="*/ 5663 w 10000"/>
              <a:gd name="connsiteY23" fmla="*/ 2449 h 10000"/>
              <a:gd name="connsiteX24" fmla="*/ 5904 w 10000"/>
              <a:gd name="connsiteY24" fmla="*/ 2449 h 10000"/>
              <a:gd name="connsiteX25" fmla="*/ 5904 w 10000"/>
              <a:gd name="connsiteY25" fmla="*/ 2245 h 10000"/>
              <a:gd name="connsiteX26" fmla="*/ 6024 w 10000"/>
              <a:gd name="connsiteY26" fmla="*/ 1939 h 10000"/>
              <a:gd name="connsiteX27" fmla="*/ 6145 w 10000"/>
              <a:gd name="connsiteY27" fmla="*/ 1939 h 10000"/>
              <a:gd name="connsiteX28" fmla="*/ 6265 w 10000"/>
              <a:gd name="connsiteY28" fmla="*/ 1939 h 10000"/>
              <a:gd name="connsiteX29" fmla="*/ 6386 w 10000"/>
              <a:gd name="connsiteY29" fmla="*/ 1735 h 10000"/>
              <a:gd name="connsiteX30" fmla="*/ 6506 w 10000"/>
              <a:gd name="connsiteY30" fmla="*/ 1939 h 10000"/>
              <a:gd name="connsiteX31" fmla="*/ 6747 w 10000"/>
              <a:gd name="connsiteY31" fmla="*/ 2143 h 10000"/>
              <a:gd name="connsiteX32" fmla="*/ 7108 w 10000"/>
              <a:gd name="connsiteY32" fmla="*/ 2245 h 10000"/>
              <a:gd name="connsiteX33" fmla="*/ 7470 w 10000"/>
              <a:gd name="connsiteY33" fmla="*/ 2143 h 10000"/>
              <a:gd name="connsiteX34" fmla="*/ 7590 w 10000"/>
              <a:gd name="connsiteY34" fmla="*/ 2245 h 10000"/>
              <a:gd name="connsiteX35" fmla="*/ 7952 w 10000"/>
              <a:gd name="connsiteY35" fmla="*/ 1939 h 10000"/>
              <a:gd name="connsiteX36" fmla="*/ 8193 w 10000"/>
              <a:gd name="connsiteY36" fmla="*/ 1429 h 10000"/>
              <a:gd name="connsiteX37" fmla="*/ 8434 w 10000"/>
              <a:gd name="connsiteY37" fmla="*/ 1224 h 10000"/>
              <a:gd name="connsiteX38" fmla="*/ 9036 w 10000"/>
              <a:gd name="connsiteY38" fmla="*/ 1122 h 10000"/>
              <a:gd name="connsiteX39" fmla="*/ 9398 w 10000"/>
              <a:gd name="connsiteY39" fmla="*/ 1429 h 10000"/>
              <a:gd name="connsiteX40" fmla="*/ 9398 w 10000"/>
              <a:gd name="connsiteY40" fmla="*/ 1735 h 10000"/>
              <a:gd name="connsiteX41" fmla="*/ 9277 w 10000"/>
              <a:gd name="connsiteY41" fmla="*/ 1939 h 10000"/>
              <a:gd name="connsiteX42" fmla="*/ 9398 w 10000"/>
              <a:gd name="connsiteY42" fmla="*/ 1837 h 10000"/>
              <a:gd name="connsiteX43" fmla="*/ 9277 w 10000"/>
              <a:gd name="connsiteY43" fmla="*/ 1939 h 10000"/>
              <a:gd name="connsiteX44" fmla="*/ 9277 w 10000"/>
              <a:gd name="connsiteY44" fmla="*/ 1939 h 10000"/>
              <a:gd name="connsiteX45" fmla="*/ 9759 w 10000"/>
              <a:gd name="connsiteY45" fmla="*/ 1531 h 10000"/>
              <a:gd name="connsiteX46" fmla="*/ 9880 w 10000"/>
              <a:gd name="connsiteY46" fmla="*/ 1327 h 10000"/>
              <a:gd name="connsiteX47" fmla="*/ 9759 w 10000"/>
              <a:gd name="connsiteY47" fmla="*/ 1224 h 10000"/>
              <a:gd name="connsiteX48" fmla="*/ 9639 w 10000"/>
              <a:gd name="connsiteY48" fmla="*/ 918 h 10000"/>
              <a:gd name="connsiteX49" fmla="*/ 10000 w 10000"/>
              <a:gd name="connsiteY49" fmla="*/ 612 h 10000"/>
              <a:gd name="connsiteX50" fmla="*/ 9639 w 10000"/>
              <a:gd name="connsiteY50" fmla="*/ 408 h 10000"/>
              <a:gd name="connsiteX51" fmla="*/ 9157 w 10000"/>
              <a:gd name="connsiteY51" fmla="*/ 0 h 10000"/>
              <a:gd name="connsiteX52" fmla="*/ 8675 w 10000"/>
              <a:gd name="connsiteY52" fmla="*/ 408 h 10000"/>
              <a:gd name="connsiteX53" fmla="*/ 8313 w 10000"/>
              <a:gd name="connsiteY53" fmla="*/ 204 h 10000"/>
              <a:gd name="connsiteX54" fmla="*/ 8313 w 10000"/>
              <a:gd name="connsiteY54" fmla="*/ 102 h 10000"/>
              <a:gd name="connsiteX55" fmla="*/ 7952 w 10000"/>
              <a:gd name="connsiteY55" fmla="*/ 102 h 10000"/>
              <a:gd name="connsiteX56" fmla="*/ 7470 w 10000"/>
              <a:gd name="connsiteY56" fmla="*/ 102 h 10000"/>
              <a:gd name="connsiteX57" fmla="*/ 7108 w 10000"/>
              <a:gd name="connsiteY57" fmla="*/ 510 h 10000"/>
              <a:gd name="connsiteX58" fmla="*/ 6747 w 10000"/>
              <a:gd name="connsiteY58" fmla="*/ 612 h 10000"/>
              <a:gd name="connsiteX59" fmla="*/ 6627 w 10000"/>
              <a:gd name="connsiteY59" fmla="*/ 612 h 10000"/>
              <a:gd name="connsiteX60" fmla="*/ 6386 w 10000"/>
              <a:gd name="connsiteY60" fmla="*/ 816 h 10000"/>
              <a:gd name="connsiteX61" fmla="*/ 6024 w 10000"/>
              <a:gd name="connsiteY61" fmla="*/ 816 h 10000"/>
              <a:gd name="connsiteX62" fmla="*/ 5783 w 10000"/>
              <a:gd name="connsiteY62" fmla="*/ 1327 h 10000"/>
              <a:gd name="connsiteX63" fmla="*/ 5181 w 10000"/>
              <a:gd name="connsiteY63" fmla="*/ 1429 h 10000"/>
              <a:gd name="connsiteX64" fmla="*/ 4940 w 10000"/>
              <a:gd name="connsiteY64" fmla="*/ 1939 h 10000"/>
              <a:gd name="connsiteX65" fmla="*/ 4819 w 10000"/>
              <a:gd name="connsiteY65" fmla="*/ 2245 h 10000"/>
              <a:gd name="connsiteX66" fmla="*/ 4458 w 10000"/>
              <a:gd name="connsiteY66" fmla="*/ 2245 h 10000"/>
              <a:gd name="connsiteX67" fmla="*/ 3855 w 10000"/>
              <a:gd name="connsiteY67" fmla="*/ 2857 h 10000"/>
              <a:gd name="connsiteX68" fmla="*/ 3855 w 10000"/>
              <a:gd name="connsiteY68" fmla="*/ 3163 h 10000"/>
              <a:gd name="connsiteX69" fmla="*/ 3373 w 10000"/>
              <a:gd name="connsiteY69" fmla="*/ 3878 h 10000"/>
              <a:gd name="connsiteX70" fmla="*/ 3133 w 10000"/>
              <a:gd name="connsiteY70" fmla="*/ 4184 h 10000"/>
              <a:gd name="connsiteX71" fmla="*/ 3012 w 10000"/>
              <a:gd name="connsiteY71" fmla="*/ 4694 h 10000"/>
              <a:gd name="connsiteX72" fmla="*/ 2771 w 10000"/>
              <a:gd name="connsiteY72" fmla="*/ 5000 h 10000"/>
              <a:gd name="connsiteX73" fmla="*/ 2048 w 10000"/>
              <a:gd name="connsiteY73" fmla="*/ 6122 h 10000"/>
              <a:gd name="connsiteX74" fmla="*/ 1566 w 10000"/>
              <a:gd name="connsiteY74" fmla="*/ 6429 h 10000"/>
              <a:gd name="connsiteX75" fmla="*/ 964 w 10000"/>
              <a:gd name="connsiteY75" fmla="*/ 6633 h 10000"/>
              <a:gd name="connsiteX76" fmla="*/ 571 w 10000"/>
              <a:gd name="connsiteY76" fmla="*/ 6912 h 10000"/>
              <a:gd name="connsiteX77" fmla="*/ 482 w 10000"/>
              <a:gd name="connsiteY77" fmla="*/ 7245 h 10000"/>
              <a:gd name="connsiteX78" fmla="*/ 361 w 10000"/>
              <a:gd name="connsiteY78" fmla="*/ 7449 h 10000"/>
              <a:gd name="connsiteX79" fmla="*/ 241 w 10000"/>
              <a:gd name="connsiteY79" fmla="*/ 7755 h 10000"/>
              <a:gd name="connsiteX80" fmla="*/ 0 w 10000"/>
              <a:gd name="connsiteY80" fmla="*/ 8061 h 10000"/>
              <a:gd name="connsiteX81" fmla="*/ 120 w 10000"/>
              <a:gd name="connsiteY81" fmla="*/ 8571 h 10000"/>
              <a:gd name="connsiteX82" fmla="*/ 241 w 10000"/>
              <a:gd name="connsiteY82" fmla="*/ 8878 h 10000"/>
              <a:gd name="connsiteX83" fmla="*/ 361 w 10000"/>
              <a:gd name="connsiteY83" fmla="*/ 9286 h 10000"/>
              <a:gd name="connsiteX84" fmla="*/ 361 w 10000"/>
              <a:gd name="connsiteY84" fmla="*/ 9694 h 10000"/>
              <a:gd name="connsiteX85" fmla="*/ 843 w 10000"/>
              <a:gd name="connsiteY85" fmla="*/ 10000 h 10000"/>
              <a:gd name="connsiteX86" fmla="*/ 1325 w 10000"/>
              <a:gd name="connsiteY86" fmla="*/ 9898 h 10000"/>
              <a:gd name="connsiteX87" fmla="*/ 1928 w 10000"/>
              <a:gd name="connsiteY87" fmla="*/ 9490 h 10000"/>
              <a:gd name="connsiteX88" fmla="*/ 2289 w 10000"/>
              <a:gd name="connsiteY88" fmla="*/ 9286 h 10000"/>
              <a:gd name="connsiteX89" fmla="*/ 2410 w 10000"/>
              <a:gd name="connsiteY89" fmla="*/ 9388 h 10000"/>
              <a:gd name="connsiteX90" fmla="*/ 2410 w 10000"/>
              <a:gd name="connsiteY90" fmla="*/ 9490 h 10000"/>
              <a:gd name="connsiteX91" fmla="*/ 2530 w 10000"/>
              <a:gd name="connsiteY91" fmla="*/ 9388 h 10000"/>
              <a:gd name="connsiteX92" fmla="*/ 2771 w 10000"/>
              <a:gd name="connsiteY92" fmla="*/ 8878 h 10000"/>
              <a:gd name="connsiteX0" fmla="*/ 2771 w 10000"/>
              <a:gd name="connsiteY0" fmla="*/ 8878 h 10000"/>
              <a:gd name="connsiteX1" fmla="*/ 2892 w 10000"/>
              <a:gd name="connsiteY1" fmla="*/ 8776 h 10000"/>
              <a:gd name="connsiteX2" fmla="*/ 2892 w 10000"/>
              <a:gd name="connsiteY2" fmla="*/ 8367 h 10000"/>
              <a:gd name="connsiteX3" fmla="*/ 2892 w 10000"/>
              <a:gd name="connsiteY3" fmla="*/ 8163 h 10000"/>
              <a:gd name="connsiteX4" fmla="*/ 3133 w 10000"/>
              <a:gd name="connsiteY4" fmla="*/ 7959 h 10000"/>
              <a:gd name="connsiteX5" fmla="*/ 2892 w 10000"/>
              <a:gd name="connsiteY5" fmla="*/ 7653 h 10000"/>
              <a:gd name="connsiteX6" fmla="*/ 2771 w 10000"/>
              <a:gd name="connsiteY6" fmla="*/ 7143 h 10000"/>
              <a:gd name="connsiteX7" fmla="*/ 2892 w 10000"/>
              <a:gd name="connsiteY7" fmla="*/ 6633 h 10000"/>
              <a:gd name="connsiteX8" fmla="*/ 2892 w 10000"/>
              <a:gd name="connsiteY8" fmla="*/ 6327 h 10000"/>
              <a:gd name="connsiteX9" fmla="*/ 3133 w 10000"/>
              <a:gd name="connsiteY9" fmla="*/ 6122 h 10000"/>
              <a:gd name="connsiteX10" fmla="*/ 3614 w 10000"/>
              <a:gd name="connsiteY10" fmla="*/ 6020 h 10000"/>
              <a:gd name="connsiteX11" fmla="*/ 3614 w 10000"/>
              <a:gd name="connsiteY11" fmla="*/ 5714 h 10000"/>
              <a:gd name="connsiteX12" fmla="*/ 3494 w 10000"/>
              <a:gd name="connsiteY12" fmla="*/ 5510 h 10000"/>
              <a:gd name="connsiteX13" fmla="*/ 3735 w 10000"/>
              <a:gd name="connsiteY13" fmla="*/ 5102 h 10000"/>
              <a:gd name="connsiteX14" fmla="*/ 3855 w 10000"/>
              <a:gd name="connsiteY14" fmla="*/ 4490 h 10000"/>
              <a:gd name="connsiteX15" fmla="*/ 4096 w 10000"/>
              <a:gd name="connsiteY15" fmla="*/ 4388 h 10000"/>
              <a:gd name="connsiteX16" fmla="*/ 4337 w 10000"/>
              <a:gd name="connsiteY16" fmla="*/ 3878 h 10000"/>
              <a:gd name="connsiteX17" fmla="*/ 4578 w 10000"/>
              <a:gd name="connsiteY17" fmla="*/ 3571 h 10000"/>
              <a:gd name="connsiteX18" fmla="*/ 4458 w 10000"/>
              <a:gd name="connsiteY18" fmla="*/ 3265 h 10000"/>
              <a:gd name="connsiteX19" fmla="*/ 4578 w 10000"/>
              <a:gd name="connsiteY19" fmla="*/ 3061 h 10000"/>
              <a:gd name="connsiteX20" fmla="*/ 4940 w 10000"/>
              <a:gd name="connsiteY20" fmla="*/ 2857 h 10000"/>
              <a:gd name="connsiteX21" fmla="*/ 5060 w 10000"/>
              <a:gd name="connsiteY21" fmla="*/ 2857 h 10000"/>
              <a:gd name="connsiteX22" fmla="*/ 5301 w 10000"/>
              <a:gd name="connsiteY22" fmla="*/ 2449 h 10000"/>
              <a:gd name="connsiteX23" fmla="*/ 5663 w 10000"/>
              <a:gd name="connsiteY23" fmla="*/ 2449 h 10000"/>
              <a:gd name="connsiteX24" fmla="*/ 5904 w 10000"/>
              <a:gd name="connsiteY24" fmla="*/ 2449 h 10000"/>
              <a:gd name="connsiteX25" fmla="*/ 5904 w 10000"/>
              <a:gd name="connsiteY25" fmla="*/ 2245 h 10000"/>
              <a:gd name="connsiteX26" fmla="*/ 6024 w 10000"/>
              <a:gd name="connsiteY26" fmla="*/ 1939 h 10000"/>
              <a:gd name="connsiteX27" fmla="*/ 6145 w 10000"/>
              <a:gd name="connsiteY27" fmla="*/ 1939 h 10000"/>
              <a:gd name="connsiteX28" fmla="*/ 6265 w 10000"/>
              <a:gd name="connsiteY28" fmla="*/ 1939 h 10000"/>
              <a:gd name="connsiteX29" fmla="*/ 6386 w 10000"/>
              <a:gd name="connsiteY29" fmla="*/ 1735 h 10000"/>
              <a:gd name="connsiteX30" fmla="*/ 6506 w 10000"/>
              <a:gd name="connsiteY30" fmla="*/ 1939 h 10000"/>
              <a:gd name="connsiteX31" fmla="*/ 6747 w 10000"/>
              <a:gd name="connsiteY31" fmla="*/ 2143 h 10000"/>
              <a:gd name="connsiteX32" fmla="*/ 7108 w 10000"/>
              <a:gd name="connsiteY32" fmla="*/ 2245 h 10000"/>
              <a:gd name="connsiteX33" fmla="*/ 7470 w 10000"/>
              <a:gd name="connsiteY33" fmla="*/ 2143 h 10000"/>
              <a:gd name="connsiteX34" fmla="*/ 7590 w 10000"/>
              <a:gd name="connsiteY34" fmla="*/ 2245 h 10000"/>
              <a:gd name="connsiteX35" fmla="*/ 7952 w 10000"/>
              <a:gd name="connsiteY35" fmla="*/ 1939 h 10000"/>
              <a:gd name="connsiteX36" fmla="*/ 8193 w 10000"/>
              <a:gd name="connsiteY36" fmla="*/ 1429 h 10000"/>
              <a:gd name="connsiteX37" fmla="*/ 8434 w 10000"/>
              <a:gd name="connsiteY37" fmla="*/ 1224 h 10000"/>
              <a:gd name="connsiteX38" fmla="*/ 9036 w 10000"/>
              <a:gd name="connsiteY38" fmla="*/ 1122 h 10000"/>
              <a:gd name="connsiteX39" fmla="*/ 9398 w 10000"/>
              <a:gd name="connsiteY39" fmla="*/ 1429 h 10000"/>
              <a:gd name="connsiteX40" fmla="*/ 9398 w 10000"/>
              <a:gd name="connsiteY40" fmla="*/ 1735 h 10000"/>
              <a:gd name="connsiteX41" fmla="*/ 9277 w 10000"/>
              <a:gd name="connsiteY41" fmla="*/ 1939 h 10000"/>
              <a:gd name="connsiteX42" fmla="*/ 9398 w 10000"/>
              <a:gd name="connsiteY42" fmla="*/ 1837 h 10000"/>
              <a:gd name="connsiteX43" fmla="*/ 9277 w 10000"/>
              <a:gd name="connsiteY43" fmla="*/ 1939 h 10000"/>
              <a:gd name="connsiteX44" fmla="*/ 9277 w 10000"/>
              <a:gd name="connsiteY44" fmla="*/ 1939 h 10000"/>
              <a:gd name="connsiteX45" fmla="*/ 9759 w 10000"/>
              <a:gd name="connsiteY45" fmla="*/ 1531 h 10000"/>
              <a:gd name="connsiteX46" fmla="*/ 9880 w 10000"/>
              <a:gd name="connsiteY46" fmla="*/ 1327 h 10000"/>
              <a:gd name="connsiteX47" fmla="*/ 9759 w 10000"/>
              <a:gd name="connsiteY47" fmla="*/ 1224 h 10000"/>
              <a:gd name="connsiteX48" fmla="*/ 9639 w 10000"/>
              <a:gd name="connsiteY48" fmla="*/ 918 h 10000"/>
              <a:gd name="connsiteX49" fmla="*/ 10000 w 10000"/>
              <a:gd name="connsiteY49" fmla="*/ 612 h 10000"/>
              <a:gd name="connsiteX50" fmla="*/ 9639 w 10000"/>
              <a:gd name="connsiteY50" fmla="*/ 408 h 10000"/>
              <a:gd name="connsiteX51" fmla="*/ 9157 w 10000"/>
              <a:gd name="connsiteY51" fmla="*/ 0 h 10000"/>
              <a:gd name="connsiteX52" fmla="*/ 8675 w 10000"/>
              <a:gd name="connsiteY52" fmla="*/ 408 h 10000"/>
              <a:gd name="connsiteX53" fmla="*/ 8313 w 10000"/>
              <a:gd name="connsiteY53" fmla="*/ 204 h 10000"/>
              <a:gd name="connsiteX54" fmla="*/ 8313 w 10000"/>
              <a:gd name="connsiteY54" fmla="*/ 102 h 10000"/>
              <a:gd name="connsiteX55" fmla="*/ 7952 w 10000"/>
              <a:gd name="connsiteY55" fmla="*/ 102 h 10000"/>
              <a:gd name="connsiteX56" fmla="*/ 7470 w 10000"/>
              <a:gd name="connsiteY56" fmla="*/ 102 h 10000"/>
              <a:gd name="connsiteX57" fmla="*/ 7108 w 10000"/>
              <a:gd name="connsiteY57" fmla="*/ 510 h 10000"/>
              <a:gd name="connsiteX58" fmla="*/ 6747 w 10000"/>
              <a:gd name="connsiteY58" fmla="*/ 612 h 10000"/>
              <a:gd name="connsiteX59" fmla="*/ 6627 w 10000"/>
              <a:gd name="connsiteY59" fmla="*/ 612 h 10000"/>
              <a:gd name="connsiteX60" fmla="*/ 6386 w 10000"/>
              <a:gd name="connsiteY60" fmla="*/ 816 h 10000"/>
              <a:gd name="connsiteX61" fmla="*/ 6024 w 10000"/>
              <a:gd name="connsiteY61" fmla="*/ 816 h 10000"/>
              <a:gd name="connsiteX62" fmla="*/ 5783 w 10000"/>
              <a:gd name="connsiteY62" fmla="*/ 1327 h 10000"/>
              <a:gd name="connsiteX63" fmla="*/ 5181 w 10000"/>
              <a:gd name="connsiteY63" fmla="*/ 1429 h 10000"/>
              <a:gd name="connsiteX64" fmla="*/ 4940 w 10000"/>
              <a:gd name="connsiteY64" fmla="*/ 1939 h 10000"/>
              <a:gd name="connsiteX65" fmla="*/ 4819 w 10000"/>
              <a:gd name="connsiteY65" fmla="*/ 2245 h 10000"/>
              <a:gd name="connsiteX66" fmla="*/ 4458 w 10000"/>
              <a:gd name="connsiteY66" fmla="*/ 2245 h 10000"/>
              <a:gd name="connsiteX67" fmla="*/ 3855 w 10000"/>
              <a:gd name="connsiteY67" fmla="*/ 2857 h 10000"/>
              <a:gd name="connsiteX68" fmla="*/ 3855 w 10000"/>
              <a:gd name="connsiteY68" fmla="*/ 3163 h 10000"/>
              <a:gd name="connsiteX69" fmla="*/ 3373 w 10000"/>
              <a:gd name="connsiteY69" fmla="*/ 3878 h 10000"/>
              <a:gd name="connsiteX70" fmla="*/ 3133 w 10000"/>
              <a:gd name="connsiteY70" fmla="*/ 4184 h 10000"/>
              <a:gd name="connsiteX71" fmla="*/ 3012 w 10000"/>
              <a:gd name="connsiteY71" fmla="*/ 4694 h 10000"/>
              <a:gd name="connsiteX72" fmla="*/ 2771 w 10000"/>
              <a:gd name="connsiteY72" fmla="*/ 5000 h 10000"/>
              <a:gd name="connsiteX73" fmla="*/ 2048 w 10000"/>
              <a:gd name="connsiteY73" fmla="*/ 6122 h 10000"/>
              <a:gd name="connsiteX74" fmla="*/ 1566 w 10000"/>
              <a:gd name="connsiteY74" fmla="*/ 6429 h 10000"/>
              <a:gd name="connsiteX75" fmla="*/ 964 w 10000"/>
              <a:gd name="connsiteY75" fmla="*/ 6633 h 10000"/>
              <a:gd name="connsiteX76" fmla="*/ 571 w 10000"/>
              <a:gd name="connsiteY76" fmla="*/ 6912 h 10000"/>
              <a:gd name="connsiteX77" fmla="*/ 425 w 10000"/>
              <a:gd name="connsiteY77" fmla="*/ 7245 h 10000"/>
              <a:gd name="connsiteX78" fmla="*/ 361 w 10000"/>
              <a:gd name="connsiteY78" fmla="*/ 7449 h 10000"/>
              <a:gd name="connsiteX79" fmla="*/ 241 w 10000"/>
              <a:gd name="connsiteY79" fmla="*/ 7755 h 10000"/>
              <a:gd name="connsiteX80" fmla="*/ 0 w 10000"/>
              <a:gd name="connsiteY80" fmla="*/ 8061 h 10000"/>
              <a:gd name="connsiteX81" fmla="*/ 120 w 10000"/>
              <a:gd name="connsiteY81" fmla="*/ 8571 h 10000"/>
              <a:gd name="connsiteX82" fmla="*/ 241 w 10000"/>
              <a:gd name="connsiteY82" fmla="*/ 8878 h 10000"/>
              <a:gd name="connsiteX83" fmla="*/ 361 w 10000"/>
              <a:gd name="connsiteY83" fmla="*/ 9286 h 10000"/>
              <a:gd name="connsiteX84" fmla="*/ 361 w 10000"/>
              <a:gd name="connsiteY84" fmla="*/ 9694 h 10000"/>
              <a:gd name="connsiteX85" fmla="*/ 843 w 10000"/>
              <a:gd name="connsiteY85" fmla="*/ 10000 h 10000"/>
              <a:gd name="connsiteX86" fmla="*/ 1325 w 10000"/>
              <a:gd name="connsiteY86" fmla="*/ 9898 h 10000"/>
              <a:gd name="connsiteX87" fmla="*/ 1928 w 10000"/>
              <a:gd name="connsiteY87" fmla="*/ 9490 h 10000"/>
              <a:gd name="connsiteX88" fmla="*/ 2289 w 10000"/>
              <a:gd name="connsiteY88" fmla="*/ 9286 h 10000"/>
              <a:gd name="connsiteX89" fmla="*/ 2410 w 10000"/>
              <a:gd name="connsiteY89" fmla="*/ 9388 h 10000"/>
              <a:gd name="connsiteX90" fmla="*/ 2410 w 10000"/>
              <a:gd name="connsiteY90" fmla="*/ 9490 h 10000"/>
              <a:gd name="connsiteX91" fmla="*/ 2530 w 10000"/>
              <a:gd name="connsiteY91" fmla="*/ 9388 h 10000"/>
              <a:gd name="connsiteX92" fmla="*/ 2771 w 10000"/>
              <a:gd name="connsiteY92" fmla="*/ 88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0000" h="10000">
                <a:moveTo>
                  <a:pt x="2771" y="8878"/>
                </a:moveTo>
                <a:cubicBezTo>
                  <a:pt x="2771" y="8878"/>
                  <a:pt x="2892" y="8878"/>
                  <a:pt x="2892" y="8776"/>
                </a:cubicBezTo>
                <a:lnTo>
                  <a:pt x="2892" y="8367"/>
                </a:lnTo>
                <a:lnTo>
                  <a:pt x="2892" y="8163"/>
                </a:lnTo>
                <a:lnTo>
                  <a:pt x="3133" y="7959"/>
                </a:lnTo>
                <a:lnTo>
                  <a:pt x="2892" y="7653"/>
                </a:lnTo>
                <a:cubicBezTo>
                  <a:pt x="2852" y="7483"/>
                  <a:pt x="2811" y="7313"/>
                  <a:pt x="2771" y="7143"/>
                </a:cubicBezTo>
                <a:cubicBezTo>
                  <a:pt x="2771" y="7041"/>
                  <a:pt x="2892" y="6633"/>
                  <a:pt x="2892" y="6633"/>
                </a:cubicBezTo>
                <a:lnTo>
                  <a:pt x="2892" y="6327"/>
                </a:lnTo>
                <a:lnTo>
                  <a:pt x="3133" y="6122"/>
                </a:lnTo>
                <a:lnTo>
                  <a:pt x="3614" y="6020"/>
                </a:lnTo>
                <a:lnTo>
                  <a:pt x="3614" y="5714"/>
                </a:lnTo>
                <a:lnTo>
                  <a:pt x="3494" y="5510"/>
                </a:lnTo>
                <a:lnTo>
                  <a:pt x="3735" y="5102"/>
                </a:lnTo>
                <a:lnTo>
                  <a:pt x="3855" y="4490"/>
                </a:lnTo>
                <a:lnTo>
                  <a:pt x="4096" y="4388"/>
                </a:lnTo>
                <a:lnTo>
                  <a:pt x="4337" y="3878"/>
                </a:lnTo>
                <a:lnTo>
                  <a:pt x="4578" y="3571"/>
                </a:lnTo>
                <a:lnTo>
                  <a:pt x="4458" y="3265"/>
                </a:lnTo>
                <a:lnTo>
                  <a:pt x="4578" y="3061"/>
                </a:lnTo>
                <a:lnTo>
                  <a:pt x="4940" y="2857"/>
                </a:lnTo>
                <a:lnTo>
                  <a:pt x="5060" y="2857"/>
                </a:lnTo>
                <a:lnTo>
                  <a:pt x="5301" y="2449"/>
                </a:lnTo>
                <a:lnTo>
                  <a:pt x="5663" y="2449"/>
                </a:lnTo>
                <a:lnTo>
                  <a:pt x="5904" y="2449"/>
                </a:lnTo>
                <a:lnTo>
                  <a:pt x="5904" y="2245"/>
                </a:lnTo>
                <a:lnTo>
                  <a:pt x="6024" y="1939"/>
                </a:lnTo>
                <a:lnTo>
                  <a:pt x="6145" y="1939"/>
                </a:lnTo>
                <a:lnTo>
                  <a:pt x="6265" y="1939"/>
                </a:lnTo>
                <a:cubicBezTo>
                  <a:pt x="6305" y="1871"/>
                  <a:pt x="6346" y="1803"/>
                  <a:pt x="6386" y="1735"/>
                </a:cubicBezTo>
                <a:lnTo>
                  <a:pt x="6506" y="1939"/>
                </a:lnTo>
                <a:lnTo>
                  <a:pt x="6747" y="2143"/>
                </a:lnTo>
                <a:lnTo>
                  <a:pt x="7108" y="2245"/>
                </a:lnTo>
                <a:lnTo>
                  <a:pt x="7470" y="2143"/>
                </a:lnTo>
                <a:lnTo>
                  <a:pt x="7590" y="2245"/>
                </a:lnTo>
                <a:lnTo>
                  <a:pt x="7952" y="1939"/>
                </a:lnTo>
                <a:lnTo>
                  <a:pt x="8193" y="1429"/>
                </a:lnTo>
                <a:lnTo>
                  <a:pt x="8434" y="1224"/>
                </a:lnTo>
                <a:lnTo>
                  <a:pt x="9036" y="1122"/>
                </a:lnTo>
                <a:lnTo>
                  <a:pt x="9398" y="1429"/>
                </a:lnTo>
                <a:lnTo>
                  <a:pt x="9398" y="1735"/>
                </a:lnTo>
                <a:cubicBezTo>
                  <a:pt x="9358" y="1803"/>
                  <a:pt x="9317" y="1871"/>
                  <a:pt x="9277" y="1939"/>
                </a:cubicBezTo>
                <a:lnTo>
                  <a:pt x="9398" y="1837"/>
                </a:lnTo>
                <a:lnTo>
                  <a:pt x="9277" y="1939"/>
                </a:lnTo>
                <a:lnTo>
                  <a:pt x="9277" y="1939"/>
                </a:lnTo>
                <a:lnTo>
                  <a:pt x="9759" y="1531"/>
                </a:lnTo>
                <a:cubicBezTo>
                  <a:pt x="9799" y="1463"/>
                  <a:pt x="9840" y="1395"/>
                  <a:pt x="9880" y="1327"/>
                </a:cubicBezTo>
                <a:lnTo>
                  <a:pt x="9759" y="1224"/>
                </a:lnTo>
                <a:lnTo>
                  <a:pt x="9639" y="918"/>
                </a:lnTo>
                <a:lnTo>
                  <a:pt x="10000" y="612"/>
                </a:lnTo>
                <a:lnTo>
                  <a:pt x="9639" y="408"/>
                </a:lnTo>
                <a:lnTo>
                  <a:pt x="9157" y="0"/>
                </a:lnTo>
                <a:lnTo>
                  <a:pt x="8675" y="408"/>
                </a:lnTo>
                <a:lnTo>
                  <a:pt x="8313" y="204"/>
                </a:lnTo>
                <a:lnTo>
                  <a:pt x="8313" y="102"/>
                </a:lnTo>
                <a:lnTo>
                  <a:pt x="7952" y="102"/>
                </a:lnTo>
                <a:lnTo>
                  <a:pt x="7470" y="102"/>
                </a:lnTo>
                <a:lnTo>
                  <a:pt x="7108" y="510"/>
                </a:lnTo>
                <a:lnTo>
                  <a:pt x="6747" y="612"/>
                </a:lnTo>
                <a:lnTo>
                  <a:pt x="6627" y="612"/>
                </a:lnTo>
                <a:lnTo>
                  <a:pt x="6386" y="816"/>
                </a:lnTo>
                <a:lnTo>
                  <a:pt x="6024" y="816"/>
                </a:lnTo>
                <a:lnTo>
                  <a:pt x="5783" y="1327"/>
                </a:lnTo>
                <a:lnTo>
                  <a:pt x="5181" y="1429"/>
                </a:lnTo>
                <a:lnTo>
                  <a:pt x="4940" y="1939"/>
                </a:lnTo>
                <a:cubicBezTo>
                  <a:pt x="4900" y="2041"/>
                  <a:pt x="4859" y="2143"/>
                  <a:pt x="4819" y="2245"/>
                </a:cubicBezTo>
                <a:lnTo>
                  <a:pt x="4458" y="2245"/>
                </a:lnTo>
                <a:lnTo>
                  <a:pt x="3855" y="2857"/>
                </a:lnTo>
                <a:lnTo>
                  <a:pt x="3855" y="3163"/>
                </a:lnTo>
                <a:lnTo>
                  <a:pt x="3373" y="3878"/>
                </a:lnTo>
                <a:lnTo>
                  <a:pt x="3133" y="4184"/>
                </a:lnTo>
                <a:cubicBezTo>
                  <a:pt x="3093" y="4354"/>
                  <a:pt x="3052" y="4524"/>
                  <a:pt x="3012" y="4694"/>
                </a:cubicBezTo>
                <a:lnTo>
                  <a:pt x="2771" y="5000"/>
                </a:lnTo>
                <a:lnTo>
                  <a:pt x="2048" y="6122"/>
                </a:lnTo>
                <a:lnTo>
                  <a:pt x="1566" y="6429"/>
                </a:lnTo>
                <a:cubicBezTo>
                  <a:pt x="964" y="6633"/>
                  <a:pt x="1130" y="6553"/>
                  <a:pt x="964" y="6633"/>
                </a:cubicBezTo>
                <a:cubicBezTo>
                  <a:pt x="798" y="6713"/>
                  <a:pt x="661" y="6810"/>
                  <a:pt x="571" y="6912"/>
                </a:cubicBezTo>
                <a:cubicBezTo>
                  <a:pt x="481" y="7014"/>
                  <a:pt x="460" y="7156"/>
                  <a:pt x="425" y="7245"/>
                </a:cubicBezTo>
                <a:cubicBezTo>
                  <a:pt x="390" y="7334"/>
                  <a:pt x="392" y="7364"/>
                  <a:pt x="361" y="7449"/>
                </a:cubicBezTo>
                <a:cubicBezTo>
                  <a:pt x="330" y="7534"/>
                  <a:pt x="281" y="7653"/>
                  <a:pt x="241" y="7755"/>
                </a:cubicBezTo>
                <a:lnTo>
                  <a:pt x="0" y="8061"/>
                </a:lnTo>
                <a:lnTo>
                  <a:pt x="120" y="8571"/>
                </a:lnTo>
                <a:cubicBezTo>
                  <a:pt x="160" y="8673"/>
                  <a:pt x="201" y="8776"/>
                  <a:pt x="241" y="8878"/>
                </a:cubicBezTo>
                <a:lnTo>
                  <a:pt x="361" y="9286"/>
                </a:lnTo>
                <a:lnTo>
                  <a:pt x="361" y="9694"/>
                </a:lnTo>
                <a:lnTo>
                  <a:pt x="843" y="10000"/>
                </a:lnTo>
                <a:lnTo>
                  <a:pt x="1325" y="9898"/>
                </a:lnTo>
                <a:lnTo>
                  <a:pt x="1928" y="9490"/>
                </a:lnTo>
                <a:lnTo>
                  <a:pt x="2289" y="9286"/>
                </a:lnTo>
                <a:lnTo>
                  <a:pt x="2410" y="9388"/>
                </a:lnTo>
                <a:lnTo>
                  <a:pt x="2410" y="9490"/>
                </a:lnTo>
                <a:lnTo>
                  <a:pt x="2530" y="9388"/>
                </a:lnTo>
                <a:lnTo>
                  <a:pt x="2771" y="8878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  <a:effectLst>
            <a:softEdge rad="0"/>
          </a:effectLst>
          <a:scene3d>
            <a:camera prst="isometricOffAxis1Top">
              <a:rot lat="19817072" lon="1770715" rev="21084350"/>
            </a:camera>
            <a:lightRig rig="sunrise" dir="t"/>
          </a:scene3d>
          <a:sp3d prstMaterial="flat">
            <a:bevelT w="12700" h="127000" prst="coolSlant"/>
            <a:bevelB w="0" h="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Elipse 10"/>
          <p:cNvSpPr/>
          <p:nvPr/>
        </p:nvSpPr>
        <p:spPr>
          <a:xfrm>
            <a:off x="9028074" y="4841641"/>
            <a:ext cx="102870" cy="10287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8827770" y="4989373"/>
            <a:ext cx="102870" cy="10287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6532880" y="3146307"/>
            <a:ext cx="1341120" cy="457200"/>
          </a:xfrm>
          <a:prstGeom prst="roundRect">
            <a:avLst/>
          </a:prstGeom>
          <a:noFill/>
          <a:ln w="12700">
            <a:solidFill>
              <a:srgbClr val="000099"/>
            </a:solidFill>
            <a:headEnd type="none" w="med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Ålesund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641525" y="4707344"/>
            <a:ext cx="1341120" cy="457200"/>
          </a:xfrm>
          <a:prstGeom prst="roundRect">
            <a:avLst/>
          </a:prstGeom>
          <a:noFill/>
          <a:ln w="12700">
            <a:solidFill>
              <a:srgbClr val="000099"/>
            </a:solidFill>
            <a:headEnd type="none" w="med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nb-NO" dirty="0"/>
              <a:t>Flatraket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6982645" y="4423831"/>
            <a:ext cx="1879413" cy="567572"/>
          </a:xfrm>
          <a:custGeom>
            <a:avLst/>
            <a:gdLst>
              <a:gd name="connsiteX0" fmla="*/ 0 w 2357120"/>
              <a:gd name="connsiteY0" fmla="*/ 111760 h 111760"/>
              <a:gd name="connsiteX1" fmla="*/ 2357120 w 2357120"/>
              <a:gd name="connsiteY1" fmla="*/ 0 h 111760"/>
              <a:gd name="connsiteX0" fmla="*/ 0 w 2357120"/>
              <a:gd name="connsiteY0" fmla="*/ 111760 h 444815"/>
              <a:gd name="connsiteX1" fmla="*/ 2357120 w 2357120"/>
              <a:gd name="connsiteY1" fmla="*/ 0 h 444815"/>
              <a:gd name="connsiteX0" fmla="*/ 0 w 2357120"/>
              <a:gd name="connsiteY0" fmla="*/ 111760 h 715333"/>
              <a:gd name="connsiteX1" fmla="*/ 2357120 w 2357120"/>
              <a:gd name="connsiteY1" fmla="*/ 0 h 715333"/>
              <a:gd name="connsiteX0" fmla="*/ 0 w 2357120"/>
              <a:gd name="connsiteY0" fmla="*/ 111760 h 719063"/>
              <a:gd name="connsiteX1" fmla="*/ 2357120 w 2357120"/>
              <a:gd name="connsiteY1" fmla="*/ 0 h 719063"/>
              <a:gd name="connsiteX0" fmla="*/ 0 w 2376055"/>
              <a:gd name="connsiteY0" fmla="*/ 0 h 759931"/>
              <a:gd name="connsiteX1" fmla="*/ 2376055 w 2376055"/>
              <a:gd name="connsiteY1" fmla="*/ 168706 h 759931"/>
              <a:gd name="connsiteX0" fmla="*/ 0 w 2376055"/>
              <a:gd name="connsiteY0" fmla="*/ 0 h 537297"/>
              <a:gd name="connsiteX1" fmla="*/ 2376055 w 2376055"/>
              <a:gd name="connsiteY1" fmla="*/ 168706 h 537297"/>
              <a:gd name="connsiteX0" fmla="*/ 0 w 2376055"/>
              <a:gd name="connsiteY0" fmla="*/ 0 h 502514"/>
              <a:gd name="connsiteX1" fmla="*/ 2376055 w 2376055"/>
              <a:gd name="connsiteY1" fmla="*/ 168706 h 502514"/>
              <a:gd name="connsiteX0" fmla="*/ 0 w 2325563"/>
              <a:gd name="connsiteY0" fmla="*/ 0 h 492489"/>
              <a:gd name="connsiteX1" fmla="*/ 2325563 w 2325563"/>
              <a:gd name="connsiteY1" fmla="*/ 145877 h 492489"/>
              <a:gd name="connsiteX0" fmla="*/ 0 w 2136217"/>
              <a:gd name="connsiteY0" fmla="*/ 506370 h 811923"/>
              <a:gd name="connsiteX1" fmla="*/ 2136217 w 2136217"/>
              <a:gd name="connsiteY1" fmla="*/ 0 h 811923"/>
              <a:gd name="connsiteX0" fmla="*/ 0 w 2136217"/>
              <a:gd name="connsiteY0" fmla="*/ 506370 h 589619"/>
              <a:gd name="connsiteX1" fmla="*/ 2136217 w 2136217"/>
              <a:gd name="connsiteY1" fmla="*/ 0 h 589619"/>
              <a:gd name="connsiteX0" fmla="*/ 0 w 2143386"/>
              <a:gd name="connsiteY0" fmla="*/ 506370 h 606284"/>
              <a:gd name="connsiteX1" fmla="*/ 2136217 w 2143386"/>
              <a:gd name="connsiteY1" fmla="*/ 0 h 606284"/>
              <a:gd name="connsiteX0" fmla="*/ 0 w 2157473"/>
              <a:gd name="connsiteY0" fmla="*/ 506370 h 586959"/>
              <a:gd name="connsiteX1" fmla="*/ 2136217 w 2157473"/>
              <a:gd name="connsiteY1" fmla="*/ 0 h 586959"/>
              <a:gd name="connsiteX0" fmla="*/ 0 w 2136218"/>
              <a:gd name="connsiteY0" fmla="*/ 655343 h 692861"/>
              <a:gd name="connsiteX1" fmla="*/ 2136217 w 2136218"/>
              <a:gd name="connsiteY1" fmla="*/ 148973 h 692861"/>
              <a:gd name="connsiteX0" fmla="*/ 0 w 2136217"/>
              <a:gd name="connsiteY0" fmla="*/ 854686 h 854686"/>
              <a:gd name="connsiteX1" fmla="*/ 2136217 w 2136217"/>
              <a:gd name="connsiteY1" fmla="*/ 348316 h 854686"/>
              <a:gd name="connsiteX0" fmla="*/ 0 w 2136217"/>
              <a:gd name="connsiteY0" fmla="*/ 806633 h 806633"/>
              <a:gd name="connsiteX1" fmla="*/ 2136217 w 2136217"/>
              <a:gd name="connsiteY1" fmla="*/ 300263 h 806633"/>
              <a:gd name="connsiteX0" fmla="*/ 0 w 2022610"/>
              <a:gd name="connsiteY0" fmla="*/ 1021817 h 1021817"/>
              <a:gd name="connsiteX1" fmla="*/ 2022610 w 2022610"/>
              <a:gd name="connsiteY1" fmla="*/ 215413 h 1021817"/>
              <a:gd name="connsiteX0" fmla="*/ 0 w 2136217"/>
              <a:gd name="connsiteY0" fmla="*/ 854361 h 854361"/>
              <a:gd name="connsiteX1" fmla="*/ 2136217 w 2136217"/>
              <a:gd name="connsiteY1" fmla="*/ 276243 h 854361"/>
              <a:gd name="connsiteX0" fmla="*/ 0 w 2136217"/>
              <a:gd name="connsiteY0" fmla="*/ 548152 h 548152"/>
              <a:gd name="connsiteX1" fmla="*/ 2136217 w 2136217"/>
              <a:gd name="connsiteY1" fmla="*/ 544012 h 548152"/>
              <a:gd name="connsiteX0" fmla="*/ 0 w 2136217"/>
              <a:gd name="connsiteY0" fmla="*/ 501758 h 501758"/>
              <a:gd name="connsiteX1" fmla="*/ 2136217 w 2136217"/>
              <a:gd name="connsiteY1" fmla="*/ 497618 h 501758"/>
              <a:gd name="connsiteX0" fmla="*/ 0 w 2136217"/>
              <a:gd name="connsiteY0" fmla="*/ 371339 h 371339"/>
              <a:gd name="connsiteX1" fmla="*/ 2136217 w 2136217"/>
              <a:gd name="connsiteY1" fmla="*/ 367199 h 371339"/>
              <a:gd name="connsiteX0" fmla="*/ 0 w 2335030"/>
              <a:gd name="connsiteY0" fmla="*/ 354885 h 384988"/>
              <a:gd name="connsiteX1" fmla="*/ 2335030 w 2335030"/>
              <a:gd name="connsiteY1" fmla="*/ 384988 h 384988"/>
              <a:gd name="connsiteX0" fmla="*/ 0 w 2335030"/>
              <a:gd name="connsiteY0" fmla="*/ 334265 h 364368"/>
              <a:gd name="connsiteX1" fmla="*/ 2335030 w 2335030"/>
              <a:gd name="connsiteY1" fmla="*/ 364368 h 3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5030" h="364368">
                <a:moveTo>
                  <a:pt x="0" y="334265"/>
                </a:moveTo>
                <a:cubicBezTo>
                  <a:pt x="1122218" y="-170723"/>
                  <a:pt x="2039717" y="-56583"/>
                  <a:pt x="2335030" y="364368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Forma libre 16"/>
          <p:cNvSpPr/>
          <p:nvPr/>
        </p:nvSpPr>
        <p:spPr>
          <a:xfrm>
            <a:off x="7874000" y="3375660"/>
            <a:ext cx="1209105" cy="1467458"/>
          </a:xfrm>
          <a:custGeom>
            <a:avLst/>
            <a:gdLst>
              <a:gd name="connsiteX0" fmla="*/ 0 w 1076960"/>
              <a:gd name="connsiteY0" fmla="*/ 0 h 1371600"/>
              <a:gd name="connsiteX1" fmla="*/ 1076960 w 1076960"/>
              <a:gd name="connsiteY1" fmla="*/ 1371600 h 1371600"/>
              <a:gd name="connsiteX0" fmla="*/ 0 w 1076960"/>
              <a:gd name="connsiteY0" fmla="*/ 0 h 1371600"/>
              <a:gd name="connsiteX1" fmla="*/ 1076960 w 1076960"/>
              <a:gd name="connsiteY1" fmla="*/ 1371600 h 1371600"/>
              <a:gd name="connsiteX0" fmla="*/ 0 w 1110894"/>
              <a:gd name="connsiteY0" fmla="*/ 0 h 1371600"/>
              <a:gd name="connsiteX1" fmla="*/ 1076960 w 1110894"/>
              <a:gd name="connsiteY1" fmla="*/ 1371600 h 1371600"/>
              <a:gd name="connsiteX0" fmla="*/ 0 w 1213886"/>
              <a:gd name="connsiteY0" fmla="*/ 0 h 1431047"/>
              <a:gd name="connsiteX1" fmla="*/ 1185649 w 1213886"/>
              <a:gd name="connsiteY1" fmla="*/ 1431047 h 1431047"/>
              <a:gd name="connsiteX0" fmla="*/ 0 w 1189389"/>
              <a:gd name="connsiteY0" fmla="*/ 0 h 1431047"/>
              <a:gd name="connsiteX1" fmla="*/ 1185649 w 1189389"/>
              <a:gd name="connsiteY1" fmla="*/ 1431047 h 143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9389" h="1431047">
                <a:moveTo>
                  <a:pt x="0" y="0"/>
                </a:moveTo>
                <a:cubicBezTo>
                  <a:pt x="887307" y="243840"/>
                  <a:pt x="1229722" y="893324"/>
                  <a:pt x="1185649" y="1431047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commons/thumb/7/70/Flag_of_Norway_with_proportions.svg/2000px-Flag_of_Norway_with_proportions.svg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9" t="7717"/>
          <a:stretch/>
        </p:blipFill>
        <p:spPr bwMode="auto">
          <a:xfrm>
            <a:off x="10424225" y="3796014"/>
            <a:ext cx="860795" cy="6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rond.FISKEVEGN\Pictures\Presentation input\Fiskevegn-aerial-small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788" y="5188064"/>
            <a:ext cx="2408329" cy="127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trond.FISKEVEGN\Pictures\Presentation input\Storvika-small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179899" y="3060208"/>
            <a:ext cx="2040052" cy="735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100" y="691605"/>
            <a:ext cx="9517380" cy="5429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7674"/>
            <a:ext cx="8961120" cy="779834"/>
          </a:xfrm>
        </p:spPr>
        <p:txBody>
          <a:bodyPr>
            <a:normAutofit/>
          </a:bodyPr>
          <a:lstStyle/>
          <a:p>
            <a:pPr algn="l"/>
            <a:r>
              <a:rPr lang="es-ES" sz="5000" dirty="0"/>
              <a:t>…</a:t>
            </a:r>
            <a:r>
              <a:rPr lang="es-ES" sz="5000" dirty="0" err="1"/>
              <a:t>where</a:t>
            </a:r>
            <a:r>
              <a:rPr lang="es-ES" sz="5000" dirty="0"/>
              <a:t> </a:t>
            </a:r>
            <a:r>
              <a:rPr lang="es-ES" sz="5000" dirty="0" err="1"/>
              <a:t>we</a:t>
            </a:r>
            <a:r>
              <a:rPr lang="es-ES" sz="5000" dirty="0"/>
              <a:t> are </a:t>
            </a:r>
            <a:r>
              <a:rPr lang="es-ES" sz="5000" dirty="0" err="1"/>
              <a:t>working</a:t>
            </a:r>
            <a:r>
              <a:rPr lang="es-ES" sz="5000" dirty="0"/>
              <a:t>?</a:t>
            </a:r>
            <a:endParaRPr lang="en-US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040836"/>
            <a:ext cx="11450320" cy="448740"/>
          </a:xfrm>
        </p:spPr>
        <p:txBody>
          <a:bodyPr/>
          <a:lstStyle/>
          <a:p>
            <a:pPr algn="just"/>
            <a:r>
              <a:rPr lang="en-US" dirty="0"/>
              <a:t>FISKEVEGN is able to provide services around the world.</a:t>
            </a:r>
          </a:p>
          <a:p>
            <a:pPr algn="just"/>
            <a:endParaRPr lang="en-US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6409" y="303396"/>
            <a:ext cx="7172560" cy="1089529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s-ES" sz="3600" b="1" dirty="0" err="1"/>
              <a:t>What</a:t>
            </a:r>
            <a:r>
              <a:rPr lang="es-ES" sz="3600" b="1" dirty="0"/>
              <a:t> </a:t>
            </a:r>
            <a:r>
              <a:rPr lang="es-ES" sz="3600" b="1" dirty="0" smtClean="0"/>
              <a:t>do </a:t>
            </a:r>
            <a:r>
              <a:rPr lang="es-ES" sz="3600" b="1" dirty="0" err="1" smtClean="0"/>
              <a:t>we</a:t>
            </a:r>
            <a:r>
              <a:rPr lang="es-ES" sz="3600" b="1" dirty="0" smtClean="0"/>
              <a:t> </a:t>
            </a:r>
            <a:r>
              <a:rPr lang="es-ES" sz="3600" b="1" dirty="0" err="1"/>
              <a:t>expect</a:t>
            </a:r>
            <a:r>
              <a:rPr lang="es-ES" sz="3600" b="1" dirty="0"/>
              <a:t> </a:t>
            </a:r>
            <a:r>
              <a:rPr lang="es-ES" sz="3600" b="1" dirty="0" err="1" smtClean="0"/>
              <a:t>from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this</a:t>
            </a:r>
            <a:r>
              <a:rPr lang="es-ES" sz="3600" b="1" dirty="0" smtClean="0"/>
              <a:t> </a:t>
            </a:r>
            <a:r>
              <a:rPr lang="es-ES" sz="3600" b="1" dirty="0"/>
              <a:t>workshop?</a:t>
            </a:r>
            <a:endParaRPr lang="en-U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520" y="1644955"/>
            <a:ext cx="7914134" cy="3419414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b="1" dirty="0"/>
              <a:t>Listen and learn</a:t>
            </a:r>
            <a:r>
              <a:rPr lang="en-US" dirty="0"/>
              <a:t>, COLTO is a golden opportunity to discuss challenges and solutions. 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nb-NO" dirty="0"/>
              <a:t>To suggest directions (where possible)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dirty="0"/>
              <a:t>To evaluate the feasibility, and market, for emerging new solutions.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nb-NO" dirty="0"/>
              <a:t>To seek collaboration and partnerships</a:t>
            </a:r>
          </a:p>
          <a:p>
            <a:pPr algn="just"/>
            <a:endParaRPr lang="nb-NO" dirty="0"/>
          </a:p>
          <a:p>
            <a:pPr marL="342900" indent="-342900" algn="just">
              <a:buFontTx/>
              <a:buChar char="-"/>
            </a:pPr>
            <a:endParaRPr lang="nb-NO" dirty="0"/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778" y="2354456"/>
            <a:ext cx="3307222" cy="4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605182" y="1283541"/>
            <a:ext cx="9284541" cy="5355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en-US" b="1" u="sng" dirty="0" smtClean="0"/>
              <a:t>Fiskevegn’s ‘working titles’ terminology for whale deterrents</a:t>
            </a:r>
            <a:endParaRPr lang="nb-NO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6409" y="303396"/>
            <a:ext cx="717256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Some</a:t>
            </a:r>
            <a:r>
              <a:rPr lang="es-ES" sz="3600" b="1" dirty="0"/>
              <a:t> </a:t>
            </a:r>
            <a:r>
              <a:rPr lang="es-ES" sz="3600" b="1" dirty="0" err="1"/>
              <a:t>experiences</a:t>
            </a:r>
            <a:r>
              <a:rPr lang="es-ES" sz="3600" b="1" dirty="0"/>
              <a:t> and </a:t>
            </a:r>
            <a:r>
              <a:rPr lang="es-ES" sz="3600" b="1" dirty="0" err="1"/>
              <a:t>insights</a:t>
            </a:r>
            <a:r>
              <a:rPr lang="es-ES" sz="3600" b="1" dirty="0"/>
              <a:t> so </a:t>
            </a:r>
            <a:r>
              <a:rPr lang="es-ES" sz="3600" b="1" dirty="0" err="1"/>
              <a:t>far</a:t>
            </a:r>
            <a:endParaRPr lang="en-US" sz="3600" b="1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05183" y="2310736"/>
            <a:ext cx="11086707" cy="341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s-ES" b="1" u="sng" dirty="0" smtClean="0"/>
              <a:t>WADS – </a:t>
            </a:r>
            <a:r>
              <a:rPr lang="es-ES" b="1" u="sng" dirty="0" err="1" smtClean="0"/>
              <a:t>Whale</a:t>
            </a:r>
            <a:r>
              <a:rPr lang="es-ES" b="1" u="sng" dirty="0" smtClean="0"/>
              <a:t> Anti </a:t>
            </a:r>
            <a:r>
              <a:rPr lang="es-ES" b="1" u="sng" dirty="0" err="1" smtClean="0"/>
              <a:t>Depredation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Systems</a:t>
            </a:r>
            <a:r>
              <a:rPr lang="es-ES" b="1" dirty="0" smtClean="0"/>
              <a:t>, </a:t>
            </a:r>
            <a:r>
              <a:rPr lang="es-ES" b="1" dirty="0" err="1" smtClean="0"/>
              <a:t>hereunder</a:t>
            </a:r>
            <a:r>
              <a:rPr lang="es-ES" b="1" dirty="0" smtClean="0"/>
              <a:t>:</a:t>
            </a:r>
            <a:endParaRPr lang="en-US" b="1" dirty="0"/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s-ES" b="1" dirty="0" smtClean="0"/>
              <a:t>Active </a:t>
            </a:r>
            <a:r>
              <a:rPr lang="es-ES" b="1" dirty="0" err="1" smtClean="0"/>
              <a:t>Deterrents</a:t>
            </a:r>
            <a:r>
              <a:rPr lang="es-ES" b="1" dirty="0" smtClean="0"/>
              <a:t> (ADS) – </a:t>
            </a:r>
            <a:r>
              <a:rPr lang="es-ES" b="1" dirty="0" err="1" smtClean="0"/>
              <a:t>eg</a:t>
            </a:r>
            <a:r>
              <a:rPr lang="es-ES" b="1" dirty="0" smtClean="0"/>
              <a:t>. </a:t>
            </a:r>
            <a:r>
              <a:rPr lang="es-ES" b="1" dirty="0" err="1" smtClean="0"/>
              <a:t>acoustics</a:t>
            </a:r>
            <a:r>
              <a:rPr lang="es-ES" b="1" dirty="0" smtClean="0"/>
              <a:t>, light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s-ES" b="1" dirty="0" smtClean="0"/>
              <a:t>Catch </a:t>
            </a:r>
            <a:r>
              <a:rPr lang="es-ES" b="1" dirty="0" err="1" smtClean="0"/>
              <a:t>Protection</a:t>
            </a:r>
            <a:r>
              <a:rPr lang="es-ES" b="1" dirty="0"/>
              <a:t> </a:t>
            </a:r>
            <a:r>
              <a:rPr lang="es-ES" b="1" dirty="0" err="1" smtClean="0"/>
              <a:t>Systems</a:t>
            </a:r>
            <a:r>
              <a:rPr lang="es-ES" b="1" dirty="0" smtClean="0"/>
              <a:t> (CAPS) – </a:t>
            </a:r>
            <a:r>
              <a:rPr lang="es-ES" b="1" dirty="0" err="1" smtClean="0"/>
              <a:t>eg</a:t>
            </a:r>
            <a:r>
              <a:rPr lang="es-ES" b="1" dirty="0" smtClean="0"/>
              <a:t>. </a:t>
            </a:r>
            <a:r>
              <a:rPr lang="es-ES" b="1" dirty="0" err="1" smtClean="0"/>
              <a:t>Cachalotera</a:t>
            </a:r>
            <a:r>
              <a:rPr lang="es-ES" b="1" dirty="0" smtClean="0"/>
              <a:t>, ‘</a:t>
            </a:r>
            <a:r>
              <a:rPr lang="es-ES" b="1" dirty="0" err="1" smtClean="0"/>
              <a:t>Sago</a:t>
            </a:r>
            <a:r>
              <a:rPr lang="es-ES" b="1" dirty="0" smtClean="0"/>
              <a:t>’, ‘</a:t>
            </a:r>
            <a:r>
              <a:rPr lang="es-ES" b="1" dirty="0" err="1" smtClean="0"/>
              <a:t>Shuttle</a:t>
            </a:r>
            <a:r>
              <a:rPr lang="es-ES" b="1" dirty="0" smtClean="0"/>
              <a:t>’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s-ES" b="1" dirty="0" err="1" smtClean="0"/>
              <a:t>Operational</a:t>
            </a:r>
            <a:r>
              <a:rPr lang="es-ES" b="1" dirty="0" smtClean="0"/>
              <a:t> </a:t>
            </a:r>
            <a:r>
              <a:rPr lang="es-ES" b="1" dirty="0" err="1" smtClean="0"/>
              <a:t>Adaptation</a:t>
            </a:r>
            <a:r>
              <a:rPr lang="es-ES" b="1" dirty="0" smtClean="0"/>
              <a:t> </a:t>
            </a:r>
            <a:r>
              <a:rPr lang="es-ES" b="1" dirty="0" err="1" smtClean="0"/>
              <a:t>Systems</a:t>
            </a:r>
            <a:r>
              <a:rPr lang="es-ES" b="1" dirty="0" smtClean="0"/>
              <a:t> (OPAS) – </a:t>
            </a:r>
            <a:r>
              <a:rPr lang="es-ES" b="1" dirty="0" err="1" smtClean="0"/>
              <a:t>eg</a:t>
            </a:r>
            <a:r>
              <a:rPr lang="es-ES" b="1" dirty="0" smtClean="0"/>
              <a:t>. Rapid </a:t>
            </a:r>
            <a:r>
              <a:rPr lang="es-ES" b="1" dirty="0" err="1" smtClean="0"/>
              <a:t>hauling</a:t>
            </a:r>
            <a:r>
              <a:rPr lang="es-ES" b="1" dirty="0" smtClean="0"/>
              <a:t>, </a:t>
            </a:r>
            <a:r>
              <a:rPr lang="es-ES" b="1" dirty="0" err="1" smtClean="0"/>
              <a:t>noise</a:t>
            </a:r>
            <a:r>
              <a:rPr lang="es-ES" b="1" dirty="0" smtClean="0"/>
              <a:t> </a:t>
            </a:r>
            <a:r>
              <a:rPr lang="es-ES" b="1" dirty="0" err="1" smtClean="0"/>
              <a:t>reduction</a:t>
            </a:r>
            <a:endParaRPr lang="es-ES" b="1" dirty="0" smtClean="0"/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s-ES" b="1" dirty="0" err="1" smtClean="0"/>
              <a:t>Combined</a:t>
            </a:r>
            <a:r>
              <a:rPr lang="es-ES" b="1" dirty="0" smtClean="0"/>
              <a:t> </a:t>
            </a:r>
            <a:r>
              <a:rPr lang="es-ES" b="1" dirty="0" err="1" smtClean="0"/>
              <a:t>Deterrents</a:t>
            </a:r>
            <a:r>
              <a:rPr lang="es-ES" b="1" dirty="0" smtClean="0"/>
              <a:t> </a:t>
            </a:r>
            <a:r>
              <a:rPr lang="es-ES" b="1" dirty="0" err="1" smtClean="0"/>
              <a:t>Systems</a:t>
            </a:r>
            <a:r>
              <a:rPr lang="es-ES" b="1" dirty="0" smtClean="0"/>
              <a:t> (CODES) – a </a:t>
            </a:r>
            <a:r>
              <a:rPr lang="es-ES" b="1" dirty="0" err="1" smtClean="0"/>
              <a:t>multi-pronged</a:t>
            </a:r>
            <a:r>
              <a:rPr lang="es-ES" b="1" dirty="0" smtClean="0"/>
              <a:t> </a:t>
            </a:r>
            <a:r>
              <a:rPr lang="es-ES" b="1" dirty="0" err="1" smtClean="0"/>
              <a:t>strategy</a:t>
            </a:r>
            <a:r>
              <a:rPr lang="es-ES" b="1" dirty="0" smtClean="0"/>
              <a:t> </a:t>
            </a:r>
            <a:r>
              <a:rPr lang="es-ES" b="1" dirty="0" err="1" smtClean="0"/>
              <a:t>combining</a:t>
            </a:r>
            <a:r>
              <a:rPr lang="es-ES" b="1" dirty="0" smtClean="0"/>
              <a:t> </a:t>
            </a:r>
            <a:r>
              <a:rPr lang="es-ES" b="1" dirty="0" err="1" smtClean="0"/>
              <a:t>two</a:t>
            </a:r>
            <a:r>
              <a:rPr lang="es-ES" b="1" dirty="0" smtClean="0"/>
              <a:t> </a:t>
            </a:r>
            <a:r>
              <a:rPr lang="es-ES" b="1" dirty="0" err="1" smtClean="0"/>
              <a:t>or</a:t>
            </a:r>
            <a:r>
              <a:rPr lang="es-ES" b="1" dirty="0" smtClean="0"/>
              <a:t> more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mela.typepad.com/.a/6a0120a5d8a08f970c01b7c76d1b3a970b-800wi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9749" y="2059046"/>
            <a:ext cx="2521295" cy="12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0" y="2923258"/>
            <a:ext cx="12192000" cy="34562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7000"/>
                </a:schemeClr>
              </a:gs>
              <a:gs pos="74000">
                <a:schemeClr val="accent1">
                  <a:lumMod val="45000"/>
                  <a:lumOff val="55000"/>
                  <a:alpha val="74000"/>
                </a:schemeClr>
              </a:gs>
              <a:gs pos="83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7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6409" y="1269641"/>
            <a:ext cx="7445406" cy="5355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en-US" b="1" u="sng" dirty="0" smtClean="0"/>
              <a:t>Operational Adaptations - Industry </a:t>
            </a:r>
            <a:r>
              <a:rPr lang="en-US" b="1" u="sng" dirty="0"/>
              <a:t>experiments</a:t>
            </a:r>
            <a:endParaRPr lang="nb-NO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06409" y="303396"/>
            <a:ext cx="717256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Some</a:t>
            </a:r>
            <a:r>
              <a:rPr lang="es-ES" sz="3600" b="1" dirty="0"/>
              <a:t> </a:t>
            </a:r>
            <a:r>
              <a:rPr lang="es-ES" sz="3600" b="1" dirty="0" err="1"/>
              <a:t>experiences</a:t>
            </a:r>
            <a:r>
              <a:rPr lang="es-ES" sz="3600" b="1" dirty="0"/>
              <a:t> and </a:t>
            </a:r>
            <a:r>
              <a:rPr lang="es-ES" sz="3600" b="1" dirty="0" err="1"/>
              <a:t>insights</a:t>
            </a:r>
            <a:r>
              <a:rPr lang="es-ES" sz="3600" b="1" dirty="0"/>
              <a:t> so </a:t>
            </a:r>
            <a:r>
              <a:rPr lang="es-ES" sz="3600" b="1" dirty="0" err="1"/>
              <a:t>far</a:t>
            </a:r>
            <a:endParaRPr lang="en-US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406409" y="1689714"/>
            <a:ext cx="474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" b="1" dirty="0">
                <a:solidFill>
                  <a:srgbClr val="0066FF"/>
                </a:solidFill>
              </a:rPr>
              <a:t>CASE: </a:t>
            </a:r>
            <a:r>
              <a:rPr lang="es-ES" dirty="0" err="1">
                <a:solidFill>
                  <a:srgbClr val="0066FF"/>
                </a:solidFill>
              </a:rPr>
              <a:t>Hauling</a:t>
            </a:r>
            <a:r>
              <a:rPr lang="es-ES" dirty="0">
                <a:solidFill>
                  <a:srgbClr val="0066FF"/>
                </a:solidFill>
              </a:rPr>
              <a:t> </a:t>
            </a:r>
            <a:r>
              <a:rPr lang="es-ES" dirty="0" err="1">
                <a:solidFill>
                  <a:srgbClr val="0066FF"/>
                </a:solidFill>
              </a:rPr>
              <a:t>velocity</a:t>
            </a:r>
            <a:r>
              <a:rPr lang="es-ES" dirty="0">
                <a:solidFill>
                  <a:srgbClr val="0066FF"/>
                </a:solidFill>
              </a:rPr>
              <a:t> </a:t>
            </a:r>
            <a:r>
              <a:rPr lang="es-ES" dirty="0" err="1">
                <a:solidFill>
                  <a:srgbClr val="0066FF"/>
                </a:solidFill>
              </a:rPr>
              <a:t>increased</a:t>
            </a:r>
            <a:r>
              <a:rPr lang="es-ES" dirty="0">
                <a:solidFill>
                  <a:srgbClr val="0066FF"/>
                </a:solidFill>
              </a:rPr>
              <a:t> to </a:t>
            </a:r>
            <a:r>
              <a:rPr lang="es-ES" dirty="0" err="1">
                <a:solidFill>
                  <a:srgbClr val="0066FF"/>
                </a:solidFill>
              </a:rPr>
              <a:t>avoid</a:t>
            </a:r>
            <a:r>
              <a:rPr lang="es-ES" dirty="0">
                <a:solidFill>
                  <a:srgbClr val="0066FF"/>
                </a:solidFill>
              </a:rPr>
              <a:t> </a:t>
            </a:r>
            <a:r>
              <a:rPr lang="es-ES" dirty="0" err="1">
                <a:solidFill>
                  <a:srgbClr val="0066FF"/>
                </a:solidFill>
              </a:rPr>
              <a:t>whales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2343599" y="2872593"/>
            <a:ext cx="5451104" cy="3449291"/>
          </a:xfrm>
          <a:custGeom>
            <a:avLst/>
            <a:gdLst>
              <a:gd name="connsiteX0" fmla="*/ 0 w 4299439"/>
              <a:gd name="connsiteY0" fmla="*/ 0 h 2400300"/>
              <a:gd name="connsiteX1" fmla="*/ 4299439 w 4299439"/>
              <a:gd name="connsiteY1" fmla="*/ 2400300 h 2400300"/>
              <a:gd name="connsiteX0" fmla="*/ 0 w 4299439"/>
              <a:gd name="connsiteY0" fmla="*/ 0 h 2412463"/>
              <a:gd name="connsiteX1" fmla="*/ 4299439 w 4299439"/>
              <a:gd name="connsiteY1" fmla="*/ 2400300 h 2412463"/>
              <a:gd name="connsiteX0" fmla="*/ 559857 w 4859296"/>
              <a:gd name="connsiteY0" fmla="*/ 0 h 2455081"/>
              <a:gd name="connsiteX1" fmla="*/ 4859296 w 4859296"/>
              <a:gd name="connsiteY1" fmla="*/ 2400300 h 2455081"/>
              <a:gd name="connsiteX0" fmla="*/ 481554 w 4780993"/>
              <a:gd name="connsiteY0" fmla="*/ 0 h 2515941"/>
              <a:gd name="connsiteX1" fmla="*/ 4780993 w 4780993"/>
              <a:gd name="connsiteY1" fmla="*/ 2400300 h 2515941"/>
              <a:gd name="connsiteX0" fmla="*/ 395743 w 5987651"/>
              <a:gd name="connsiteY0" fmla="*/ 0 h 2341825"/>
              <a:gd name="connsiteX1" fmla="*/ 5987651 w 5987651"/>
              <a:gd name="connsiteY1" fmla="*/ 2198077 h 2341825"/>
              <a:gd name="connsiteX0" fmla="*/ 367506 w 6513330"/>
              <a:gd name="connsiteY0" fmla="*/ 0 h 2233346"/>
              <a:gd name="connsiteX1" fmla="*/ 6513330 w 6513330"/>
              <a:gd name="connsiteY1" fmla="*/ 2066192 h 2233346"/>
              <a:gd name="connsiteX0" fmla="*/ 523905 w 6669729"/>
              <a:gd name="connsiteY0" fmla="*/ 0 h 2171224"/>
              <a:gd name="connsiteX1" fmla="*/ 6669729 w 6669729"/>
              <a:gd name="connsiteY1" fmla="*/ 2066192 h 2171224"/>
              <a:gd name="connsiteX0" fmla="*/ 1047901 w 7193725"/>
              <a:gd name="connsiteY0" fmla="*/ 0 h 2462482"/>
              <a:gd name="connsiteX1" fmla="*/ 7193725 w 7193725"/>
              <a:gd name="connsiteY1" fmla="*/ 2066192 h 2462482"/>
              <a:gd name="connsiteX0" fmla="*/ 1095993 w 7004424"/>
              <a:gd name="connsiteY0" fmla="*/ 0 h 2768985"/>
              <a:gd name="connsiteX1" fmla="*/ 7004424 w 7004424"/>
              <a:gd name="connsiteY1" fmla="*/ 2426677 h 2768985"/>
              <a:gd name="connsiteX0" fmla="*/ 1135631 w 7044062"/>
              <a:gd name="connsiteY0" fmla="*/ 0 h 2467397"/>
              <a:gd name="connsiteX1" fmla="*/ 7044062 w 7044062"/>
              <a:gd name="connsiteY1" fmla="*/ 2426677 h 2467397"/>
              <a:gd name="connsiteX0" fmla="*/ 937788 w 6846219"/>
              <a:gd name="connsiteY0" fmla="*/ 0 h 2446478"/>
              <a:gd name="connsiteX1" fmla="*/ 6846219 w 6846219"/>
              <a:gd name="connsiteY1" fmla="*/ 2426677 h 2446478"/>
              <a:gd name="connsiteX0" fmla="*/ 869711 w 7112249"/>
              <a:gd name="connsiteY0" fmla="*/ 0 h 2707776"/>
              <a:gd name="connsiteX1" fmla="*/ 7112249 w 7112249"/>
              <a:gd name="connsiteY1" fmla="*/ 2690446 h 2707776"/>
              <a:gd name="connsiteX0" fmla="*/ 704348 w 6946886"/>
              <a:gd name="connsiteY0" fmla="*/ 0 h 3088170"/>
              <a:gd name="connsiteX1" fmla="*/ 6946886 w 6946886"/>
              <a:gd name="connsiteY1" fmla="*/ 2690446 h 3088170"/>
              <a:gd name="connsiteX0" fmla="*/ 1029276 w 5583691"/>
              <a:gd name="connsiteY0" fmla="*/ 0 h 2451967"/>
              <a:gd name="connsiteX1" fmla="*/ 5583691 w 5583691"/>
              <a:gd name="connsiteY1" fmla="*/ 1978269 h 2451967"/>
              <a:gd name="connsiteX0" fmla="*/ 881763 w 5436178"/>
              <a:gd name="connsiteY0" fmla="*/ 0 h 2581206"/>
              <a:gd name="connsiteX1" fmla="*/ 5436178 w 5436178"/>
              <a:gd name="connsiteY1" fmla="*/ 1978269 h 2581206"/>
              <a:gd name="connsiteX0" fmla="*/ 1223591 w 4476744"/>
              <a:gd name="connsiteY0" fmla="*/ 0 h 2817816"/>
              <a:gd name="connsiteX1" fmla="*/ 4476744 w 4476744"/>
              <a:gd name="connsiteY1" fmla="*/ 2250831 h 2817816"/>
              <a:gd name="connsiteX0" fmla="*/ 962899 w 4216052"/>
              <a:gd name="connsiteY0" fmla="*/ 0 h 2302042"/>
              <a:gd name="connsiteX1" fmla="*/ 4216052 w 4216052"/>
              <a:gd name="connsiteY1" fmla="*/ 2250831 h 2302042"/>
              <a:gd name="connsiteX0" fmla="*/ 881999 w 4486844"/>
              <a:gd name="connsiteY0" fmla="*/ 0 h 2740813"/>
              <a:gd name="connsiteX1" fmla="*/ 4486844 w 4486844"/>
              <a:gd name="connsiteY1" fmla="*/ 2699238 h 2740813"/>
              <a:gd name="connsiteX0" fmla="*/ 392229 w 3997074"/>
              <a:gd name="connsiteY0" fmla="*/ 0 h 2786451"/>
              <a:gd name="connsiteX1" fmla="*/ 3997074 w 3997074"/>
              <a:gd name="connsiteY1" fmla="*/ 2699238 h 2786451"/>
              <a:gd name="connsiteX0" fmla="*/ 196374 w 5542096"/>
              <a:gd name="connsiteY0" fmla="*/ 0 h 2868725"/>
              <a:gd name="connsiteX1" fmla="*/ 5542096 w 5542096"/>
              <a:gd name="connsiteY1" fmla="*/ 2787162 h 2868725"/>
              <a:gd name="connsiteX0" fmla="*/ 251079 w 5596801"/>
              <a:gd name="connsiteY0" fmla="*/ 0 h 3115241"/>
              <a:gd name="connsiteX1" fmla="*/ 5596801 w 5596801"/>
              <a:gd name="connsiteY1" fmla="*/ 2787162 h 3115241"/>
              <a:gd name="connsiteX0" fmla="*/ 249564 w 5595286"/>
              <a:gd name="connsiteY0" fmla="*/ 0 h 3179376"/>
              <a:gd name="connsiteX1" fmla="*/ 5595286 w 5595286"/>
              <a:gd name="connsiteY1" fmla="*/ 2787162 h 3179376"/>
              <a:gd name="connsiteX0" fmla="*/ 277973 w 5342341"/>
              <a:gd name="connsiteY0" fmla="*/ 0 h 2763815"/>
              <a:gd name="connsiteX1" fmla="*/ 5342341 w 5342341"/>
              <a:gd name="connsiteY1" fmla="*/ 2294793 h 2763815"/>
              <a:gd name="connsiteX0" fmla="*/ 289994 w 5248854"/>
              <a:gd name="connsiteY0" fmla="*/ 0 h 2983515"/>
              <a:gd name="connsiteX1" fmla="*/ 5248854 w 5248854"/>
              <a:gd name="connsiteY1" fmla="*/ 2558562 h 2983515"/>
              <a:gd name="connsiteX0" fmla="*/ 607592 w 5566452"/>
              <a:gd name="connsiteY0" fmla="*/ 0 h 2884520"/>
              <a:gd name="connsiteX1" fmla="*/ 5566452 w 5566452"/>
              <a:gd name="connsiteY1" fmla="*/ 2558562 h 2884520"/>
              <a:gd name="connsiteX0" fmla="*/ 617111 w 5514425"/>
              <a:gd name="connsiteY0" fmla="*/ 0 h 3261695"/>
              <a:gd name="connsiteX1" fmla="*/ 5514425 w 5514425"/>
              <a:gd name="connsiteY1" fmla="*/ 2971801 h 3261695"/>
              <a:gd name="connsiteX0" fmla="*/ 777304 w 5674618"/>
              <a:gd name="connsiteY0" fmla="*/ 0 h 2992075"/>
              <a:gd name="connsiteX1" fmla="*/ 5674618 w 5674618"/>
              <a:gd name="connsiteY1" fmla="*/ 2971801 h 2992075"/>
              <a:gd name="connsiteX0" fmla="*/ 779200 w 5667722"/>
              <a:gd name="connsiteY0" fmla="*/ 0 h 3244720"/>
              <a:gd name="connsiteX1" fmla="*/ 5667722 w 5667722"/>
              <a:gd name="connsiteY1" fmla="*/ 3226778 h 3244720"/>
              <a:gd name="connsiteX0" fmla="*/ 597850 w 5486372"/>
              <a:gd name="connsiteY0" fmla="*/ 0 h 3250004"/>
              <a:gd name="connsiteX1" fmla="*/ 5486372 w 5486372"/>
              <a:gd name="connsiteY1" fmla="*/ 3226778 h 3250004"/>
              <a:gd name="connsiteX0" fmla="*/ 605612 w 5442699"/>
              <a:gd name="connsiteY0" fmla="*/ 0 h 3304699"/>
              <a:gd name="connsiteX1" fmla="*/ 5442699 w 5442699"/>
              <a:gd name="connsiteY1" fmla="*/ 3282023 h 3304699"/>
              <a:gd name="connsiteX0" fmla="*/ 593519 w 5430606"/>
              <a:gd name="connsiteY0" fmla="*/ 0 h 3282023"/>
              <a:gd name="connsiteX1" fmla="*/ 5430606 w 5430606"/>
              <a:gd name="connsiteY1" fmla="*/ 3282023 h 3282023"/>
              <a:gd name="connsiteX0" fmla="*/ 590236 w 5449625"/>
              <a:gd name="connsiteY0" fmla="*/ 0 h 3449291"/>
              <a:gd name="connsiteX1" fmla="*/ 5449625 w 5449625"/>
              <a:gd name="connsiteY1" fmla="*/ 3449291 h 3449291"/>
              <a:gd name="connsiteX0" fmla="*/ 591715 w 5451104"/>
              <a:gd name="connsiteY0" fmla="*/ 0 h 3449291"/>
              <a:gd name="connsiteX1" fmla="*/ 5451104 w 5451104"/>
              <a:gd name="connsiteY1" fmla="*/ 3449291 h 3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1104" h="3449291">
                <a:moveTo>
                  <a:pt x="591715" y="0"/>
                </a:moveTo>
                <a:cubicBezTo>
                  <a:pt x="-1052446" y="1450730"/>
                  <a:pt x="781314" y="3289313"/>
                  <a:pt x="5451104" y="3449291"/>
                </a:cubicBezTo>
              </a:path>
            </a:pathLst>
          </a:custGeom>
          <a:ln>
            <a:solidFill>
              <a:srgbClr val="0066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ángulo 27"/>
          <p:cNvSpPr/>
          <p:nvPr/>
        </p:nvSpPr>
        <p:spPr>
          <a:xfrm>
            <a:off x="2984640" y="4087977"/>
            <a:ext cx="6222730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s-ES" b="1" dirty="0" err="1">
                <a:solidFill>
                  <a:srgbClr val="0066FF"/>
                </a:solidFill>
              </a:rPr>
              <a:t>We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 smtClean="0">
                <a:solidFill>
                  <a:srgbClr val="0066FF"/>
                </a:solidFill>
              </a:rPr>
              <a:t>need</a:t>
            </a:r>
            <a:r>
              <a:rPr lang="es-ES" b="1" dirty="0" smtClean="0">
                <a:solidFill>
                  <a:srgbClr val="0066FF"/>
                </a:solidFill>
              </a:rPr>
              <a:t> </a:t>
            </a:r>
            <a:r>
              <a:rPr lang="es-ES" b="1" dirty="0" err="1" smtClean="0">
                <a:solidFill>
                  <a:srgbClr val="0066FF"/>
                </a:solidFill>
              </a:rPr>
              <a:t>better</a:t>
            </a:r>
            <a:r>
              <a:rPr lang="es-ES" b="1" dirty="0" smtClean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understanding</a:t>
            </a:r>
            <a:r>
              <a:rPr lang="es-ES" b="1" dirty="0">
                <a:solidFill>
                  <a:srgbClr val="0066FF"/>
                </a:solidFill>
              </a:rPr>
              <a:t> of </a:t>
            </a:r>
            <a:r>
              <a:rPr lang="es-ES" b="1" dirty="0" err="1" smtClean="0">
                <a:solidFill>
                  <a:srgbClr val="0066FF"/>
                </a:solidFill>
              </a:rPr>
              <a:t>hydrodynamics</a:t>
            </a:r>
            <a:r>
              <a:rPr lang="es-ES" b="1" dirty="0" smtClean="0">
                <a:solidFill>
                  <a:srgbClr val="0066FF"/>
                </a:solidFill>
              </a:rPr>
              <a:t> of line </a:t>
            </a:r>
            <a:r>
              <a:rPr lang="es-ES" b="1" dirty="0" err="1" smtClean="0">
                <a:solidFill>
                  <a:srgbClr val="0066FF"/>
                </a:solidFill>
              </a:rPr>
              <a:t>hauling</a:t>
            </a:r>
            <a:endParaRPr lang="es-ES" b="1" dirty="0">
              <a:solidFill>
                <a:srgbClr val="0066FF"/>
              </a:solidFill>
            </a:endParaRP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s-ES" dirty="0"/>
              <a:t>-more </a:t>
            </a:r>
            <a:r>
              <a:rPr lang="es-ES" dirty="0" err="1"/>
              <a:t>details</a:t>
            </a:r>
            <a:r>
              <a:rPr lang="es-ES" dirty="0"/>
              <a:t> </a:t>
            </a:r>
            <a:r>
              <a:rPr lang="es-ES" dirty="0" smtClean="0"/>
              <a:t>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06409" y="1269641"/>
            <a:ext cx="7445406" cy="5355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Industry experiments</a:t>
            </a:r>
            <a:endParaRPr lang="nb-NO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6409" y="303396"/>
            <a:ext cx="717256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Some</a:t>
            </a:r>
            <a:r>
              <a:rPr lang="es-ES" sz="3600" b="1" dirty="0"/>
              <a:t> </a:t>
            </a:r>
            <a:r>
              <a:rPr lang="es-ES" sz="3600" b="1" dirty="0" err="1"/>
              <a:t>experiences</a:t>
            </a:r>
            <a:r>
              <a:rPr lang="es-ES" sz="3600" b="1" dirty="0"/>
              <a:t> and </a:t>
            </a:r>
            <a:r>
              <a:rPr lang="es-ES" sz="3600" b="1" dirty="0" err="1"/>
              <a:t>insights</a:t>
            </a:r>
            <a:r>
              <a:rPr lang="es-ES" sz="3600" b="1" dirty="0"/>
              <a:t> so </a:t>
            </a:r>
            <a:r>
              <a:rPr lang="es-ES" sz="3600" b="1" dirty="0" err="1"/>
              <a:t>far</a:t>
            </a:r>
            <a:endParaRPr lang="en-US" sz="3600" b="1" dirty="0"/>
          </a:p>
        </p:txBody>
      </p:sp>
      <p:sp>
        <p:nvSpPr>
          <p:cNvPr id="11" name="Rectángulo 10"/>
          <p:cNvSpPr/>
          <p:nvPr/>
        </p:nvSpPr>
        <p:spPr>
          <a:xfrm>
            <a:off x="406409" y="1689714"/>
            <a:ext cx="474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" b="1" dirty="0">
                <a:solidFill>
                  <a:srgbClr val="0066FF"/>
                </a:solidFill>
              </a:rPr>
              <a:t>CASE: </a:t>
            </a:r>
            <a:r>
              <a:rPr lang="es-ES" dirty="0" err="1">
                <a:solidFill>
                  <a:srgbClr val="0066FF"/>
                </a:solidFill>
              </a:rPr>
              <a:t>Hauling</a:t>
            </a:r>
            <a:r>
              <a:rPr lang="es-ES" dirty="0">
                <a:solidFill>
                  <a:srgbClr val="0066FF"/>
                </a:solidFill>
              </a:rPr>
              <a:t> </a:t>
            </a:r>
            <a:r>
              <a:rPr lang="es-ES" dirty="0" err="1">
                <a:solidFill>
                  <a:srgbClr val="0066FF"/>
                </a:solidFill>
              </a:rPr>
              <a:t>velocity</a:t>
            </a:r>
            <a:r>
              <a:rPr lang="es-ES" dirty="0">
                <a:solidFill>
                  <a:srgbClr val="0066FF"/>
                </a:solidFill>
              </a:rPr>
              <a:t> </a:t>
            </a:r>
            <a:r>
              <a:rPr lang="es-ES" dirty="0" err="1">
                <a:solidFill>
                  <a:srgbClr val="0066FF"/>
                </a:solidFill>
              </a:rPr>
              <a:t>increased</a:t>
            </a:r>
            <a:r>
              <a:rPr lang="es-ES" dirty="0">
                <a:solidFill>
                  <a:srgbClr val="0066FF"/>
                </a:solidFill>
              </a:rPr>
              <a:t> to </a:t>
            </a:r>
            <a:r>
              <a:rPr lang="es-ES" dirty="0" err="1">
                <a:solidFill>
                  <a:srgbClr val="0066FF"/>
                </a:solidFill>
              </a:rPr>
              <a:t>avoid</a:t>
            </a:r>
            <a:r>
              <a:rPr lang="es-ES" dirty="0">
                <a:solidFill>
                  <a:srgbClr val="0066FF"/>
                </a:solidFill>
              </a:rPr>
              <a:t> </a:t>
            </a:r>
            <a:r>
              <a:rPr lang="es-ES" dirty="0" err="1">
                <a:solidFill>
                  <a:srgbClr val="0066FF"/>
                </a:solidFill>
              </a:rPr>
              <a:t>whales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05184" y="2310736"/>
            <a:ext cx="7445406" cy="341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s-ES" b="1" dirty="0"/>
              <a:t>SOME CONCERNS:</a:t>
            </a:r>
            <a:endParaRPr lang="en-US" b="1" dirty="0"/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s-ES" b="1" dirty="0" err="1"/>
              <a:t>Hydrodynamic</a:t>
            </a:r>
            <a:r>
              <a:rPr lang="es-ES" b="1" dirty="0"/>
              <a:t> </a:t>
            </a:r>
            <a:r>
              <a:rPr lang="es-ES" b="1" dirty="0" err="1"/>
              <a:t>issues</a:t>
            </a:r>
            <a:r>
              <a:rPr lang="es-ES" b="1" dirty="0"/>
              <a:t> and </a:t>
            </a:r>
            <a:r>
              <a:rPr lang="es-ES" b="1" dirty="0" err="1"/>
              <a:t>gear</a:t>
            </a:r>
            <a:r>
              <a:rPr lang="es-ES" b="1" dirty="0"/>
              <a:t> </a:t>
            </a:r>
            <a:r>
              <a:rPr lang="es-ES" b="1" dirty="0" err="1" smtClean="0"/>
              <a:t>losses</a:t>
            </a:r>
            <a:endParaRPr lang="es-ES" b="1" dirty="0" smtClean="0"/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s-ES" b="1" dirty="0" smtClean="0"/>
              <a:t>HSE </a:t>
            </a:r>
            <a:r>
              <a:rPr lang="es-ES" b="1" dirty="0" err="1" smtClean="0"/>
              <a:t>issues</a:t>
            </a:r>
            <a:endParaRPr lang="en-US" dirty="0"/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nb-NO" b="1" dirty="0"/>
              <a:t>Whales learn and adapt to the technique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06408" y="1269641"/>
            <a:ext cx="9451269" cy="1087477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spcAft>
                <a:spcPts val="1000"/>
              </a:spcAft>
            </a:pPr>
            <a:r>
              <a:rPr lang="en-US" b="1" u="sng" dirty="0" smtClean="0"/>
              <a:t>Catch Protection Systems - Early </a:t>
            </a:r>
            <a:r>
              <a:rPr lang="en-US" b="1" u="sng" dirty="0"/>
              <a:t>SAGO prototype 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endParaRPr lang="nb-NO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6409" y="303396"/>
            <a:ext cx="717256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Some</a:t>
            </a:r>
            <a:r>
              <a:rPr lang="es-ES" sz="3600" b="1" dirty="0"/>
              <a:t> </a:t>
            </a:r>
            <a:r>
              <a:rPr lang="es-ES" sz="3600" b="1" dirty="0" err="1"/>
              <a:t>experiences</a:t>
            </a:r>
            <a:r>
              <a:rPr lang="es-ES" sz="3600" b="1" dirty="0"/>
              <a:t> and </a:t>
            </a:r>
            <a:r>
              <a:rPr lang="es-ES" sz="3600" b="1" dirty="0" err="1"/>
              <a:t>insights</a:t>
            </a:r>
            <a:r>
              <a:rPr lang="es-ES" sz="3600" b="1" dirty="0"/>
              <a:t> so </a:t>
            </a:r>
            <a:r>
              <a:rPr lang="es-ES" sz="3600" b="1" dirty="0" err="1"/>
              <a:t>far</a:t>
            </a:r>
            <a:endParaRPr lang="en-U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367" y="2357118"/>
            <a:ext cx="4186023" cy="3139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121" y="1998103"/>
            <a:ext cx="4602533" cy="37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06408" y="1269641"/>
            <a:ext cx="9451269" cy="1087477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spcAft>
                <a:spcPts val="1000"/>
              </a:spcAft>
            </a:pPr>
            <a:r>
              <a:rPr lang="en-US" b="1" u="sng" dirty="0" smtClean="0"/>
              <a:t>First </a:t>
            </a:r>
            <a:r>
              <a:rPr lang="en-US" b="1" u="sng" dirty="0"/>
              <a:t>SAGO </a:t>
            </a:r>
            <a:r>
              <a:rPr lang="en-US" b="1" u="sng" dirty="0" smtClean="0"/>
              <a:t>prototype, built to inventor’s specifications, prior to revisions </a:t>
            </a:r>
            <a:endParaRPr lang="en-US" b="1" u="sng" dirty="0"/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endParaRPr lang="nb-NO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6409" y="303396"/>
            <a:ext cx="717256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Some</a:t>
            </a:r>
            <a:r>
              <a:rPr lang="es-ES" sz="3600" b="1" dirty="0"/>
              <a:t> </a:t>
            </a:r>
            <a:r>
              <a:rPr lang="es-ES" sz="3600" b="1" dirty="0" err="1"/>
              <a:t>experiences</a:t>
            </a:r>
            <a:r>
              <a:rPr lang="es-ES" sz="3600" b="1" dirty="0"/>
              <a:t> and </a:t>
            </a:r>
            <a:r>
              <a:rPr lang="es-ES" sz="3600" b="1" dirty="0" err="1"/>
              <a:t>insights</a:t>
            </a:r>
            <a:r>
              <a:rPr lang="es-ES" sz="3600" b="1" dirty="0"/>
              <a:t> so </a:t>
            </a:r>
            <a:r>
              <a:rPr lang="es-ES" sz="3600" b="1" dirty="0" err="1"/>
              <a:t>far</a:t>
            </a:r>
            <a:endParaRPr lang="en-U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836" y="1959015"/>
            <a:ext cx="5513408" cy="41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476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Gadugi</vt:lpstr>
      <vt:lpstr>Tema de Office</vt:lpstr>
      <vt:lpstr>PowerPoint Presentation</vt:lpstr>
      <vt:lpstr>…a bit about AS FISKEVEGN </vt:lpstr>
      <vt:lpstr>…where we are working?</vt:lpstr>
      <vt:lpstr>What do we expect from this workshop?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User; Pablo Parra Henríquez</dc:creator>
  <cp:lastModifiedBy>Trond Inge Kvernevik</cp:lastModifiedBy>
  <cp:revision>66</cp:revision>
  <dcterms:created xsi:type="dcterms:W3CDTF">2016-03-08T23:30:34Z</dcterms:created>
  <dcterms:modified xsi:type="dcterms:W3CDTF">2016-03-14T23:59:44Z</dcterms:modified>
</cp:coreProperties>
</file>