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theme/theme6.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3" r:id="rId3"/>
    <p:sldMasterId id="2147483709" r:id="rId4"/>
    <p:sldMasterId id="2147483736" r:id="rId5"/>
    <p:sldMasterId id="2147483748" r:id="rId6"/>
    <p:sldMasterId id="2147483760" r:id="rId7"/>
    <p:sldMasterId id="2147483776" r:id="rId8"/>
    <p:sldMasterId id="2147483792" r:id="rId9"/>
  </p:sldMasterIdLst>
  <p:notesMasterIdLst>
    <p:notesMasterId r:id="rId33"/>
  </p:notesMasterIdLst>
  <p:sldIdLst>
    <p:sldId id="295" r:id="rId10"/>
    <p:sldId id="259" r:id="rId11"/>
    <p:sldId id="274" r:id="rId12"/>
    <p:sldId id="344" r:id="rId13"/>
    <p:sldId id="348" r:id="rId14"/>
    <p:sldId id="349" r:id="rId15"/>
    <p:sldId id="291" r:id="rId16"/>
    <p:sldId id="347" r:id="rId17"/>
    <p:sldId id="345" r:id="rId18"/>
    <p:sldId id="273" r:id="rId19"/>
    <p:sldId id="260" r:id="rId20"/>
    <p:sldId id="276" r:id="rId21"/>
    <p:sldId id="265" r:id="rId22"/>
    <p:sldId id="283" r:id="rId23"/>
    <p:sldId id="279" r:id="rId24"/>
    <p:sldId id="280" r:id="rId25"/>
    <p:sldId id="287" r:id="rId26"/>
    <p:sldId id="282" r:id="rId27"/>
    <p:sldId id="286" r:id="rId28"/>
    <p:sldId id="289" r:id="rId29"/>
    <p:sldId id="325" r:id="rId30"/>
    <p:sldId id="284" r:id="rId31"/>
    <p:sldId id="263"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umpback" initials="H"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3" autoAdjust="0"/>
    <p:restoredTop sz="89898" autoAdjust="0"/>
  </p:normalViewPr>
  <p:slideViewPr>
    <p:cSldViewPr>
      <p:cViewPr varScale="1">
        <p:scale>
          <a:sx n="47" d="100"/>
          <a:sy n="47" d="100"/>
        </p:scale>
        <p:origin x="662" y="53"/>
      </p:cViewPr>
      <p:guideLst>
        <p:guide orient="horz" pos="2160"/>
        <p:guide pos="2880"/>
      </p:guideLst>
    </p:cSldViewPr>
  </p:slideViewPr>
  <p:notesTextViewPr>
    <p:cViewPr>
      <p:scale>
        <a:sx n="1" d="1"/>
        <a:sy n="1" d="1"/>
      </p:scale>
      <p:origin x="0" y="0"/>
    </p:cViewPr>
  </p:notesTextViewPr>
  <p:sorterViewPr>
    <p:cViewPr>
      <p:scale>
        <a:sx n="90" d="100"/>
        <a:sy n="90" d="100"/>
      </p:scale>
      <p:origin x="0" y="47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commentAuthors" Target="commentAuthors.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viewProps" Target="view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presProps" Target="presProp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137.229.242.154\whale01share\2Sperm_Whales\SPERM_WHALES\SW%20sightings_tables\New%20whale%20discovery.curve.2013.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334784491708501E-2"/>
          <c:y val="6.0985073153443002E-2"/>
          <c:w val="0.89793340066721306"/>
          <c:h val="0.78084172689997999"/>
        </c:manualLayout>
      </c:layout>
      <c:lineChart>
        <c:grouping val="standard"/>
        <c:varyColors val="0"/>
        <c:ser>
          <c:idx val="0"/>
          <c:order val="0"/>
          <c:tx>
            <c:strRef>
              <c:f>'[New whale discovery.curve.2013.xlsx]Sheet1'!$C$1</c:f>
              <c:strCache>
                <c:ptCount val="1"/>
                <c:pt idx="0">
                  <c:v># whales total</c:v>
                </c:pt>
              </c:strCache>
            </c:strRef>
          </c:tx>
          <c:spPr>
            <a:ln w="38100"/>
          </c:spPr>
          <c:marker>
            <c:spPr>
              <a:ln w="38100"/>
            </c:spPr>
          </c:marker>
          <c:cat>
            <c:numRef>
              <c:f>'[New whale discovery.curve.2013.xlsx]Sheet1'!$A$2:$A$12</c:f>
              <c:numCache>
                <c:formatCode>General</c:formatCode>
                <c:ptCount val="11"/>
                <c:pt idx="0">
                  <c:v>2003</c:v>
                </c:pt>
                <c:pt idx="1">
                  <c:v>2004</c:v>
                </c:pt>
                <c:pt idx="2">
                  <c:v>2005</c:v>
                </c:pt>
                <c:pt idx="3">
                  <c:v>2006</c:v>
                </c:pt>
                <c:pt idx="4">
                  <c:v>2007</c:v>
                </c:pt>
                <c:pt idx="5">
                  <c:v>2008</c:v>
                </c:pt>
                <c:pt idx="6">
                  <c:v>2009</c:v>
                </c:pt>
                <c:pt idx="7">
                  <c:v>2010</c:v>
                </c:pt>
                <c:pt idx="8">
                  <c:v>2011</c:v>
                </c:pt>
                <c:pt idx="9">
                  <c:v>2012</c:v>
                </c:pt>
                <c:pt idx="10">
                  <c:v>2013</c:v>
                </c:pt>
              </c:numCache>
            </c:numRef>
          </c:cat>
          <c:val>
            <c:numRef>
              <c:f>'[New whale discovery.curve.2013.xlsx]Sheet1'!$C$2:$C$12</c:f>
              <c:numCache>
                <c:formatCode>General</c:formatCode>
                <c:ptCount val="11"/>
                <c:pt idx="0">
                  <c:v>11</c:v>
                </c:pt>
                <c:pt idx="1">
                  <c:v>35</c:v>
                </c:pt>
                <c:pt idx="2">
                  <c:v>45</c:v>
                </c:pt>
                <c:pt idx="3">
                  <c:v>76</c:v>
                </c:pt>
                <c:pt idx="4">
                  <c:v>86</c:v>
                </c:pt>
                <c:pt idx="5">
                  <c:v>86</c:v>
                </c:pt>
                <c:pt idx="6">
                  <c:v>100</c:v>
                </c:pt>
                <c:pt idx="7">
                  <c:v>101</c:v>
                </c:pt>
                <c:pt idx="8">
                  <c:v>105</c:v>
                </c:pt>
                <c:pt idx="9">
                  <c:v>109</c:v>
                </c:pt>
                <c:pt idx="10">
                  <c:v>111</c:v>
                </c:pt>
              </c:numCache>
            </c:numRef>
          </c:val>
          <c:smooth val="0"/>
          <c:extLst>
            <c:ext xmlns:c16="http://schemas.microsoft.com/office/drawing/2014/chart" uri="{C3380CC4-5D6E-409C-BE32-E72D297353CC}">
              <c16:uniqueId val="{00000000-7121-42A0-A747-422B279FAA78}"/>
            </c:ext>
          </c:extLst>
        </c:ser>
        <c:dLbls>
          <c:showLegendKey val="0"/>
          <c:showVal val="0"/>
          <c:showCatName val="0"/>
          <c:showSerName val="0"/>
          <c:showPercent val="0"/>
          <c:showBubbleSize val="0"/>
        </c:dLbls>
        <c:marker val="1"/>
        <c:smooth val="0"/>
        <c:axId val="98374784"/>
        <c:axId val="98498432"/>
      </c:lineChart>
      <c:dateAx>
        <c:axId val="98374784"/>
        <c:scaling>
          <c:orientation val="minMax"/>
        </c:scaling>
        <c:delete val="0"/>
        <c:axPos val="b"/>
        <c:numFmt formatCode="General" sourceLinked="1"/>
        <c:majorTickMark val="out"/>
        <c:minorTickMark val="none"/>
        <c:tickLblPos val="nextTo"/>
        <c:txPr>
          <a:bodyPr rot="-3720000"/>
          <a:lstStyle/>
          <a:p>
            <a:pPr>
              <a:defRPr sz="2000"/>
            </a:pPr>
            <a:endParaRPr lang="en-US"/>
          </a:p>
        </c:txPr>
        <c:crossAx val="98498432"/>
        <c:crosses val="autoZero"/>
        <c:auto val="0"/>
        <c:lblOffset val="100"/>
        <c:baseTimeUnit val="days"/>
      </c:dateAx>
      <c:valAx>
        <c:axId val="98498432"/>
        <c:scaling>
          <c:orientation val="minMax"/>
        </c:scaling>
        <c:delete val="0"/>
        <c:axPos val="l"/>
        <c:majorGridlines>
          <c:spPr>
            <a:ln>
              <a:noFill/>
            </a:ln>
          </c:spPr>
        </c:majorGridlines>
        <c:numFmt formatCode="General" sourceLinked="1"/>
        <c:majorTickMark val="out"/>
        <c:minorTickMark val="none"/>
        <c:tickLblPos val="nextTo"/>
        <c:txPr>
          <a:bodyPr/>
          <a:lstStyle/>
          <a:p>
            <a:pPr>
              <a:defRPr sz="2000"/>
            </a:pPr>
            <a:endParaRPr lang="en-US"/>
          </a:p>
        </c:txPr>
        <c:crossAx val="98374784"/>
        <c:crosses val="autoZero"/>
        <c:crossBetween val="between"/>
      </c:valAx>
    </c:plotArea>
    <c:plotVisOnly val="1"/>
    <c:dispBlanksAs val="gap"/>
    <c:showDLblsOverMax val="0"/>
  </c:chart>
  <c:spPr>
    <a:solidFill>
      <a:schemeClr val="bg1"/>
    </a:solidFill>
    <a:ln>
      <a:solidFill>
        <a:schemeClr val="tx1"/>
      </a:solidFill>
    </a:ln>
  </c:sp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0.73051</cdr:x>
      <cdr:y>0.46683</cdr:y>
    </cdr:from>
    <cdr:to>
      <cdr:x>0.80531</cdr:x>
      <cdr:y>0.62272</cdr:y>
    </cdr:to>
    <cdr:sp macro="" textlink="">
      <cdr:nvSpPr>
        <cdr:cNvPr id="2" name="TextBox 1"/>
        <cdr:cNvSpPr txBox="1"/>
      </cdr:nvSpPr>
      <cdr:spPr>
        <a:xfrm xmlns:a="http://schemas.openxmlformats.org/drawingml/2006/main">
          <a:off x="8929944" y="2738186"/>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0.71492</cdr:x>
      <cdr:y>0.36939</cdr:y>
    </cdr:from>
    <cdr:to>
      <cdr:x>0.93933</cdr:x>
      <cdr:y>0.53503</cdr:y>
    </cdr:to>
    <cdr:sp macro="" textlink="">
      <cdr:nvSpPr>
        <cdr:cNvPr id="3" name="TextBox 2"/>
        <cdr:cNvSpPr txBox="1"/>
      </cdr:nvSpPr>
      <cdr:spPr>
        <a:xfrm xmlns:a="http://schemas.openxmlformats.org/drawingml/2006/main">
          <a:off x="8739444" y="2166686"/>
          <a:ext cx="2743200" cy="9715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3200" dirty="0">
              <a:solidFill>
                <a:schemeClr val="tx2"/>
              </a:solidFill>
            </a:rPr>
            <a:t>N=111 Whales</a:t>
          </a:r>
        </a:p>
      </cdr:txBody>
    </cdr:sp>
  </cdr:relSizeAnchor>
  <cdr:relSizeAnchor xmlns:cdr="http://schemas.openxmlformats.org/drawingml/2006/chartDrawing">
    <cdr:from>
      <cdr:x>0.99727</cdr:x>
      <cdr:y>0.2292</cdr:y>
    </cdr:from>
    <cdr:to>
      <cdr:x>1</cdr:x>
      <cdr:y>0.23674</cdr:y>
    </cdr:to>
    <cdr:sp macro="" textlink="">
      <cdr:nvSpPr>
        <cdr:cNvPr id="4" name="Right Brace 3"/>
        <cdr:cNvSpPr/>
      </cdr:nvSpPr>
      <cdr:spPr>
        <a:xfrm xmlns:a="http://schemas.openxmlformats.org/drawingml/2006/main">
          <a:off x="16736930" y="1388901"/>
          <a:ext cx="45719" cy="45719"/>
        </a:xfrm>
        <a:prstGeom xmlns:a="http://schemas.openxmlformats.org/drawingml/2006/main" prst="rightBrace">
          <a:avLst/>
        </a:prstGeom>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68603B6-0A78-44A1-A2F1-A22314BB82AC}" type="datetimeFigureOut">
              <a:rPr lang="en-US" smtClean="0"/>
              <a:t>3/20/2016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FEE58ED-A42C-416B-8269-816059BA02BD}" type="slidenum">
              <a:rPr lang="en-US" smtClean="0"/>
              <a:t>‹#›</a:t>
            </a:fld>
            <a:endParaRPr lang="en-US"/>
          </a:p>
        </p:txBody>
      </p:sp>
    </p:spTree>
    <p:extLst>
      <p:ext uri="{BB962C8B-B14F-4D97-AF65-F5344CB8AC3E}">
        <p14:creationId xmlns:p14="http://schemas.microsoft.com/office/powerpoint/2010/main" val="33390439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1235Gypsy</a:t>
            </a:r>
          </a:p>
        </p:txBody>
      </p:sp>
      <p:sp>
        <p:nvSpPr>
          <p:cNvPr id="4" name="Slide Number Placeholder 3"/>
          <p:cNvSpPr>
            <a:spLocks noGrp="1"/>
          </p:cNvSpPr>
          <p:nvPr>
            <p:ph type="sldNum" sz="quarter" idx="10"/>
          </p:nvPr>
        </p:nvSpPr>
        <p:spPr/>
        <p:txBody>
          <a:bodyPr/>
          <a:lstStyle/>
          <a:p>
            <a:fld id="{3C2D176C-5925-4D97-9E53-7BC558FB7238}" type="slidenum">
              <a:rPr lang="en-US" smtClean="0"/>
              <a:t>1</a:t>
            </a:fld>
            <a:endParaRPr lang="en-US"/>
          </a:p>
        </p:txBody>
      </p:sp>
    </p:spTree>
    <p:extLst>
      <p:ext uri="{BB962C8B-B14F-4D97-AF65-F5344CB8AC3E}">
        <p14:creationId xmlns:p14="http://schemas.microsoft.com/office/powerpoint/2010/main" val="6498057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p:spPr>
        <p:txBody>
          <a:bodyPr/>
          <a:lstStyle/>
          <a:p>
            <a:r>
              <a:rPr lang="en-GB" dirty="0">
                <a:solidFill>
                  <a:schemeClr val="accent1">
                    <a:lumMod val="40000"/>
                    <a:lumOff val="60000"/>
                  </a:schemeClr>
                </a:solidFill>
              </a:rPr>
              <a:t>The frequent presence of sperm whales around vessels provided an opportunity to study associations among whales across seasons and years. </a:t>
            </a:r>
            <a:endParaRPr lang="en-US" altLang="en-US" dirty="0">
              <a:latin typeface="Arial" pitchFamily="34" charset="0"/>
            </a:endParaRPr>
          </a:p>
        </p:txBody>
      </p:sp>
      <p:sp>
        <p:nvSpPr>
          <p:cNvPr id="59396"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3A8525BC-93AF-47A4-92A0-0DE1CD4D036F}" type="slidenum">
              <a:rPr lang="en-US" altLang="en-US" smtClean="0">
                <a:solidFill>
                  <a:srgbClr val="000000"/>
                </a:solidFill>
              </a:rPr>
              <a:pPr eaLnBrk="1" hangingPunct="1">
                <a:spcBef>
                  <a:spcPct val="0"/>
                </a:spcBef>
              </a:pPr>
              <a:t>10</a:t>
            </a:fld>
            <a:endParaRPr lang="en-US" altLang="en-US">
              <a:solidFill>
                <a:srgbClr val="000000"/>
              </a:solidFill>
            </a:endParaRPr>
          </a:p>
        </p:txBody>
      </p:sp>
    </p:spTree>
    <p:extLst>
      <p:ext uri="{BB962C8B-B14F-4D97-AF65-F5344CB8AC3E}">
        <p14:creationId xmlns:p14="http://schemas.microsoft.com/office/powerpoint/2010/main" val="2566365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solidFill>
                  <a:schemeClr val="accent1">
                    <a:lumMod val="40000"/>
                    <a:lumOff val="60000"/>
                  </a:schemeClr>
                </a:solidFill>
              </a:rPr>
              <a:t>During 207 days of effort (yearly mean=17.25; SD=8.93), 116 sperm whales were photographically identified from 2003 to 2014.  </a:t>
            </a:r>
          </a:p>
          <a:p>
            <a:endParaRPr lang="en-US" dirty="0"/>
          </a:p>
        </p:txBody>
      </p:sp>
      <p:sp>
        <p:nvSpPr>
          <p:cNvPr id="4" name="Slide Number Placeholder 3"/>
          <p:cNvSpPr>
            <a:spLocks noGrp="1"/>
          </p:cNvSpPr>
          <p:nvPr>
            <p:ph type="sldNum" sz="quarter" idx="10"/>
          </p:nvPr>
        </p:nvSpPr>
        <p:spPr/>
        <p:txBody>
          <a:bodyPr/>
          <a:lstStyle/>
          <a:p>
            <a:fld id="{9FEE58ED-A42C-416B-8269-816059BA02BD}" type="slidenum">
              <a:rPr lang="en-US" smtClean="0"/>
              <a:t>11</a:t>
            </a:fld>
            <a:endParaRPr lang="en-US"/>
          </a:p>
        </p:txBody>
      </p:sp>
    </p:spTree>
    <p:extLst>
      <p:ext uri="{BB962C8B-B14F-4D97-AF65-F5344CB8AC3E}">
        <p14:creationId xmlns:p14="http://schemas.microsoft.com/office/powerpoint/2010/main" val="21830314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Example</a:t>
            </a:r>
            <a:r>
              <a:rPr lang="en-US" baseline="0" dirty="0"/>
              <a:t>  is </a:t>
            </a:r>
            <a:r>
              <a:rPr lang="en-US" baseline="0" dirty="0" err="1"/>
              <a:t>goa</a:t>
            </a:r>
            <a:r>
              <a:rPr lang="en-US" baseline="0" dirty="0"/>
              <a:t> 26</a:t>
            </a:r>
            <a:endParaRPr lang="en-US" dirty="0"/>
          </a:p>
        </p:txBody>
      </p:sp>
      <p:sp>
        <p:nvSpPr>
          <p:cNvPr id="4" name="Slide Number Placeholder 3"/>
          <p:cNvSpPr>
            <a:spLocks noGrp="1"/>
          </p:cNvSpPr>
          <p:nvPr>
            <p:ph type="sldNum" sz="quarter" idx="10"/>
          </p:nvPr>
        </p:nvSpPr>
        <p:spPr/>
        <p:txBody>
          <a:bodyPr/>
          <a:lstStyle/>
          <a:p>
            <a:fld id="{9FEE58ED-A42C-416B-8269-816059BA02BD}" type="slidenum">
              <a:rPr lang="en-US" smtClean="0"/>
              <a:t>12</a:t>
            </a:fld>
            <a:endParaRPr lang="en-US"/>
          </a:p>
        </p:txBody>
      </p:sp>
    </p:spTree>
    <p:extLst>
      <p:ext uri="{BB962C8B-B14F-4D97-AF65-F5344CB8AC3E}">
        <p14:creationId xmlns:p14="http://schemas.microsoft.com/office/powerpoint/2010/main" val="25446483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To understand if these whales are sighted together regularly (and not random) we calculated an association index </a:t>
            </a:r>
            <a:r>
              <a:rPr lang="el-GR" sz="1200" dirty="0"/>
              <a:t>α</a:t>
            </a:r>
            <a:r>
              <a:rPr lang="en-US" sz="1200" dirty="0"/>
              <a:t> = x/(</a:t>
            </a:r>
            <a:r>
              <a:rPr lang="en-US" sz="1200" dirty="0" err="1"/>
              <a:t>x+yi+yj</a:t>
            </a:r>
            <a:r>
              <a:rPr lang="en-US" sz="1200" dirty="0"/>
              <a:t>); where x = number of times when two whales were seen near the same vessel; </a:t>
            </a:r>
            <a:r>
              <a:rPr lang="en-US" sz="1200" dirty="0" err="1"/>
              <a:t>yi</a:t>
            </a:r>
            <a:r>
              <a:rPr lang="en-US" sz="1200" dirty="0"/>
              <a:t> = the number of times whale </a:t>
            </a:r>
            <a:r>
              <a:rPr lang="en-US" sz="1200" dirty="0" err="1"/>
              <a:t>i</a:t>
            </a:r>
            <a:r>
              <a:rPr lang="en-US" sz="1200" dirty="0"/>
              <a:t>  and </a:t>
            </a:r>
            <a:r>
              <a:rPr lang="en-US" sz="1200" dirty="0" err="1"/>
              <a:t>yj</a:t>
            </a:r>
            <a:r>
              <a:rPr lang="en-US" sz="1200" dirty="0"/>
              <a:t> = the number of times whale j, was seen</a:t>
            </a:r>
            <a:r>
              <a:rPr lang="en-US" sz="1100" dirty="0"/>
              <a:t>. </a:t>
            </a:r>
          </a:p>
          <a:p>
            <a:endParaRPr lang="en-GB" sz="1100" dirty="0">
              <a:solidFill>
                <a:schemeClr val="accent1">
                  <a:lumMod val="40000"/>
                  <a:lumOff val="60000"/>
                </a:schemeClr>
              </a:solidFill>
            </a:endParaRPr>
          </a:p>
          <a:p>
            <a:r>
              <a:rPr lang="en-GB" sz="1100" dirty="0">
                <a:solidFill>
                  <a:schemeClr val="accent1">
                    <a:lumMod val="40000"/>
                    <a:lumOff val="60000"/>
                  </a:schemeClr>
                </a:solidFill>
              </a:rPr>
              <a:t>An association index (SOCPROG2.4) resulted in strong associations (67% to 100%) for 11 pairs of whales.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1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err="1">
                <a:solidFill>
                  <a:schemeClr val="tx2"/>
                </a:solidFill>
              </a:rPr>
              <a:t>lthough</a:t>
            </a:r>
            <a:r>
              <a:rPr lang="en-US" sz="1600" dirty="0">
                <a:solidFill>
                  <a:schemeClr val="tx2"/>
                </a:solidFill>
              </a:rPr>
              <a:t> these are single males, some appear to have long term associations.  These patterns may exist for areas they frequent across years.  </a:t>
            </a:r>
          </a:p>
          <a:p>
            <a:endParaRPr lang="en-US" sz="1600" dirty="0"/>
          </a:p>
          <a:p>
            <a:r>
              <a:rPr lang="en-US" sz="1200" dirty="0"/>
              <a:t>(Whitehead, H. 2008. Precision and power in the analysis of social structure using associations. Animal Behavior 75: 1093-1099.)</a:t>
            </a:r>
          </a:p>
          <a:p>
            <a:endParaRPr lang="en-US" dirty="0"/>
          </a:p>
        </p:txBody>
      </p:sp>
      <p:sp>
        <p:nvSpPr>
          <p:cNvPr id="4" name="Slide Number Placeholder 3"/>
          <p:cNvSpPr>
            <a:spLocks noGrp="1"/>
          </p:cNvSpPr>
          <p:nvPr>
            <p:ph type="sldNum" sz="quarter" idx="10"/>
          </p:nvPr>
        </p:nvSpPr>
        <p:spPr/>
        <p:txBody>
          <a:bodyPr/>
          <a:lstStyle/>
          <a:p>
            <a:fld id="{9FEE58ED-A42C-416B-8269-816059BA02BD}" type="slidenum">
              <a:rPr lang="en-US" smtClean="0"/>
              <a:t>13</a:t>
            </a:fld>
            <a:endParaRPr lang="en-US"/>
          </a:p>
        </p:txBody>
      </p:sp>
    </p:spTree>
    <p:extLst>
      <p:ext uri="{BB962C8B-B14F-4D97-AF65-F5344CB8AC3E}">
        <p14:creationId xmlns:p14="http://schemas.microsoft.com/office/powerpoint/2010/main" val="21558570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p:spPr>
        <p:txBody>
          <a:bodyPr/>
          <a:lstStyle/>
          <a:p>
            <a:r>
              <a:rPr lang="en-US" altLang="en-US" dirty="0">
                <a:latin typeface="Arial" pitchFamily="34" charset="0"/>
              </a:rPr>
              <a:t>Sat</a:t>
            </a:r>
            <a:r>
              <a:rPr lang="en-US" altLang="en-US" baseline="0" dirty="0">
                <a:latin typeface="Arial" pitchFamily="34" charset="0"/>
              </a:rPr>
              <a:t> tags provided a  way to assess associations without vessel influence</a:t>
            </a:r>
            <a:endParaRPr lang="en-US" altLang="en-US" dirty="0">
              <a:latin typeface="Arial" pitchFamily="34" charset="0"/>
            </a:endParaRPr>
          </a:p>
          <a:p>
            <a:endParaRPr lang="en-US" altLang="en-US" dirty="0">
              <a:latin typeface="Arial" pitchFamily="34" charset="0"/>
            </a:endParaRPr>
          </a:p>
        </p:txBody>
      </p:sp>
      <p:sp>
        <p:nvSpPr>
          <p:cNvPr id="63492"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FC590FB6-D95C-4853-AFB7-A87BA765D3EA}" type="slidenum">
              <a:rPr lang="en-US" altLang="en-US" smtClean="0"/>
              <a:pPr eaLnBrk="1" hangingPunct="1">
                <a:spcBef>
                  <a:spcPct val="0"/>
                </a:spcBef>
              </a:pPr>
              <a:t>14</a:t>
            </a:fld>
            <a:endParaRPr lang="en-US" altLang="en-US"/>
          </a:p>
        </p:txBody>
      </p:sp>
    </p:spTree>
    <p:extLst>
      <p:ext uri="{BB962C8B-B14F-4D97-AF65-F5344CB8AC3E}">
        <p14:creationId xmlns:p14="http://schemas.microsoft.com/office/powerpoint/2010/main" val="42620181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GOA-047 documented site fidelity.  He was tagged in 2007 and 2009</a:t>
            </a:r>
            <a:r>
              <a:rPr lang="en-US" baseline="0" dirty="0"/>
              <a:t> </a:t>
            </a:r>
            <a:r>
              <a:rPr lang="en-US" dirty="0"/>
              <a:t>in nearly the same location</a:t>
            </a:r>
          </a:p>
          <a:p>
            <a:r>
              <a:rPr lang="en-US" dirty="0"/>
              <a:t>Tag 2007</a:t>
            </a:r>
            <a:r>
              <a:rPr lang="en-US" baseline="0" dirty="0"/>
              <a:t> transmitted 3 days but in 2009  GOA 47 stayed in the study area over 3 months</a:t>
            </a:r>
            <a:endParaRPr lang="en-US" dirty="0"/>
          </a:p>
        </p:txBody>
      </p:sp>
      <p:sp>
        <p:nvSpPr>
          <p:cNvPr id="4" name="Slide Number Placeholder 3"/>
          <p:cNvSpPr>
            <a:spLocks noGrp="1"/>
          </p:cNvSpPr>
          <p:nvPr>
            <p:ph type="sldNum" sz="quarter" idx="10"/>
          </p:nvPr>
        </p:nvSpPr>
        <p:spPr/>
        <p:txBody>
          <a:bodyPr/>
          <a:lstStyle/>
          <a:p>
            <a:fld id="{9FEE58ED-A42C-416B-8269-816059BA02BD}" type="slidenum">
              <a:rPr lang="en-US" smtClean="0"/>
              <a:t>15</a:t>
            </a:fld>
            <a:endParaRPr lang="en-US"/>
          </a:p>
        </p:txBody>
      </p:sp>
    </p:spTree>
    <p:extLst>
      <p:ext uri="{BB962C8B-B14F-4D97-AF65-F5344CB8AC3E}">
        <p14:creationId xmlns:p14="http://schemas.microsoft.com/office/powerpoint/2010/main" val="1612091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2010 these two whales were tagged with no fishing</a:t>
            </a:r>
            <a:r>
              <a:rPr lang="en-US" baseline="0" dirty="0"/>
              <a:t> vessel presence.  The traveled in tandem but not close together for over two months documenting </a:t>
            </a:r>
            <a:r>
              <a:rPr lang="en-US" dirty="0"/>
              <a:t>Site fidelity</a:t>
            </a:r>
            <a:r>
              <a:rPr lang="en-US" baseline="0" dirty="0"/>
              <a:t> and association</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55438189-F3CF-4492-953B-303E334FC21A}" type="slidenum">
              <a:rPr lang="en-US" smtClean="0"/>
              <a:t>16</a:t>
            </a:fld>
            <a:endParaRPr lang="en-US"/>
          </a:p>
        </p:txBody>
      </p:sp>
    </p:spTree>
    <p:extLst>
      <p:ext uri="{BB962C8B-B14F-4D97-AF65-F5344CB8AC3E}">
        <p14:creationId xmlns:p14="http://schemas.microsoft.com/office/powerpoint/2010/main" val="3512501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In 2014</a:t>
            </a:r>
            <a:r>
              <a:rPr lang="en-US" sz="1200" b="0" i="0" u="none" strike="noStrike" kern="1200" baseline="0" dirty="0">
                <a:solidFill>
                  <a:schemeClr val="tx1"/>
                </a:solidFill>
                <a:effectLst/>
                <a:latin typeface="+mn-lt"/>
                <a:ea typeface="+mn-ea"/>
                <a:cs typeface="+mn-cs"/>
              </a:rPr>
              <a:t> two whales were tagged in Chatham Strait of three whales who were associating in the same area.  GOA91’s tag stopped transmitting after 6 days but GOA-86 spent all fall and most of the winter in upper Lynn Canal.</a:t>
            </a:r>
          </a:p>
          <a:p>
            <a:endParaRPr lang="en-US" sz="1200" b="0" i="0" u="none" strike="noStrike" kern="1200" baseline="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Swsat27</a:t>
            </a:r>
            <a:r>
              <a:rPr lang="en-US" dirty="0"/>
              <a:t> </a:t>
            </a:r>
            <a:r>
              <a:rPr lang="en-US" sz="1200" b="0" i="0" u="none" strike="noStrike" kern="1200" dirty="0">
                <a:solidFill>
                  <a:schemeClr val="tx1"/>
                </a:solidFill>
                <a:effectLst/>
                <a:latin typeface="+mn-lt"/>
                <a:ea typeface="+mn-ea"/>
                <a:cs typeface="+mn-cs"/>
              </a:rPr>
              <a:t>GOA-091</a:t>
            </a:r>
            <a:r>
              <a:rPr lang="en-US" dirty="0"/>
              <a:t> </a:t>
            </a:r>
            <a:r>
              <a:rPr lang="en-US" sz="1200" b="0" i="0" u="none" strike="noStrike" kern="1200" dirty="0">
                <a:solidFill>
                  <a:schemeClr val="tx1"/>
                </a:solidFill>
                <a:effectLst/>
                <a:latin typeface="+mn-lt"/>
                <a:ea typeface="+mn-ea"/>
                <a:cs typeface="+mn-cs"/>
              </a:rPr>
              <a:t>SWsat27_GOA-091</a:t>
            </a:r>
            <a:r>
              <a:rPr lang="en-US" dirty="0"/>
              <a:t>  </a:t>
            </a:r>
            <a:r>
              <a:rPr lang="nb-NO" sz="1200" b="0" i="0" u="none" strike="noStrike" kern="1200" dirty="0">
                <a:solidFill>
                  <a:schemeClr val="tx1"/>
                </a:solidFill>
                <a:effectLst/>
                <a:latin typeface="+mn-lt"/>
                <a:ea typeface="+mn-ea"/>
                <a:cs typeface="+mn-cs"/>
              </a:rPr>
              <a:t>16-Sep-2014 18:04</a:t>
            </a:r>
            <a:r>
              <a:rPr lang="nb-NO" dirty="0"/>
              <a:t> </a:t>
            </a:r>
            <a:r>
              <a:rPr lang="nb-NO" sz="1200" b="0" i="0" u="none" strike="noStrike" kern="1200" dirty="0">
                <a:solidFill>
                  <a:schemeClr val="tx1"/>
                </a:solidFill>
                <a:effectLst/>
                <a:latin typeface="+mn-lt"/>
                <a:ea typeface="+mn-ea"/>
                <a:cs typeface="+mn-cs"/>
              </a:rPr>
              <a:t>to 22-Sep-2014 18:52</a:t>
            </a:r>
            <a:r>
              <a:rPr lang="nb-NO" dirty="0"/>
              <a:t> </a:t>
            </a:r>
          </a:p>
          <a:p>
            <a:r>
              <a:rPr lang="en-US" sz="1200" b="0" i="0" u="none" strike="noStrike" kern="1200" dirty="0">
                <a:solidFill>
                  <a:schemeClr val="tx1"/>
                </a:solidFill>
                <a:effectLst/>
                <a:latin typeface="+mn-lt"/>
                <a:ea typeface="+mn-ea"/>
                <a:cs typeface="+mn-cs"/>
              </a:rPr>
              <a:t>SWsat26</a:t>
            </a:r>
            <a:r>
              <a:rPr lang="en-US" dirty="0"/>
              <a:t> </a:t>
            </a:r>
            <a:r>
              <a:rPr lang="en-US" sz="1200" b="0" i="0" u="none" strike="noStrike" kern="1200" dirty="0">
                <a:solidFill>
                  <a:schemeClr val="tx1"/>
                </a:solidFill>
                <a:effectLst/>
                <a:latin typeface="+mn-lt"/>
                <a:ea typeface="+mn-ea"/>
                <a:cs typeface="+mn-cs"/>
              </a:rPr>
              <a:t>GOA-086</a:t>
            </a:r>
            <a:r>
              <a:rPr lang="en-US" dirty="0"/>
              <a:t> </a:t>
            </a:r>
            <a:r>
              <a:rPr lang="en-US" sz="1200" b="0" i="0" u="none" strike="noStrike" kern="1200" dirty="0">
                <a:solidFill>
                  <a:schemeClr val="tx1"/>
                </a:solidFill>
                <a:effectLst/>
                <a:latin typeface="+mn-lt"/>
                <a:ea typeface="+mn-ea"/>
                <a:cs typeface="+mn-cs"/>
              </a:rPr>
              <a:t>SWsat26_GOA-086</a:t>
            </a:r>
            <a:r>
              <a:rPr lang="en-US" dirty="0"/>
              <a:t>  </a:t>
            </a:r>
            <a:r>
              <a:rPr lang="en-US" sz="1200" b="0" i="0" u="none" strike="noStrike" kern="1200" dirty="0">
                <a:solidFill>
                  <a:schemeClr val="tx1"/>
                </a:solidFill>
                <a:effectLst/>
                <a:latin typeface="+mn-lt"/>
                <a:ea typeface="+mn-ea"/>
                <a:cs typeface="+mn-cs"/>
              </a:rPr>
              <a:t>16-Sep-2014 17:14</a:t>
            </a:r>
            <a:r>
              <a:rPr lang="en-US" dirty="0"/>
              <a:t> to</a:t>
            </a:r>
            <a:r>
              <a:rPr lang="en-US" baseline="0" dirty="0"/>
              <a:t> </a:t>
            </a:r>
            <a:r>
              <a:rPr lang="en-US" sz="1200" b="0" i="0" u="none" strike="noStrike" kern="1200" dirty="0">
                <a:solidFill>
                  <a:schemeClr val="tx1"/>
                </a:solidFill>
                <a:effectLst/>
                <a:latin typeface="+mn-lt"/>
                <a:ea typeface="+mn-ea"/>
                <a:cs typeface="+mn-cs"/>
              </a:rPr>
              <a:t>27-Feb-2015 15:03</a:t>
            </a:r>
            <a:r>
              <a:rPr lang="en-US" dirty="0"/>
              <a:t> (164 days)</a:t>
            </a:r>
          </a:p>
        </p:txBody>
      </p:sp>
      <p:sp>
        <p:nvSpPr>
          <p:cNvPr id="4" name="Slide Number Placeholder 3"/>
          <p:cNvSpPr>
            <a:spLocks noGrp="1"/>
          </p:cNvSpPr>
          <p:nvPr>
            <p:ph type="sldNum" sz="quarter" idx="10"/>
          </p:nvPr>
        </p:nvSpPr>
        <p:spPr/>
        <p:txBody>
          <a:bodyPr/>
          <a:lstStyle/>
          <a:p>
            <a:fld id="{55438189-F3CF-4492-953B-303E334FC21A}" type="slidenum">
              <a:rPr lang="en-US" smtClean="0"/>
              <a:t>17</a:t>
            </a:fld>
            <a:endParaRPr lang="en-US"/>
          </a:p>
        </p:txBody>
      </p:sp>
    </p:spTree>
    <p:extLst>
      <p:ext uri="{BB962C8B-B14F-4D97-AF65-F5344CB8AC3E}">
        <p14:creationId xmlns:p14="http://schemas.microsoft.com/office/powerpoint/2010/main" val="17626849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SWsat26</a:t>
            </a:r>
            <a:r>
              <a:rPr lang="en-US" dirty="0"/>
              <a:t> </a:t>
            </a:r>
            <a:r>
              <a:rPr lang="en-US" sz="1200" b="0" i="0" u="none" strike="noStrike" kern="1200" dirty="0">
                <a:solidFill>
                  <a:schemeClr val="tx1"/>
                </a:solidFill>
                <a:effectLst/>
                <a:latin typeface="+mn-lt"/>
                <a:ea typeface="+mn-ea"/>
                <a:cs typeface="+mn-cs"/>
              </a:rPr>
              <a:t>GOA-086</a:t>
            </a:r>
            <a:r>
              <a:rPr lang="en-US" dirty="0"/>
              <a:t> </a:t>
            </a:r>
            <a:r>
              <a:rPr lang="en-US" sz="1200" b="0" i="0" u="none" strike="noStrike" kern="1200" dirty="0">
                <a:solidFill>
                  <a:schemeClr val="tx1"/>
                </a:solidFill>
                <a:effectLst/>
                <a:latin typeface="+mn-lt"/>
                <a:ea typeface="+mn-ea"/>
                <a:cs typeface="+mn-cs"/>
              </a:rPr>
              <a:t>SWsat26_GOA-086</a:t>
            </a:r>
            <a:r>
              <a:rPr lang="en-US" dirty="0"/>
              <a:t>  </a:t>
            </a:r>
            <a:r>
              <a:rPr lang="en-US" sz="1200" b="0" i="0" u="none" strike="noStrike" kern="1200" dirty="0">
                <a:solidFill>
                  <a:schemeClr val="tx1"/>
                </a:solidFill>
                <a:effectLst/>
                <a:latin typeface="+mn-lt"/>
                <a:ea typeface="+mn-ea"/>
                <a:cs typeface="+mn-cs"/>
              </a:rPr>
              <a:t>16-Sep-2014 17:14</a:t>
            </a:r>
            <a:r>
              <a:rPr lang="en-US" dirty="0"/>
              <a:t> to</a:t>
            </a:r>
            <a:r>
              <a:rPr lang="en-US" baseline="0" dirty="0"/>
              <a:t> </a:t>
            </a:r>
            <a:r>
              <a:rPr lang="en-US" sz="1200" b="0" i="0" u="none" strike="noStrike" kern="1200" dirty="0">
                <a:solidFill>
                  <a:schemeClr val="tx1"/>
                </a:solidFill>
                <a:effectLst/>
                <a:latin typeface="+mn-lt"/>
                <a:ea typeface="+mn-ea"/>
                <a:cs typeface="+mn-cs"/>
              </a:rPr>
              <a:t>27-Feb-2015 15:03</a:t>
            </a:r>
            <a:r>
              <a:rPr lang="en-US" dirty="0"/>
              <a:t> (164 days)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SWsat28</a:t>
            </a:r>
            <a:r>
              <a:rPr lang="en-US" dirty="0"/>
              <a:t> </a:t>
            </a:r>
            <a:r>
              <a:rPr lang="en-US" sz="1200" b="0" i="0" u="none" strike="noStrike" kern="1200" dirty="0">
                <a:solidFill>
                  <a:schemeClr val="tx1"/>
                </a:solidFill>
                <a:effectLst/>
                <a:latin typeface="+mn-lt"/>
                <a:ea typeface="+mn-ea"/>
                <a:cs typeface="+mn-cs"/>
              </a:rPr>
              <a:t>GOA-091</a:t>
            </a:r>
            <a:r>
              <a:rPr lang="en-US" dirty="0"/>
              <a:t> </a:t>
            </a:r>
            <a:r>
              <a:rPr lang="en-US" sz="1200" b="0" i="0" u="none" strike="noStrike" kern="1200" dirty="0">
                <a:solidFill>
                  <a:schemeClr val="tx1"/>
                </a:solidFill>
                <a:effectLst/>
                <a:latin typeface="+mn-lt"/>
                <a:ea typeface="+mn-ea"/>
                <a:cs typeface="+mn-cs"/>
              </a:rPr>
              <a:t>SWsat28_GOA-091</a:t>
            </a:r>
            <a:r>
              <a:rPr lang="en-US" dirty="0"/>
              <a:t> </a:t>
            </a:r>
            <a:r>
              <a:rPr lang="en-US" sz="1200" b="0" i="0" u="none" strike="noStrike" kern="1200" dirty="0">
                <a:solidFill>
                  <a:schemeClr val="tx1"/>
                </a:solidFill>
                <a:effectLst/>
                <a:latin typeface="+mn-lt"/>
                <a:ea typeface="+mn-ea"/>
                <a:cs typeface="+mn-cs"/>
              </a:rPr>
              <a:t>13-Sep-2015 13:26</a:t>
            </a:r>
            <a:r>
              <a:rPr lang="en-US" dirty="0"/>
              <a:t> </a:t>
            </a:r>
            <a:r>
              <a:rPr lang="en-US" sz="1200" b="0" i="0" u="none" strike="noStrike" kern="1200" dirty="0">
                <a:solidFill>
                  <a:schemeClr val="tx1"/>
                </a:solidFill>
                <a:effectLst/>
                <a:latin typeface="+mn-lt"/>
                <a:ea typeface="+mn-ea"/>
                <a:cs typeface="+mn-cs"/>
              </a:rPr>
              <a:t>to 30-Oct-2015 12:38</a:t>
            </a:r>
            <a:r>
              <a:rPr lang="en-US" dirty="0"/>
              <a:t> (47 days)</a:t>
            </a:r>
          </a:p>
        </p:txBody>
      </p:sp>
      <p:sp>
        <p:nvSpPr>
          <p:cNvPr id="4" name="Slide Number Placeholder 3"/>
          <p:cNvSpPr>
            <a:spLocks noGrp="1"/>
          </p:cNvSpPr>
          <p:nvPr>
            <p:ph type="sldNum" sz="quarter" idx="10"/>
          </p:nvPr>
        </p:nvSpPr>
        <p:spPr/>
        <p:txBody>
          <a:bodyPr/>
          <a:lstStyle/>
          <a:p>
            <a:fld id="{55438189-F3CF-4492-953B-303E334FC21A}" type="slidenum">
              <a:rPr lang="en-US" smtClean="0"/>
              <a:t>18</a:t>
            </a:fld>
            <a:endParaRPr lang="en-US"/>
          </a:p>
        </p:txBody>
      </p:sp>
    </p:spTree>
    <p:extLst>
      <p:ext uri="{BB962C8B-B14F-4D97-AF65-F5344CB8AC3E}">
        <p14:creationId xmlns:p14="http://schemas.microsoft.com/office/powerpoint/2010/main" val="27117184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All whales</a:t>
            </a:r>
            <a:r>
              <a:rPr lang="en-US" baseline="0" dirty="0"/>
              <a:t> showed site fidelity and associations with and without vessel influence across three years.  Three whales demonstrated close association over days, months and years in the high latitudes</a:t>
            </a:r>
            <a:endParaRPr lang="en-US" dirty="0"/>
          </a:p>
        </p:txBody>
      </p:sp>
      <p:sp>
        <p:nvSpPr>
          <p:cNvPr id="4" name="Slide Number Placeholder 3"/>
          <p:cNvSpPr>
            <a:spLocks noGrp="1"/>
          </p:cNvSpPr>
          <p:nvPr>
            <p:ph type="sldNum" sz="quarter" idx="10"/>
          </p:nvPr>
        </p:nvSpPr>
        <p:spPr/>
        <p:txBody>
          <a:bodyPr/>
          <a:lstStyle/>
          <a:p>
            <a:fld id="{55438189-F3CF-4492-953B-303E334FC21A}" type="slidenum">
              <a:rPr lang="en-US" smtClean="0"/>
              <a:t>19</a:t>
            </a:fld>
            <a:endParaRPr lang="en-US"/>
          </a:p>
        </p:txBody>
      </p:sp>
    </p:spTree>
    <p:extLst>
      <p:ext uri="{BB962C8B-B14F-4D97-AF65-F5344CB8AC3E}">
        <p14:creationId xmlns:p14="http://schemas.microsoft.com/office/powerpoint/2010/main" val="30967395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chemeClr val="accent1">
                    <a:lumMod val="40000"/>
                    <a:lumOff val="60000"/>
                  </a:schemeClr>
                </a:solidFill>
              </a:rPr>
              <a:t>In</a:t>
            </a:r>
            <a:r>
              <a:rPr lang="en-US" baseline="0" dirty="0">
                <a:solidFill>
                  <a:schemeClr val="accent1">
                    <a:lumMod val="40000"/>
                    <a:lumOff val="60000"/>
                  </a:schemeClr>
                </a:solidFill>
              </a:rPr>
              <a:t> 2003 SEASWAP was formed at the request of fishermen to the state managers of the fishery.  Since this time we have come together to study the interactions between sperm whales and the fishery.  Co authors are</a:t>
            </a:r>
            <a:endParaRPr lang="en-US" dirty="0">
              <a:solidFill>
                <a:schemeClr val="accent1">
                  <a:lumMod val="40000"/>
                  <a:lumOff val="60000"/>
                </a:schemeClr>
              </a:solidFill>
            </a:endParaRPr>
          </a:p>
          <a:p>
            <a:endParaRPr lang="en-US" dirty="0">
              <a:solidFill>
                <a:schemeClr val="accent1">
                  <a:lumMod val="40000"/>
                  <a:lumOff val="60000"/>
                </a:schemeClr>
              </a:solidFill>
            </a:endParaRPr>
          </a:p>
        </p:txBody>
      </p:sp>
      <p:sp>
        <p:nvSpPr>
          <p:cNvPr id="4" name="Slide Number Placeholder 3"/>
          <p:cNvSpPr>
            <a:spLocks noGrp="1"/>
          </p:cNvSpPr>
          <p:nvPr>
            <p:ph type="sldNum" sz="quarter" idx="10"/>
          </p:nvPr>
        </p:nvSpPr>
        <p:spPr/>
        <p:txBody>
          <a:bodyPr/>
          <a:lstStyle/>
          <a:p>
            <a:fld id="{9FEE58ED-A42C-416B-8269-816059BA02BD}" type="slidenum">
              <a:rPr lang="en-US" smtClean="0"/>
              <a:t>2</a:t>
            </a:fld>
            <a:endParaRPr lang="en-US"/>
          </a:p>
        </p:txBody>
      </p:sp>
    </p:spTree>
    <p:extLst>
      <p:ext uri="{BB962C8B-B14F-4D97-AF65-F5344CB8AC3E}">
        <p14:creationId xmlns:p14="http://schemas.microsoft.com/office/powerpoint/2010/main" val="2335665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solidFill>
                  <a:schemeClr val="accent1">
                    <a:lumMod val="40000"/>
                    <a:lumOff val="60000"/>
                  </a:schemeClr>
                </a:solidFill>
              </a:rPr>
              <a:t>4 Tagged</a:t>
            </a:r>
            <a:r>
              <a:rPr lang="en-GB" baseline="0" dirty="0">
                <a:solidFill>
                  <a:schemeClr val="accent1">
                    <a:lumMod val="40000"/>
                    <a:lumOff val="60000"/>
                  </a:schemeClr>
                </a:solidFill>
              </a:rPr>
              <a:t> whales departed alone with no seasonal pattern.  </a:t>
            </a:r>
            <a:r>
              <a:rPr lang="en-GB" dirty="0">
                <a:solidFill>
                  <a:schemeClr val="accent1">
                    <a:lumMod val="40000"/>
                    <a:lumOff val="60000"/>
                  </a:schemeClr>
                </a:solidFill>
              </a:rPr>
              <a:t>Clearly, male sperm whales have complex social structures, not always roaming alone across higher latitudes. identifying and tracking the whales primarily responsible for depredation will guide SEASWAP in developing a sperm whale avoidance network for fishermen. </a:t>
            </a:r>
            <a:endParaRPr lang="en-US" sz="1200" dirty="0">
              <a:solidFill>
                <a:schemeClr val="tx2"/>
              </a:solidFill>
            </a:endParaRPr>
          </a:p>
          <a:p>
            <a:endParaRPr lang="en-US" dirty="0"/>
          </a:p>
        </p:txBody>
      </p:sp>
      <p:sp>
        <p:nvSpPr>
          <p:cNvPr id="4" name="Slide Number Placeholder 3"/>
          <p:cNvSpPr>
            <a:spLocks noGrp="1"/>
          </p:cNvSpPr>
          <p:nvPr>
            <p:ph type="sldNum" sz="quarter" idx="10"/>
          </p:nvPr>
        </p:nvSpPr>
        <p:spPr/>
        <p:txBody>
          <a:bodyPr/>
          <a:lstStyle/>
          <a:p>
            <a:fld id="{9FEE58ED-A42C-416B-8269-816059BA02BD}" type="slidenum">
              <a:rPr lang="en-US" smtClean="0"/>
              <a:t>20</a:t>
            </a:fld>
            <a:endParaRPr lang="en-US"/>
          </a:p>
        </p:txBody>
      </p:sp>
    </p:spTree>
    <p:extLst>
      <p:ext uri="{BB962C8B-B14F-4D97-AF65-F5344CB8AC3E}">
        <p14:creationId xmlns:p14="http://schemas.microsoft.com/office/powerpoint/2010/main" val="5066793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solidFill>
                  <a:schemeClr val="accent1">
                    <a:lumMod val="40000"/>
                    <a:lumOff val="60000"/>
                  </a:schemeClr>
                </a:solidFill>
              </a:rPr>
              <a:t> </a:t>
            </a:r>
            <a:endParaRPr lang="en-US" b="1" dirty="0"/>
          </a:p>
        </p:txBody>
      </p:sp>
      <p:sp>
        <p:nvSpPr>
          <p:cNvPr id="4" name="Slide Number Placeholder 3"/>
          <p:cNvSpPr>
            <a:spLocks noGrp="1"/>
          </p:cNvSpPr>
          <p:nvPr>
            <p:ph type="sldNum" sz="quarter" idx="10"/>
          </p:nvPr>
        </p:nvSpPr>
        <p:spPr/>
        <p:txBody>
          <a:bodyPr/>
          <a:lstStyle/>
          <a:p>
            <a:fld id="{9FEE58ED-A42C-416B-8269-816059BA02BD}" type="slidenum">
              <a:rPr lang="en-US" smtClean="0"/>
              <a:t>22</a:t>
            </a:fld>
            <a:endParaRPr lang="en-US"/>
          </a:p>
        </p:txBody>
      </p:sp>
    </p:spTree>
    <p:extLst>
      <p:ext uri="{BB962C8B-B14F-4D97-AF65-F5344CB8AC3E}">
        <p14:creationId xmlns:p14="http://schemas.microsoft.com/office/powerpoint/2010/main" val="3051779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solidFill>
                  <a:schemeClr val="accent1">
                    <a:lumMod val="40000"/>
                    <a:lumOff val="60000"/>
                  </a:schemeClr>
                </a:solidFill>
              </a:rPr>
              <a:t> Clearly, male sperm whales have complex social structures, not always roaming alone across higher latitudes. identifying and tracking the whales primarily responsible for depredation will guide SEASWAP in developing a sperm whale avoidance network for fishermen. </a:t>
            </a:r>
            <a:endParaRPr lang="en-US" sz="1200" dirty="0">
              <a:solidFill>
                <a:schemeClr val="tx2"/>
              </a:solidFill>
            </a:endParaRPr>
          </a:p>
        </p:txBody>
      </p:sp>
      <p:sp>
        <p:nvSpPr>
          <p:cNvPr id="4" name="Slide Number Placeholder 3"/>
          <p:cNvSpPr>
            <a:spLocks noGrp="1"/>
          </p:cNvSpPr>
          <p:nvPr>
            <p:ph type="sldNum" sz="quarter" idx="10"/>
          </p:nvPr>
        </p:nvSpPr>
        <p:spPr/>
        <p:txBody>
          <a:bodyPr/>
          <a:lstStyle/>
          <a:p>
            <a:fld id="{9FEE58ED-A42C-416B-8269-816059BA02BD}" type="slidenum">
              <a:rPr lang="en-US" smtClean="0"/>
              <a:t>23</a:t>
            </a:fld>
            <a:endParaRPr lang="en-US"/>
          </a:p>
        </p:txBody>
      </p:sp>
    </p:spTree>
    <p:extLst>
      <p:ext uri="{BB962C8B-B14F-4D97-AF65-F5344CB8AC3E}">
        <p14:creationId xmlns:p14="http://schemas.microsoft.com/office/powerpoint/2010/main" val="36026193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solidFill>
                  <a:schemeClr val="accent1">
                    <a:lumMod val="40000"/>
                    <a:lumOff val="60000"/>
                  </a:schemeClr>
                </a:solidFill>
              </a:rPr>
              <a:t>11 whales were documented 10 or more times demonstrating strong site fidelity, returning to the same areas in the GOA in multiple years. </a:t>
            </a:r>
            <a:r>
              <a:rPr lang="en-US" sz="1200" dirty="0">
                <a:solidFill>
                  <a:schemeClr val="accent1">
                    <a:lumMod val="20000"/>
                    <a:lumOff val="80000"/>
                  </a:schemeClr>
                </a:solidFill>
                <a:latin typeface="Calibri" pitchFamily="34" charset="0"/>
              </a:rPr>
              <a:t>10% of all whales accounted for</a:t>
            </a:r>
            <a:r>
              <a:rPr lang="en-US" sz="1200" baseline="0" dirty="0">
                <a:solidFill>
                  <a:schemeClr val="accent1">
                    <a:lumMod val="20000"/>
                    <a:lumOff val="80000"/>
                  </a:schemeClr>
                </a:solidFill>
                <a:latin typeface="Calibri" pitchFamily="34" charset="0"/>
              </a:rPr>
              <a:t> </a:t>
            </a:r>
            <a:r>
              <a:rPr lang="en-US" sz="1200" dirty="0">
                <a:solidFill>
                  <a:schemeClr val="accent1">
                    <a:lumMod val="20000"/>
                    <a:lumOff val="80000"/>
                  </a:schemeClr>
                </a:solidFill>
                <a:latin typeface="Calibri" pitchFamily="34" charset="0"/>
              </a:rPr>
              <a:t>33% of all sightings</a:t>
            </a:r>
            <a:r>
              <a:rPr lang="en-US" sz="1200" dirty="0">
                <a:latin typeface="Calibri" pitchFamily="34" charset="0"/>
              </a:rPr>
              <a:t> (n= 436) near vessels whales were the most serious depredators returning to same area across years</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accent1">
                  <a:lumMod val="40000"/>
                  <a:lumOff val="60000"/>
                </a:schemeClr>
              </a:solidFill>
            </a:endParaRPr>
          </a:p>
          <a:p>
            <a:endParaRPr lang="en-US" dirty="0"/>
          </a:p>
        </p:txBody>
      </p:sp>
      <p:sp>
        <p:nvSpPr>
          <p:cNvPr id="4" name="Slide Number Placeholder 3"/>
          <p:cNvSpPr>
            <a:spLocks noGrp="1"/>
          </p:cNvSpPr>
          <p:nvPr>
            <p:ph type="sldNum" sz="quarter" idx="10"/>
          </p:nvPr>
        </p:nvSpPr>
        <p:spPr/>
        <p:txBody>
          <a:bodyPr/>
          <a:lstStyle/>
          <a:p>
            <a:fld id="{9FEE58ED-A42C-416B-8269-816059BA02BD}" type="slidenum">
              <a:rPr lang="en-US" smtClean="0"/>
              <a:t>3</a:t>
            </a:fld>
            <a:endParaRPr lang="en-US"/>
          </a:p>
        </p:txBody>
      </p:sp>
    </p:spTree>
    <p:extLst>
      <p:ext uri="{BB962C8B-B14F-4D97-AF65-F5344CB8AC3E}">
        <p14:creationId xmlns:p14="http://schemas.microsoft.com/office/powerpoint/2010/main" val="31809405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itchFamily="34" charset="0"/>
              </a:rPr>
              <a:t>In the course of understanding depredation</a:t>
            </a:r>
            <a:r>
              <a:rPr lang="en-US" altLang="en-US" baseline="0" dirty="0">
                <a:latin typeface="Arial" pitchFamily="34" charset="0"/>
              </a:rPr>
              <a:t> we </a:t>
            </a:r>
            <a:r>
              <a:rPr lang="en-US" altLang="en-US" dirty="0">
                <a:latin typeface="Arial" pitchFamily="34" charset="0"/>
              </a:rPr>
              <a:t>recently began to explore the idea of using avoidance as a way to minimize encounters.</a:t>
            </a:r>
            <a:endParaRPr lang="en-US" baseline="0" dirty="0"/>
          </a:p>
          <a:p>
            <a:r>
              <a:rPr lang="en-US" baseline="0" dirty="0"/>
              <a:t>On a local level we are using tags to demonstrate that by knowing where the whales are, we can provide info to fishermen in near-real time so they can avoid those areas when they fish. (then do the Chatham area)</a:t>
            </a:r>
          </a:p>
          <a:p>
            <a:endParaRPr lang="en-US" altLang="en-US" dirty="0">
              <a:latin typeface="Arial" pitchFamily="34" charset="0"/>
            </a:endParaRPr>
          </a:p>
          <a:p>
            <a:r>
              <a:rPr lang="en-US" altLang="en-US" dirty="0">
                <a:latin typeface="Arial" pitchFamily="34" charset="0"/>
              </a:rPr>
              <a:t>Our tagging work has allowed us to track animals, and a decade of sighting histories can tell us where certain whales are likely to be seen and which whales are most commonly seen near vessels. .  </a:t>
            </a:r>
          </a:p>
          <a:p>
            <a:endParaRPr lang="en-US" altLang="en-US" dirty="0">
              <a:latin typeface="Arial" pitchFamily="34" charset="0"/>
            </a:endParaRPr>
          </a:p>
          <a:p>
            <a:endParaRPr lang="en-US" altLang="en-US" dirty="0">
              <a:latin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9FEE58ED-A42C-416B-8269-816059BA02BD}"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2301018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not sure I explained that</a:t>
            </a:r>
            <a:r>
              <a:rPr lang="en-US" baseline="0" dirty="0"/>
              <a:t> very well, and these things always sound better with a </a:t>
            </a:r>
            <a:r>
              <a:rPr lang="en-US" dirty="0"/>
              <a:t>British</a:t>
            </a:r>
            <a:r>
              <a:rPr lang="en-US" baseline="0" dirty="0"/>
              <a:t> Accent, so in 2014 we worked with the BBC on film that highlighted this sperm whale – fishermen interaction.</a:t>
            </a:r>
          </a:p>
          <a:p>
            <a:r>
              <a:rPr lang="en-US" dirty="0"/>
              <a:t>Sperm whale diving down, plucking fish off line</a:t>
            </a:r>
          </a:p>
        </p:txBody>
      </p:sp>
      <p:sp>
        <p:nvSpPr>
          <p:cNvPr id="4" name="Slide Number Placeholder 3"/>
          <p:cNvSpPr>
            <a:spLocks noGrp="1"/>
          </p:cNvSpPr>
          <p:nvPr>
            <p:ph type="sldNum" sz="quarter" idx="10"/>
          </p:nvPr>
        </p:nvSpPr>
        <p:spPr/>
        <p:txBody>
          <a:bodyPr/>
          <a:lstStyle/>
          <a:p>
            <a:fld id="{7622894A-A8AC-4E8A-9182-DEFBA9F752E0}"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28812068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Hooks, and heads.</a:t>
            </a:r>
          </a:p>
        </p:txBody>
      </p:sp>
      <p:sp>
        <p:nvSpPr>
          <p:cNvPr id="4" name="Slide Number Placeholder 3"/>
          <p:cNvSpPr>
            <a:spLocks noGrp="1"/>
          </p:cNvSpPr>
          <p:nvPr>
            <p:ph type="sldNum" sz="quarter" idx="10"/>
          </p:nvPr>
        </p:nvSpPr>
        <p:spPr/>
        <p:txBody>
          <a:bodyPr/>
          <a:lstStyle/>
          <a:p>
            <a:fld id="{7622894A-A8AC-4E8A-9182-DEFBA9F752E0}"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3651751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2B57F28-8E13-4E34-B1E0-271FBBD27E05}" type="slidenum">
              <a:rPr lang="en-US">
                <a:solidFill>
                  <a:prstClr val="black"/>
                </a:solidFill>
              </a:rPr>
              <a:pPr/>
              <a:t>7</a:t>
            </a:fld>
            <a:endParaRPr lang="en-US">
              <a:solidFill>
                <a:prstClr val="black"/>
              </a:solidFill>
            </a:endParaRPr>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r>
              <a:rPr lang="en-US" dirty="0"/>
              <a:t>Since</a:t>
            </a:r>
            <a:r>
              <a:rPr lang="en-US" baseline="0" dirty="0"/>
              <a:t> this is the conference theme this year I explored past history for information on male </a:t>
            </a:r>
            <a:r>
              <a:rPr lang="en-US" baseline="0" dirty="0" err="1"/>
              <a:t>male</a:t>
            </a:r>
            <a:r>
              <a:rPr lang="en-US" baseline="0" dirty="0"/>
              <a:t> associations </a:t>
            </a:r>
          </a:p>
          <a:p>
            <a:r>
              <a:rPr lang="en-US" baseline="0" dirty="0"/>
              <a:t>The general pattern for sperm whales is to be born into your mothers group or clan near the equator and stay until you leave as a young adult at 3-15 years and form a group  Both groups are defined as gregarious and social.  As you reach adulthood in your 20s you leave the male young adult group and move to the higher latitudes and live a solitary life </a:t>
            </a:r>
            <a:r>
              <a:rPr lang="en-US" baseline="0" dirty="0" err="1"/>
              <a:t>visitng</a:t>
            </a:r>
            <a:r>
              <a:rPr lang="en-US" baseline="0" dirty="0"/>
              <a:t> the equatorial waters for breeding. Essentially the non breeding males become monks, allegedly</a:t>
            </a:r>
          </a:p>
          <a:p>
            <a:r>
              <a:rPr lang="en-US" baseline="0" dirty="0"/>
              <a:t>Today I will provide evidence for male social structure and behavior in the GOA</a:t>
            </a:r>
          </a:p>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Aside from using acoustics as a tool to study sperm whale depredation, we are using tracking</a:t>
            </a:r>
            <a:r>
              <a:rPr lang="en-US" baseline="0" dirty="0"/>
              <a:t> of sperm whales to explore their movements on small scales around vessels and in the Gulf of Alaska, and in large scales when they leave Alaska</a:t>
            </a:r>
          </a:p>
          <a:p>
            <a:r>
              <a:rPr lang="en-US" baseline="0" dirty="0"/>
              <a:t>Here is what we did in September in Chatham, tagging two sperm whales that had followed </a:t>
            </a:r>
            <a:r>
              <a:rPr lang="en-US" baseline="0" dirty="0" err="1"/>
              <a:t>longliners</a:t>
            </a:r>
            <a:r>
              <a:rPr lang="en-US" baseline="0" dirty="0"/>
              <a:t> up into Chatham for the black cod fishery there. </a:t>
            </a:r>
          </a:p>
          <a:p>
            <a:r>
              <a:rPr lang="en-US" baseline="0" dirty="0"/>
              <a:t>[SHOW VIDEO]</a:t>
            </a:r>
            <a:endParaRPr lang="en-US" dirty="0"/>
          </a:p>
        </p:txBody>
      </p:sp>
      <p:sp>
        <p:nvSpPr>
          <p:cNvPr id="4" name="Slide Number Placeholder 3"/>
          <p:cNvSpPr>
            <a:spLocks noGrp="1"/>
          </p:cNvSpPr>
          <p:nvPr>
            <p:ph type="sldNum" sz="quarter" idx="10"/>
          </p:nvPr>
        </p:nvSpPr>
        <p:spPr/>
        <p:txBody>
          <a:bodyPr/>
          <a:lstStyle/>
          <a:p>
            <a:fld id="{3C2D176C-5925-4D97-9E53-7BC558FB7238}"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26081721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itchFamily="34" charset="0"/>
              </a:rPr>
              <a:t>In the course of understanding depredation</a:t>
            </a:r>
            <a:r>
              <a:rPr lang="en-US" altLang="en-US" baseline="0" dirty="0">
                <a:latin typeface="Arial" pitchFamily="34" charset="0"/>
              </a:rPr>
              <a:t> we </a:t>
            </a:r>
            <a:r>
              <a:rPr lang="en-US" altLang="en-US" dirty="0">
                <a:latin typeface="Arial" pitchFamily="34" charset="0"/>
              </a:rPr>
              <a:t>recently began to explore the idea of using avoidance as a way to minimize encounters.</a:t>
            </a:r>
            <a:endParaRPr lang="en-US" baseline="0" dirty="0"/>
          </a:p>
          <a:p>
            <a:r>
              <a:rPr lang="en-US" baseline="0" dirty="0"/>
              <a:t>On a local level we are using tags to demonstrate that by knowing where the whales are, we can provide info to fishermen in near-real time so they can avoid those areas when they fish. (then do the Chatham area)</a:t>
            </a:r>
          </a:p>
          <a:p>
            <a:endParaRPr lang="en-US" altLang="en-US" dirty="0">
              <a:latin typeface="Arial" pitchFamily="34" charset="0"/>
            </a:endParaRPr>
          </a:p>
          <a:p>
            <a:r>
              <a:rPr lang="en-US" altLang="en-US" dirty="0">
                <a:latin typeface="Arial" pitchFamily="34" charset="0"/>
              </a:rPr>
              <a:t>Our tagging work has allowed us to track animals, and a decade of sighting histories can tell us where certain whales are likely to be seen and which whales are most commonly seen near vessels. .  </a:t>
            </a:r>
          </a:p>
          <a:p>
            <a:endParaRPr lang="en-US" altLang="en-US" dirty="0">
              <a:latin typeface="Arial" pitchFamily="34" charset="0"/>
            </a:endParaRPr>
          </a:p>
          <a:p>
            <a:endParaRPr lang="en-US" altLang="en-US" dirty="0">
              <a:latin typeface="Arial" pitchFamily="34" charset="0"/>
            </a:endParaRPr>
          </a:p>
        </p:txBody>
      </p:sp>
      <p:sp>
        <p:nvSpPr>
          <p:cNvPr id="4" name="Slide Number Placeholder 3"/>
          <p:cNvSpPr>
            <a:spLocks noGrp="1"/>
          </p:cNvSpPr>
          <p:nvPr>
            <p:ph type="sldNum" sz="quarter" idx="10"/>
          </p:nvPr>
        </p:nvSpPr>
        <p:spPr/>
        <p:txBody>
          <a:bodyPr/>
          <a:lstStyle/>
          <a:p>
            <a:fld id="{9FEE58ED-A42C-416B-8269-816059BA02BD}" type="slidenum">
              <a:rPr lang="en-US" smtClean="0"/>
              <a:t>9</a:t>
            </a:fld>
            <a:endParaRPr lang="en-US"/>
          </a:p>
        </p:txBody>
      </p:sp>
    </p:spTree>
    <p:extLst>
      <p:ext uri="{BB962C8B-B14F-4D97-AF65-F5344CB8AC3E}">
        <p14:creationId xmlns:p14="http://schemas.microsoft.com/office/powerpoint/2010/main" val="39218867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8DE4490-8615-49FA-AAF4-474C18F962EC}" type="datetimeFigureOut">
              <a:rPr lang="en-US" smtClean="0"/>
              <a:t>3/20/2016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C3E27E-86F8-427A-A94F-1E6C7A467B15}" type="slidenum">
              <a:rPr lang="en-US" smtClean="0"/>
              <a:t>‹#›</a:t>
            </a:fld>
            <a:endParaRPr lang="en-US"/>
          </a:p>
        </p:txBody>
      </p:sp>
    </p:spTree>
    <p:extLst>
      <p:ext uri="{BB962C8B-B14F-4D97-AF65-F5344CB8AC3E}">
        <p14:creationId xmlns:p14="http://schemas.microsoft.com/office/powerpoint/2010/main" val="1716830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DE4490-8615-49FA-AAF4-474C18F962EC}" type="datetimeFigureOut">
              <a:rPr lang="en-US" smtClean="0"/>
              <a:t>3/20/2016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C3E27E-86F8-427A-A94F-1E6C7A467B15}" type="slidenum">
              <a:rPr lang="en-US" smtClean="0"/>
              <a:t>‹#›</a:t>
            </a:fld>
            <a:endParaRPr lang="en-US"/>
          </a:p>
        </p:txBody>
      </p:sp>
    </p:spTree>
    <p:extLst>
      <p:ext uri="{BB962C8B-B14F-4D97-AF65-F5344CB8AC3E}">
        <p14:creationId xmlns:p14="http://schemas.microsoft.com/office/powerpoint/2010/main" val="136021173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212F537-DCAF-431D-A412-C1826236D155}" type="datetimeFigureOut">
              <a:rPr lang="en-US" smtClean="0">
                <a:solidFill>
                  <a:prstClr val="black">
                    <a:tint val="75000"/>
                  </a:prstClr>
                </a:solidFill>
              </a:rPr>
              <a:pPr/>
              <a:t>3/20/2016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2318456-F035-49D3-8E7B-3704523A6E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250802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12F537-DCAF-431D-A412-C1826236D155}" type="datetimeFigureOut">
              <a:rPr lang="en-US" smtClean="0">
                <a:solidFill>
                  <a:prstClr val="black">
                    <a:tint val="75000"/>
                  </a:prstClr>
                </a:solidFill>
              </a:rPr>
              <a:pPr/>
              <a:t>3/20/2016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2318456-F035-49D3-8E7B-3704523A6E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152560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212F537-DCAF-431D-A412-C1826236D155}" type="datetimeFigureOut">
              <a:rPr lang="en-US" smtClean="0">
                <a:solidFill>
                  <a:prstClr val="black">
                    <a:tint val="75000"/>
                  </a:prstClr>
                </a:solidFill>
              </a:rPr>
              <a:pPr/>
              <a:t>3/20/2016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2318456-F035-49D3-8E7B-3704523A6E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745921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212F537-DCAF-431D-A412-C1826236D155}" type="datetimeFigureOut">
              <a:rPr lang="en-US" smtClean="0">
                <a:solidFill>
                  <a:prstClr val="black">
                    <a:tint val="75000"/>
                  </a:prstClr>
                </a:solidFill>
              </a:rPr>
              <a:pPr/>
              <a:t>3/20/2016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2318456-F035-49D3-8E7B-3704523A6E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124148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12F537-DCAF-431D-A412-C1826236D155}" type="datetimeFigureOut">
              <a:rPr lang="en-US" smtClean="0">
                <a:solidFill>
                  <a:prstClr val="black">
                    <a:tint val="75000"/>
                  </a:prstClr>
                </a:solidFill>
              </a:rPr>
              <a:pPr/>
              <a:t>3/20/2016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318456-F035-49D3-8E7B-3704523A6E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741737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12F537-DCAF-431D-A412-C1826236D155}" type="datetimeFigureOut">
              <a:rPr lang="en-US" smtClean="0">
                <a:solidFill>
                  <a:prstClr val="black">
                    <a:tint val="75000"/>
                  </a:prstClr>
                </a:solidFill>
              </a:rPr>
              <a:pPr/>
              <a:t>3/20/2016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318456-F035-49D3-8E7B-3704523A6E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37047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DE4490-8615-49FA-AAF4-474C18F962EC}" type="datetimeFigureOut">
              <a:rPr lang="en-US" smtClean="0"/>
              <a:t>3/20/2016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C3E27E-86F8-427A-A94F-1E6C7A467B15}" type="slidenum">
              <a:rPr lang="en-US" smtClean="0"/>
              <a:t>‹#›</a:t>
            </a:fld>
            <a:endParaRPr lang="en-US"/>
          </a:p>
        </p:txBody>
      </p:sp>
    </p:spTree>
    <p:extLst>
      <p:ext uri="{BB962C8B-B14F-4D97-AF65-F5344CB8AC3E}">
        <p14:creationId xmlns:p14="http://schemas.microsoft.com/office/powerpoint/2010/main" val="21852552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F00706C-6562-40B6-A5AD-A3CA9A0BE20A}" type="slidenum">
              <a:rPr lang="en-US"/>
              <a:pPr>
                <a:defRPr/>
              </a:pPr>
              <a:t>‹#›</a:t>
            </a:fld>
            <a:endParaRPr lang="en-US"/>
          </a:p>
        </p:txBody>
      </p:sp>
    </p:spTree>
    <p:extLst>
      <p:ext uri="{BB962C8B-B14F-4D97-AF65-F5344CB8AC3E}">
        <p14:creationId xmlns:p14="http://schemas.microsoft.com/office/powerpoint/2010/main" val="18602297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extBox 7"/>
          <p:cNvSpPr txBox="1"/>
          <p:nvPr/>
        </p:nvSpPr>
        <p:spPr>
          <a:xfrm>
            <a:off x="1828800" y="3159760"/>
            <a:ext cx="457200" cy="1034129"/>
          </a:xfrm>
          <a:prstGeom prst="rect">
            <a:avLst/>
          </a:prstGeom>
          <a:noFill/>
        </p:spPr>
        <p:txBody>
          <a:bodyPr wrap="square" lIns="0" tIns="9144" rIns="0" bIns="9144" rtlCol="0" anchor="ctr" anchorCtr="0">
            <a:spAutoFit/>
          </a:bodyPr>
          <a:lstStyle/>
          <a:p>
            <a:r>
              <a:rPr lang="en-US" sz="6600" dirty="0">
                <a:solidFill>
                  <a:prstClr val="white"/>
                </a:solidFill>
                <a:effectLst>
                  <a:outerShdw blurRad="38100" dist="38100" dir="2700000" algn="tl">
                    <a:srgbClr val="000000">
                      <a:alpha val="43137"/>
                    </a:srgbClr>
                  </a:outerShdw>
                </a:effectLst>
              </a:rPr>
              <a:t>{</a:t>
            </a:r>
          </a:p>
        </p:txBody>
      </p:sp>
      <p:sp>
        <p:nvSpPr>
          <p:cNvPr id="2" name="Title 1"/>
          <p:cNvSpPr>
            <a:spLocks noGrp="1"/>
          </p:cNvSpPr>
          <p:nvPr>
            <p:ph type="ctrTitle"/>
          </p:nvPr>
        </p:nvSpPr>
        <p:spPr>
          <a:xfrm>
            <a:off x="777240" y="1219200"/>
            <a:ext cx="7543800" cy="2152650"/>
          </a:xfrm>
        </p:spPr>
        <p:txBody>
          <a:bodyPr>
            <a:noAutofit/>
          </a:bodyPr>
          <a:lstStyle>
            <a:lvl1pPr>
              <a:defRPr sz="600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2133600" y="3375491"/>
            <a:ext cx="6172200" cy="685800"/>
          </a:xfrm>
        </p:spPr>
        <p:txBody>
          <a:bodyPr anchor="ct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5" name="Date Placeholder 14"/>
          <p:cNvSpPr>
            <a:spLocks noGrp="1"/>
          </p:cNvSpPr>
          <p:nvPr>
            <p:ph type="dt" sz="half" idx="10"/>
          </p:nvPr>
        </p:nvSpPr>
        <p:spPr/>
        <p:txBody>
          <a:bodyPr/>
          <a:lstStyle/>
          <a:p>
            <a:fld id="{2069C06D-4ED8-42C6-905D-CA84CA1B6CBF}" type="datetime2">
              <a:rPr lang="en-US" smtClean="0">
                <a:solidFill>
                  <a:prstClr val="white">
                    <a:alpha val="60000"/>
                  </a:prstClr>
                </a:solidFill>
              </a:rPr>
              <a:pPr/>
              <a:t>Sunday, March 20, 2016</a:t>
            </a:fld>
            <a:endParaRPr lang="en-US" dirty="0">
              <a:solidFill>
                <a:prstClr val="white">
                  <a:alpha val="60000"/>
                </a:prstClr>
              </a:solidFill>
            </a:endParaRPr>
          </a:p>
        </p:txBody>
      </p:sp>
      <p:sp>
        <p:nvSpPr>
          <p:cNvPr id="16" name="Slide Number Placeholder 15"/>
          <p:cNvSpPr>
            <a:spLocks noGrp="1"/>
          </p:cNvSpPr>
          <p:nvPr>
            <p:ph type="sldNum" sz="quarter" idx="11"/>
          </p:nvPr>
        </p:nvSpPr>
        <p:spPr/>
        <p:txBody>
          <a:bodyPr/>
          <a:lstStyle/>
          <a:p>
            <a:fld id="{1789C0F2-17E0-497A-9BBE-0C73201AAFE3}" type="slidenum">
              <a:rPr lang="en-US" smtClean="0">
                <a:solidFill>
                  <a:prstClr val="white">
                    <a:alpha val="60000"/>
                  </a:prstClr>
                </a:solidFill>
              </a:rPr>
              <a:pPr/>
              <a:t>‹#›</a:t>
            </a:fld>
            <a:endParaRPr lang="en-US" dirty="0">
              <a:solidFill>
                <a:prstClr val="white">
                  <a:alpha val="60000"/>
                </a:prstClr>
              </a:solidFill>
            </a:endParaRPr>
          </a:p>
        </p:txBody>
      </p:sp>
      <p:sp>
        <p:nvSpPr>
          <p:cNvPr id="17" name="Footer Placeholder 16"/>
          <p:cNvSpPr>
            <a:spLocks noGrp="1"/>
          </p:cNvSpPr>
          <p:nvPr>
            <p:ph type="ftr" sz="quarter" idx="12"/>
          </p:nvPr>
        </p:nvSpPr>
        <p:spPr/>
        <p:txBody>
          <a:bodyPr/>
          <a:lstStyle/>
          <a:p>
            <a:endParaRPr lang="en-US" dirty="0">
              <a:solidFill>
                <a:prstClr val="white">
                  <a:alpha val="60000"/>
                </a:prstClr>
              </a:solidFill>
            </a:endParaRPr>
          </a:p>
        </p:txBody>
      </p:sp>
    </p:spTree>
    <p:extLst>
      <p:ext uri="{BB962C8B-B14F-4D97-AF65-F5344CB8AC3E}">
        <p14:creationId xmlns:p14="http://schemas.microsoft.com/office/powerpoint/2010/main" val="33975797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2"/>
          <p:cNvSpPr>
            <a:spLocks noGrp="1"/>
          </p:cNvSpPr>
          <p:nvPr>
            <p:ph type="title"/>
          </p:nvPr>
        </p:nvSpPr>
        <p:spPr/>
        <p:txBody>
          <a:bodyPr/>
          <a:lstStyle/>
          <a:p>
            <a:r>
              <a:rPr lang="en-US"/>
              <a:t>Click to edit Master title style</a:t>
            </a:r>
          </a:p>
        </p:txBody>
      </p:sp>
      <p:sp>
        <p:nvSpPr>
          <p:cNvPr id="14" name="Date Placeholder 13"/>
          <p:cNvSpPr>
            <a:spLocks noGrp="1"/>
          </p:cNvSpPr>
          <p:nvPr>
            <p:ph type="dt" sz="half" idx="10"/>
          </p:nvPr>
        </p:nvSpPr>
        <p:spPr/>
        <p:txBody>
          <a:bodyPr/>
          <a:lstStyle/>
          <a:p>
            <a:fld id="{14CB1CAA-32CD-4B55-B92A-B8F0843CACF4}" type="datetime2">
              <a:rPr lang="en-US" smtClean="0">
                <a:solidFill>
                  <a:prstClr val="white">
                    <a:alpha val="60000"/>
                  </a:prstClr>
                </a:solidFill>
              </a:rPr>
              <a:pPr/>
              <a:t>Sunday, March 20, 2016</a:t>
            </a:fld>
            <a:endParaRPr lang="en-US" dirty="0">
              <a:solidFill>
                <a:prstClr val="white">
                  <a:alpha val="60000"/>
                </a:prstClr>
              </a:solidFill>
            </a:endParaRPr>
          </a:p>
        </p:txBody>
      </p:sp>
      <p:sp>
        <p:nvSpPr>
          <p:cNvPr id="15" name="Slide Number Placeholder 14"/>
          <p:cNvSpPr>
            <a:spLocks noGrp="1"/>
          </p:cNvSpPr>
          <p:nvPr>
            <p:ph type="sldNum" sz="quarter" idx="11"/>
          </p:nvPr>
        </p:nvSpPr>
        <p:spPr/>
        <p:txBody>
          <a:bodyPr/>
          <a:lstStyle/>
          <a:p>
            <a:fld id="{1789C0F2-17E0-497A-9BBE-0C73201AAFE3}" type="slidenum">
              <a:rPr lang="en-US" smtClean="0">
                <a:solidFill>
                  <a:prstClr val="white">
                    <a:alpha val="60000"/>
                  </a:prstClr>
                </a:solidFill>
              </a:rPr>
              <a:pPr/>
              <a:t>‹#›</a:t>
            </a:fld>
            <a:endParaRPr lang="en-US" dirty="0">
              <a:solidFill>
                <a:prstClr val="white">
                  <a:alpha val="60000"/>
                </a:prstClr>
              </a:solidFill>
            </a:endParaRPr>
          </a:p>
        </p:txBody>
      </p:sp>
      <p:sp>
        <p:nvSpPr>
          <p:cNvPr id="16" name="Footer Placeholder 15"/>
          <p:cNvSpPr>
            <a:spLocks noGrp="1"/>
          </p:cNvSpPr>
          <p:nvPr>
            <p:ph type="ftr" sz="quarter" idx="12"/>
          </p:nvPr>
        </p:nvSpPr>
        <p:spPr/>
        <p:txBody>
          <a:bodyPr/>
          <a:lstStyle/>
          <a:p>
            <a:endParaRPr lang="en-US" dirty="0">
              <a:solidFill>
                <a:prstClr val="white">
                  <a:alpha val="60000"/>
                </a:prstClr>
              </a:solidFill>
            </a:endParaRPr>
          </a:p>
        </p:txBody>
      </p:sp>
    </p:spTree>
    <p:extLst>
      <p:ext uri="{BB962C8B-B14F-4D97-AF65-F5344CB8AC3E}">
        <p14:creationId xmlns:p14="http://schemas.microsoft.com/office/powerpoint/2010/main" val="36359121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TextBox 7"/>
          <p:cNvSpPr txBox="1"/>
          <p:nvPr/>
        </p:nvSpPr>
        <p:spPr>
          <a:xfrm>
            <a:off x="4267200" y="4074497"/>
            <a:ext cx="457200" cy="1015663"/>
          </a:xfrm>
          <a:prstGeom prst="rect">
            <a:avLst/>
          </a:prstGeom>
          <a:noFill/>
        </p:spPr>
        <p:txBody>
          <a:bodyPr wrap="square" lIns="0" tIns="0" rIns="0" bIns="0" rtlCol="0" anchor="t" anchorCtr="0">
            <a:spAutoFit/>
          </a:bodyPr>
          <a:lstStyle/>
          <a:p>
            <a:r>
              <a:rPr lang="en-US" sz="6600" dirty="0">
                <a:solidFill>
                  <a:prstClr val="white"/>
                </a:solidFill>
                <a:effectLst>
                  <a:outerShdw blurRad="38100" dist="38100" dir="2700000" algn="tl">
                    <a:srgbClr val="000000">
                      <a:alpha val="43137"/>
                    </a:srgbClr>
                  </a:outerShdw>
                </a:effectLst>
              </a:rPr>
              <a:t>{</a:t>
            </a:r>
          </a:p>
        </p:txBody>
      </p:sp>
      <p:sp>
        <p:nvSpPr>
          <p:cNvPr id="3" name="Text Placeholder 2"/>
          <p:cNvSpPr>
            <a:spLocks noGrp="1"/>
          </p:cNvSpPr>
          <p:nvPr>
            <p:ph type="body" idx="1"/>
          </p:nvPr>
        </p:nvSpPr>
        <p:spPr>
          <a:xfrm>
            <a:off x="4572000" y="4267368"/>
            <a:ext cx="3733800" cy="731520"/>
          </a:xfrm>
        </p:spPr>
        <p:txBody>
          <a:bodyPr anchor="ctr">
            <a:normAutofit/>
          </a:bodyPr>
          <a:lstStyle>
            <a:lvl1pPr marL="0" indent="0">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2" name="Date Placeholder 11"/>
          <p:cNvSpPr>
            <a:spLocks noGrp="1"/>
          </p:cNvSpPr>
          <p:nvPr>
            <p:ph type="dt" sz="half" idx="10"/>
          </p:nvPr>
        </p:nvSpPr>
        <p:spPr/>
        <p:txBody>
          <a:bodyPr/>
          <a:lstStyle/>
          <a:p>
            <a:fld id="{3AD8CDC4-3D19-4983-B478-82F6B8E5AB66}" type="datetime2">
              <a:rPr lang="en-US" smtClean="0">
                <a:solidFill>
                  <a:prstClr val="white">
                    <a:alpha val="60000"/>
                  </a:prstClr>
                </a:solidFill>
              </a:rPr>
              <a:pPr/>
              <a:t>Sunday, March 20, 2016</a:t>
            </a:fld>
            <a:endParaRPr lang="en-US" dirty="0">
              <a:solidFill>
                <a:prstClr val="white">
                  <a:alpha val="60000"/>
                </a:prstClr>
              </a:solidFill>
            </a:endParaRPr>
          </a:p>
        </p:txBody>
      </p:sp>
      <p:sp>
        <p:nvSpPr>
          <p:cNvPr id="13" name="Slide Number Placeholder 12"/>
          <p:cNvSpPr>
            <a:spLocks noGrp="1"/>
          </p:cNvSpPr>
          <p:nvPr>
            <p:ph type="sldNum" sz="quarter" idx="11"/>
          </p:nvPr>
        </p:nvSpPr>
        <p:spPr/>
        <p:txBody>
          <a:bodyPr/>
          <a:lstStyle/>
          <a:p>
            <a:fld id="{1789C0F2-17E0-497A-9BBE-0C73201AAFE3}" type="slidenum">
              <a:rPr lang="en-US" smtClean="0">
                <a:solidFill>
                  <a:prstClr val="white">
                    <a:alpha val="60000"/>
                  </a:prstClr>
                </a:solidFill>
              </a:rPr>
              <a:pPr/>
              <a:t>‹#›</a:t>
            </a:fld>
            <a:endParaRPr lang="en-US" dirty="0">
              <a:solidFill>
                <a:prstClr val="white">
                  <a:alpha val="60000"/>
                </a:prstClr>
              </a:solidFill>
            </a:endParaRPr>
          </a:p>
        </p:txBody>
      </p:sp>
      <p:sp>
        <p:nvSpPr>
          <p:cNvPr id="14" name="Footer Placeholder 13"/>
          <p:cNvSpPr>
            <a:spLocks noGrp="1"/>
          </p:cNvSpPr>
          <p:nvPr>
            <p:ph type="ftr" sz="quarter" idx="12"/>
          </p:nvPr>
        </p:nvSpPr>
        <p:spPr/>
        <p:txBody>
          <a:bodyPr/>
          <a:lstStyle/>
          <a:p>
            <a:endParaRPr lang="en-US" dirty="0">
              <a:solidFill>
                <a:prstClr val="white">
                  <a:alpha val="60000"/>
                </a:prstClr>
              </a:solidFill>
            </a:endParaRPr>
          </a:p>
        </p:txBody>
      </p:sp>
      <p:sp>
        <p:nvSpPr>
          <p:cNvPr id="4" name="Title 3"/>
          <p:cNvSpPr>
            <a:spLocks noGrp="1"/>
          </p:cNvSpPr>
          <p:nvPr>
            <p:ph type="title"/>
          </p:nvPr>
        </p:nvSpPr>
        <p:spPr>
          <a:xfrm>
            <a:off x="2286000" y="1905000"/>
            <a:ext cx="6035040" cy="2350008"/>
          </a:xfrm>
        </p:spPr>
        <p:txBody>
          <a:bodyPr/>
          <a:lstStyle>
            <a:lvl1pPr marL="0" algn="l" defTabSz="914400" rtl="0" eaLnBrk="1" latinLnBrk="0" hangingPunct="1">
              <a:spcBef>
                <a:spcPct val="0"/>
              </a:spcBef>
              <a:buNone/>
              <a:defRPr lang="en-US" sz="5400" b="0" kern="1200" cap="none" dirty="0" smtClean="0">
                <a:solidFill>
                  <a:schemeClr val="tx1"/>
                </a:solidFill>
                <a:effectLst>
                  <a:outerShdw blurRad="38100" dist="38100" dir="2700000" algn="tl">
                    <a:srgbClr val="000000">
                      <a:alpha val="43137"/>
                    </a:srgbClr>
                  </a:outerShdw>
                </a:effectLst>
                <a:latin typeface="+mj-lt"/>
                <a:ea typeface="+mj-ea"/>
                <a:cs typeface="+mj-cs"/>
              </a:defRPr>
            </a:lvl1pPr>
          </a:lstStyle>
          <a:p>
            <a:r>
              <a:rPr lang="en-US"/>
              <a:t>Click to edit Master title style</a:t>
            </a:r>
            <a:endParaRPr lang="en-US" dirty="0"/>
          </a:p>
        </p:txBody>
      </p:sp>
    </p:spTree>
    <p:extLst>
      <p:ext uri="{BB962C8B-B14F-4D97-AF65-F5344CB8AC3E}">
        <p14:creationId xmlns:p14="http://schemas.microsoft.com/office/powerpoint/2010/main" val="3342722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84B82477-D5D3-4181-8C11-75D0F2433A87}" type="datetime2">
              <a:rPr lang="en-US" smtClean="0">
                <a:solidFill>
                  <a:prstClr val="white">
                    <a:alpha val="60000"/>
                  </a:prstClr>
                </a:solidFill>
              </a:rPr>
              <a:pPr/>
              <a:t>Sunday, March 20, 2016</a:t>
            </a:fld>
            <a:endParaRPr lang="en-US" dirty="0">
              <a:solidFill>
                <a:prstClr val="white">
                  <a:alpha val="60000"/>
                </a:prstClr>
              </a:solidFill>
            </a:endParaRPr>
          </a:p>
        </p:txBody>
      </p:sp>
      <p:sp>
        <p:nvSpPr>
          <p:cNvPr id="9" name="Slide Number Placeholder 8"/>
          <p:cNvSpPr>
            <a:spLocks noGrp="1"/>
          </p:cNvSpPr>
          <p:nvPr>
            <p:ph type="sldNum" sz="quarter" idx="11"/>
          </p:nvPr>
        </p:nvSpPr>
        <p:spPr/>
        <p:txBody>
          <a:bodyPr/>
          <a:lstStyle/>
          <a:p>
            <a:fld id="{1789C0F2-17E0-497A-9BBE-0C73201AAFE3}" type="slidenum">
              <a:rPr lang="en-US" smtClean="0">
                <a:solidFill>
                  <a:prstClr val="white">
                    <a:alpha val="60000"/>
                  </a:prstClr>
                </a:solidFill>
              </a:rPr>
              <a:pPr/>
              <a:t>‹#›</a:t>
            </a:fld>
            <a:endParaRPr lang="en-US" dirty="0">
              <a:solidFill>
                <a:prstClr val="white">
                  <a:alpha val="60000"/>
                </a:prstClr>
              </a:solidFill>
            </a:endParaRPr>
          </a:p>
        </p:txBody>
      </p:sp>
      <p:sp>
        <p:nvSpPr>
          <p:cNvPr id="10" name="Footer Placeholder 9"/>
          <p:cNvSpPr>
            <a:spLocks noGrp="1"/>
          </p:cNvSpPr>
          <p:nvPr>
            <p:ph type="ftr" sz="quarter" idx="12"/>
          </p:nvPr>
        </p:nvSpPr>
        <p:spPr/>
        <p:txBody>
          <a:bodyPr/>
          <a:lstStyle/>
          <a:p>
            <a:endParaRPr lang="en-US" dirty="0">
              <a:solidFill>
                <a:prstClr val="white">
                  <a:alpha val="60000"/>
                </a:prstClr>
              </a:solidFill>
            </a:endParaRPr>
          </a:p>
        </p:txBody>
      </p:sp>
      <p:sp>
        <p:nvSpPr>
          <p:cNvPr id="11" name="Title 10"/>
          <p:cNvSpPr>
            <a:spLocks noGrp="1"/>
          </p:cNvSpPr>
          <p:nvPr>
            <p:ph type="title"/>
          </p:nvPr>
        </p:nvSpPr>
        <p:spPr/>
        <p:txBody>
          <a:bodyPr/>
          <a:lstStyle/>
          <a:p>
            <a:r>
              <a:rPr lang="en-US"/>
              <a:t>Click to edit Master title style</a:t>
            </a:r>
            <a:endParaRPr lang="en-US" dirty="0"/>
          </a:p>
        </p:txBody>
      </p:sp>
      <p:sp>
        <p:nvSpPr>
          <p:cNvPr id="5" name="Content Placeholder 4"/>
          <p:cNvSpPr>
            <a:spLocks noGrp="1"/>
          </p:cNvSpPr>
          <p:nvPr>
            <p:ph sz="quarter" idx="13"/>
          </p:nvPr>
        </p:nvSpPr>
        <p:spPr>
          <a:xfrm>
            <a:off x="1344168" y="658368"/>
            <a:ext cx="3273552"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6"/>
          <p:cNvSpPr>
            <a:spLocks noGrp="1"/>
          </p:cNvSpPr>
          <p:nvPr>
            <p:ph sz="quarter" idx="14"/>
          </p:nvPr>
        </p:nvSpPr>
        <p:spPr>
          <a:xfrm>
            <a:off x="5029200" y="658368"/>
            <a:ext cx="3273552" cy="3432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72026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4112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44168" y="1371600"/>
            <a:ext cx="3276600"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2920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29200" y="1371600"/>
            <a:ext cx="3273552"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Box 12"/>
          <p:cNvSpPr txBox="1"/>
          <p:nvPr/>
        </p:nvSpPr>
        <p:spPr>
          <a:xfrm>
            <a:off x="1056640" y="520192"/>
            <a:ext cx="457200" cy="923330"/>
          </a:xfrm>
          <a:prstGeom prst="rect">
            <a:avLst/>
          </a:prstGeom>
          <a:noFill/>
        </p:spPr>
        <p:txBody>
          <a:bodyPr wrap="square" lIns="0" tIns="0" rIns="0" bIns="0" rtlCol="0" anchor="t" anchorCtr="0">
            <a:spAutoFit/>
          </a:bodyPr>
          <a:lstStyle/>
          <a:p>
            <a:r>
              <a:rPr lang="en-US" sz="6000" dirty="0">
                <a:solidFill>
                  <a:prstClr val="white"/>
                </a:solidFill>
                <a:effectLst>
                  <a:outerShdw blurRad="38100" dist="38100" dir="2700000" algn="tl">
                    <a:srgbClr val="000000">
                      <a:alpha val="43137"/>
                    </a:srgbClr>
                  </a:outerShdw>
                </a:effectLst>
              </a:rPr>
              <a:t>{</a:t>
            </a:r>
          </a:p>
        </p:txBody>
      </p:sp>
      <p:sp>
        <p:nvSpPr>
          <p:cNvPr id="18" name="TextBox 17"/>
          <p:cNvSpPr txBox="1"/>
          <p:nvPr/>
        </p:nvSpPr>
        <p:spPr>
          <a:xfrm>
            <a:off x="4780280" y="520192"/>
            <a:ext cx="457200" cy="923330"/>
          </a:xfrm>
          <a:prstGeom prst="rect">
            <a:avLst/>
          </a:prstGeom>
          <a:noFill/>
        </p:spPr>
        <p:txBody>
          <a:bodyPr wrap="square" lIns="0" tIns="0" rIns="0" bIns="0" rtlCol="0" anchor="t" anchorCtr="0">
            <a:spAutoFit/>
          </a:bodyPr>
          <a:lstStyle/>
          <a:p>
            <a:r>
              <a:rPr lang="en-US" sz="6000" dirty="0">
                <a:solidFill>
                  <a:prstClr val="white"/>
                </a:solidFill>
                <a:effectLst>
                  <a:outerShdw blurRad="38100" dist="38100" dir="2700000" algn="tl">
                    <a:srgbClr val="000000">
                      <a:alpha val="43137"/>
                    </a:srgbClr>
                  </a:outerShdw>
                </a:effectLst>
              </a:rPr>
              <a:t>{</a:t>
            </a:r>
          </a:p>
        </p:txBody>
      </p:sp>
      <p:sp>
        <p:nvSpPr>
          <p:cNvPr id="12" name="Title 11"/>
          <p:cNvSpPr>
            <a:spLocks noGrp="1"/>
          </p:cNvSpPr>
          <p:nvPr>
            <p:ph type="title"/>
          </p:nvPr>
        </p:nvSpPr>
        <p:spPr/>
        <p:txBody>
          <a:bodyPr/>
          <a:lstStyle/>
          <a:p>
            <a:r>
              <a:rPr lang="en-US"/>
              <a:t>Click to edit Master title style</a:t>
            </a:r>
            <a:endParaRPr lang="en-US" dirty="0"/>
          </a:p>
        </p:txBody>
      </p:sp>
      <p:sp>
        <p:nvSpPr>
          <p:cNvPr id="14" name="Date Placeholder 13"/>
          <p:cNvSpPr>
            <a:spLocks noGrp="1"/>
          </p:cNvSpPr>
          <p:nvPr>
            <p:ph type="dt" sz="half" idx="10"/>
          </p:nvPr>
        </p:nvSpPr>
        <p:spPr/>
        <p:txBody>
          <a:bodyPr/>
          <a:lstStyle/>
          <a:p>
            <a:fld id="{213E253B-1893-4367-8BAE-DF4BC10DC578}" type="datetime2">
              <a:rPr lang="en-US" smtClean="0">
                <a:solidFill>
                  <a:prstClr val="white">
                    <a:alpha val="60000"/>
                  </a:prstClr>
                </a:solidFill>
              </a:rPr>
              <a:pPr/>
              <a:t>Sunday, March 20, 2016</a:t>
            </a:fld>
            <a:endParaRPr lang="en-US" dirty="0">
              <a:solidFill>
                <a:prstClr val="white">
                  <a:alpha val="60000"/>
                </a:prstClr>
              </a:solidFill>
            </a:endParaRPr>
          </a:p>
        </p:txBody>
      </p:sp>
      <p:sp>
        <p:nvSpPr>
          <p:cNvPr id="15" name="Slide Number Placeholder 14"/>
          <p:cNvSpPr>
            <a:spLocks noGrp="1"/>
          </p:cNvSpPr>
          <p:nvPr>
            <p:ph type="sldNum" sz="quarter" idx="11"/>
          </p:nvPr>
        </p:nvSpPr>
        <p:spPr/>
        <p:txBody>
          <a:bodyPr/>
          <a:lstStyle/>
          <a:p>
            <a:fld id="{1789C0F2-17E0-497A-9BBE-0C73201AAFE3}" type="slidenum">
              <a:rPr lang="en-US" smtClean="0">
                <a:solidFill>
                  <a:prstClr val="white">
                    <a:alpha val="60000"/>
                  </a:prstClr>
                </a:solidFill>
              </a:rPr>
              <a:pPr/>
              <a:t>‹#›</a:t>
            </a:fld>
            <a:endParaRPr lang="en-US" dirty="0">
              <a:solidFill>
                <a:prstClr val="white">
                  <a:alpha val="60000"/>
                </a:prstClr>
              </a:solidFill>
            </a:endParaRPr>
          </a:p>
        </p:txBody>
      </p:sp>
      <p:sp>
        <p:nvSpPr>
          <p:cNvPr id="16" name="Footer Placeholder 15"/>
          <p:cNvSpPr>
            <a:spLocks noGrp="1"/>
          </p:cNvSpPr>
          <p:nvPr>
            <p:ph type="ftr" sz="quarter" idx="12"/>
          </p:nvPr>
        </p:nvSpPr>
        <p:spPr/>
        <p:txBody>
          <a:bodyPr/>
          <a:lstStyle/>
          <a:p>
            <a:endParaRPr lang="en-US" dirty="0">
              <a:solidFill>
                <a:prstClr val="white">
                  <a:alpha val="60000"/>
                </a:prstClr>
              </a:solidFill>
            </a:endParaRPr>
          </a:p>
        </p:txBody>
      </p:sp>
    </p:spTree>
    <p:extLst>
      <p:ext uri="{BB962C8B-B14F-4D97-AF65-F5344CB8AC3E}">
        <p14:creationId xmlns:p14="http://schemas.microsoft.com/office/powerpoint/2010/main" val="7708748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7" name="Date Placeholder 6"/>
          <p:cNvSpPr>
            <a:spLocks noGrp="1"/>
          </p:cNvSpPr>
          <p:nvPr>
            <p:ph type="dt" sz="half" idx="10"/>
          </p:nvPr>
        </p:nvSpPr>
        <p:spPr/>
        <p:txBody>
          <a:bodyPr/>
          <a:lstStyle/>
          <a:p>
            <a:fld id="{8B62300D-25B3-4603-86C9-4CB776489F00}" type="datetime2">
              <a:rPr lang="en-US" smtClean="0">
                <a:solidFill>
                  <a:prstClr val="white">
                    <a:alpha val="60000"/>
                  </a:prstClr>
                </a:solidFill>
              </a:rPr>
              <a:pPr/>
              <a:t>Sunday, March 20, 2016</a:t>
            </a:fld>
            <a:endParaRPr lang="en-US" dirty="0">
              <a:solidFill>
                <a:prstClr val="white">
                  <a:alpha val="60000"/>
                </a:prstClr>
              </a:solidFill>
            </a:endParaRPr>
          </a:p>
        </p:txBody>
      </p:sp>
      <p:sp>
        <p:nvSpPr>
          <p:cNvPr id="8" name="Slide Number Placeholder 7"/>
          <p:cNvSpPr>
            <a:spLocks noGrp="1"/>
          </p:cNvSpPr>
          <p:nvPr>
            <p:ph type="sldNum" sz="quarter" idx="11"/>
          </p:nvPr>
        </p:nvSpPr>
        <p:spPr/>
        <p:txBody>
          <a:bodyPr/>
          <a:lstStyle/>
          <a:p>
            <a:fld id="{1789C0F2-17E0-497A-9BBE-0C73201AAFE3}" type="slidenum">
              <a:rPr lang="en-US" smtClean="0">
                <a:solidFill>
                  <a:prstClr val="white">
                    <a:alpha val="60000"/>
                  </a:prstClr>
                </a:solidFill>
              </a:rPr>
              <a:pPr/>
              <a:t>‹#›</a:t>
            </a:fld>
            <a:endParaRPr lang="en-US" dirty="0">
              <a:solidFill>
                <a:prstClr val="white">
                  <a:alpha val="60000"/>
                </a:prstClr>
              </a:solidFill>
            </a:endParaRPr>
          </a:p>
        </p:txBody>
      </p:sp>
      <p:sp>
        <p:nvSpPr>
          <p:cNvPr id="9" name="Footer Placeholder 8"/>
          <p:cNvSpPr>
            <a:spLocks noGrp="1"/>
          </p:cNvSpPr>
          <p:nvPr>
            <p:ph type="ftr" sz="quarter" idx="12"/>
          </p:nvPr>
        </p:nvSpPr>
        <p:spPr/>
        <p:txBody>
          <a:bodyPr/>
          <a:lstStyle/>
          <a:p>
            <a:endParaRPr lang="en-US" dirty="0">
              <a:solidFill>
                <a:prstClr val="white">
                  <a:alpha val="60000"/>
                </a:prstClr>
              </a:solidFill>
            </a:endParaRPr>
          </a:p>
        </p:txBody>
      </p:sp>
    </p:spTree>
    <p:extLst>
      <p:ext uri="{BB962C8B-B14F-4D97-AF65-F5344CB8AC3E}">
        <p14:creationId xmlns:p14="http://schemas.microsoft.com/office/powerpoint/2010/main" val="30616549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C6314AD9-FCC8-48B7-B85B-012A91320DFF}" type="datetime2">
              <a:rPr lang="en-US" smtClean="0">
                <a:solidFill>
                  <a:prstClr val="white">
                    <a:alpha val="60000"/>
                  </a:prstClr>
                </a:solidFill>
              </a:rPr>
              <a:pPr/>
              <a:t>Sunday, March 20, 2016</a:t>
            </a:fld>
            <a:endParaRPr lang="en-US" dirty="0">
              <a:solidFill>
                <a:prstClr val="white">
                  <a:alpha val="60000"/>
                </a:prstClr>
              </a:solidFill>
            </a:endParaRPr>
          </a:p>
        </p:txBody>
      </p:sp>
      <p:sp>
        <p:nvSpPr>
          <p:cNvPr id="6" name="Slide Number Placeholder 5"/>
          <p:cNvSpPr>
            <a:spLocks noGrp="1"/>
          </p:cNvSpPr>
          <p:nvPr>
            <p:ph type="sldNum" sz="quarter" idx="11"/>
          </p:nvPr>
        </p:nvSpPr>
        <p:spPr/>
        <p:txBody>
          <a:bodyPr/>
          <a:lstStyle/>
          <a:p>
            <a:fld id="{1789C0F2-17E0-497A-9BBE-0C73201AAFE3}" type="slidenum">
              <a:rPr lang="en-US" smtClean="0">
                <a:solidFill>
                  <a:prstClr val="white">
                    <a:alpha val="60000"/>
                  </a:prstClr>
                </a:solidFill>
              </a:rPr>
              <a:pPr/>
              <a:t>‹#›</a:t>
            </a:fld>
            <a:endParaRPr lang="en-US" dirty="0">
              <a:solidFill>
                <a:prstClr val="white">
                  <a:alpha val="60000"/>
                </a:prstClr>
              </a:solidFill>
            </a:endParaRPr>
          </a:p>
        </p:txBody>
      </p:sp>
      <p:sp>
        <p:nvSpPr>
          <p:cNvPr id="7" name="Footer Placeholder 6"/>
          <p:cNvSpPr>
            <a:spLocks noGrp="1"/>
          </p:cNvSpPr>
          <p:nvPr>
            <p:ph type="ftr" sz="quarter" idx="12"/>
          </p:nvPr>
        </p:nvSpPr>
        <p:spPr/>
        <p:txBody>
          <a:bodyPr/>
          <a:lstStyle/>
          <a:p>
            <a:endParaRPr lang="en-US" dirty="0">
              <a:solidFill>
                <a:prstClr val="white">
                  <a:alpha val="60000"/>
                </a:prstClr>
              </a:solidFill>
            </a:endParaRPr>
          </a:p>
        </p:txBody>
      </p:sp>
    </p:spTree>
    <p:extLst>
      <p:ext uri="{BB962C8B-B14F-4D97-AF65-F5344CB8AC3E}">
        <p14:creationId xmlns:p14="http://schemas.microsoft.com/office/powerpoint/2010/main" val="2068681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DE4490-8615-49FA-AAF4-474C18F962EC}" type="datetimeFigureOut">
              <a:rPr lang="en-US" smtClean="0"/>
              <a:t>3/20/2016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C3E27E-86F8-427A-A94F-1E6C7A467B15}" type="slidenum">
              <a:rPr lang="en-US" smtClean="0"/>
              <a:t>‹#›</a:t>
            </a:fld>
            <a:endParaRPr lang="en-US"/>
          </a:p>
        </p:txBody>
      </p:sp>
    </p:spTree>
    <p:extLst>
      <p:ext uri="{BB962C8B-B14F-4D97-AF65-F5344CB8AC3E}">
        <p14:creationId xmlns:p14="http://schemas.microsoft.com/office/powerpoint/2010/main" val="15897611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TextBox 8"/>
          <p:cNvSpPr txBox="1"/>
          <p:nvPr/>
        </p:nvSpPr>
        <p:spPr>
          <a:xfrm>
            <a:off x="5328920" y="1774588"/>
            <a:ext cx="457200" cy="1231106"/>
          </a:xfrm>
          <a:prstGeom prst="rect">
            <a:avLst/>
          </a:prstGeom>
          <a:noFill/>
        </p:spPr>
        <p:txBody>
          <a:bodyPr wrap="square" lIns="0" tIns="0" rIns="0" bIns="0" rtlCol="0" anchor="t" anchorCtr="0">
            <a:spAutoFit/>
          </a:bodyPr>
          <a:lstStyle/>
          <a:p>
            <a:r>
              <a:rPr lang="en-US" sz="8000" dirty="0">
                <a:solidFill>
                  <a:prstClr val="white"/>
                </a:solidFill>
                <a:effectLst>
                  <a:outerShdw blurRad="38100" dist="38100" dir="2700000" algn="tl">
                    <a:srgbClr val="000000">
                      <a:alpha val="43137"/>
                    </a:srgbClr>
                  </a:outerShdw>
                </a:effectLst>
              </a:rPr>
              <a:t>{</a:t>
            </a:r>
          </a:p>
        </p:txBody>
      </p:sp>
      <p:sp>
        <p:nvSpPr>
          <p:cNvPr id="3" name="Content Placeholder 2"/>
          <p:cNvSpPr>
            <a:spLocks noGrp="1"/>
          </p:cNvSpPr>
          <p:nvPr>
            <p:ph idx="1"/>
          </p:nvPr>
        </p:nvSpPr>
        <p:spPr>
          <a:xfrm>
            <a:off x="838200" y="685801"/>
            <a:ext cx="4343400" cy="3429000"/>
          </a:xfrm>
        </p:spPr>
        <p:txBody>
          <a:bodyPr anchor="ct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15000" y="685801"/>
            <a:ext cx="2590800" cy="3429000"/>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5" name="Date Placeholder 14"/>
          <p:cNvSpPr>
            <a:spLocks noGrp="1"/>
          </p:cNvSpPr>
          <p:nvPr>
            <p:ph type="dt" sz="half" idx="10"/>
          </p:nvPr>
        </p:nvSpPr>
        <p:spPr/>
        <p:txBody>
          <a:bodyPr/>
          <a:lstStyle/>
          <a:p>
            <a:fld id="{3182DC50-D5DB-4F94-B367-9876CD2C4012}" type="datetime2">
              <a:rPr lang="en-US" smtClean="0">
                <a:solidFill>
                  <a:prstClr val="white">
                    <a:alpha val="60000"/>
                  </a:prstClr>
                </a:solidFill>
              </a:rPr>
              <a:pPr/>
              <a:t>Sunday, March 20, 2016</a:t>
            </a:fld>
            <a:endParaRPr lang="en-US" dirty="0">
              <a:solidFill>
                <a:prstClr val="white">
                  <a:alpha val="60000"/>
                </a:prstClr>
              </a:solidFill>
            </a:endParaRPr>
          </a:p>
        </p:txBody>
      </p:sp>
      <p:sp>
        <p:nvSpPr>
          <p:cNvPr id="16" name="Slide Number Placeholder 15"/>
          <p:cNvSpPr>
            <a:spLocks noGrp="1"/>
          </p:cNvSpPr>
          <p:nvPr>
            <p:ph type="sldNum" sz="quarter" idx="11"/>
          </p:nvPr>
        </p:nvSpPr>
        <p:spPr/>
        <p:txBody>
          <a:bodyPr/>
          <a:lstStyle/>
          <a:p>
            <a:fld id="{1789C0F2-17E0-497A-9BBE-0C73201AAFE3}" type="slidenum">
              <a:rPr lang="en-US" smtClean="0">
                <a:solidFill>
                  <a:prstClr val="white">
                    <a:alpha val="60000"/>
                  </a:prstClr>
                </a:solidFill>
              </a:rPr>
              <a:pPr/>
              <a:t>‹#›</a:t>
            </a:fld>
            <a:endParaRPr lang="en-US" dirty="0">
              <a:solidFill>
                <a:prstClr val="white">
                  <a:alpha val="60000"/>
                </a:prstClr>
              </a:solidFill>
            </a:endParaRPr>
          </a:p>
        </p:txBody>
      </p:sp>
      <p:sp>
        <p:nvSpPr>
          <p:cNvPr id="17" name="Footer Placeholder 16"/>
          <p:cNvSpPr>
            <a:spLocks noGrp="1"/>
          </p:cNvSpPr>
          <p:nvPr>
            <p:ph type="ftr" sz="quarter" idx="12"/>
          </p:nvPr>
        </p:nvSpPr>
        <p:spPr/>
        <p:txBody>
          <a:bodyPr/>
          <a:lstStyle/>
          <a:p>
            <a:endParaRPr lang="en-US" dirty="0">
              <a:solidFill>
                <a:prstClr val="white">
                  <a:alpha val="60000"/>
                </a:prstClr>
              </a:solidFill>
            </a:endParaRPr>
          </a:p>
        </p:txBody>
      </p:sp>
      <p:sp>
        <p:nvSpPr>
          <p:cNvPr id="18" name="Title 17"/>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879577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219200" y="612775"/>
            <a:ext cx="6705600" cy="2546985"/>
          </a:xfrm>
          <a:effectLst>
            <a:outerShdw blurRad="152400" dist="317500" dir="5400000" sx="90000" sy="-19000" rotWithShape="0">
              <a:prstClr val="black">
                <a:alpha val="15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2743200" y="3453047"/>
            <a:ext cx="5029200" cy="720804"/>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Box 8"/>
          <p:cNvSpPr txBox="1"/>
          <p:nvPr/>
        </p:nvSpPr>
        <p:spPr>
          <a:xfrm>
            <a:off x="2435352" y="3331464"/>
            <a:ext cx="457200" cy="923330"/>
          </a:xfrm>
          <a:prstGeom prst="rect">
            <a:avLst/>
          </a:prstGeom>
          <a:noFill/>
        </p:spPr>
        <p:txBody>
          <a:bodyPr wrap="square" lIns="0" tIns="0" rIns="0" bIns="0" rtlCol="0" anchor="t" anchorCtr="0">
            <a:spAutoFit/>
          </a:bodyPr>
          <a:lstStyle/>
          <a:p>
            <a:r>
              <a:rPr lang="en-US" sz="6000" dirty="0">
                <a:solidFill>
                  <a:prstClr val="white"/>
                </a:solidFill>
                <a:effectLst>
                  <a:outerShdw blurRad="38100" dist="38100" dir="2700000" algn="tl">
                    <a:srgbClr val="000000">
                      <a:alpha val="43137"/>
                    </a:srgbClr>
                  </a:outerShdw>
                </a:effectLst>
              </a:rPr>
              <a:t>{</a:t>
            </a:r>
          </a:p>
        </p:txBody>
      </p:sp>
      <p:sp>
        <p:nvSpPr>
          <p:cNvPr id="11" name="Title 10"/>
          <p:cNvSpPr>
            <a:spLocks noGrp="1"/>
          </p:cNvSpPr>
          <p:nvPr>
            <p:ph type="title"/>
          </p:nvPr>
        </p:nvSpPr>
        <p:spPr/>
        <p:txBody>
          <a:bodyPr/>
          <a:lstStyle/>
          <a:p>
            <a:r>
              <a:rPr lang="en-US"/>
              <a:t>Click to edit Master title style</a:t>
            </a:r>
          </a:p>
        </p:txBody>
      </p:sp>
      <p:sp>
        <p:nvSpPr>
          <p:cNvPr id="13" name="Date Placeholder 12"/>
          <p:cNvSpPr>
            <a:spLocks noGrp="1"/>
          </p:cNvSpPr>
          <p:nvPr>
            <p:ph type="dt" sz="half" idx="10"/>
          </p:nvPr>
        </p:nvSpPr>
        <p:spPr/>
        <p:txBody>
          <a:bodyPr/>
          <a:lstStyle/>
          <a:p>
            <a:fld id="{292EB412-E790-42EA-81FE-2925D3A43D91}" type="datetime2">
              <a:rPr lang="en-US" smtClean="0">
                <a:solidFill>
                  <a:prstClr val="white">
                    <a:alpha val="60000"/>
                  </a:prstClr>
                </a:solidFill>
              </a:rPr>
              <a:pPr/>
              <a:t>Sunday, March 20, 2016</a:t>
            </a:fld>
            <a:endParaRPr lang="en-US" dirty="0">
              <a:solidFill>
                <a:prstClr val="white">
                  <a:alpha val="60000"/>
                </a:prstClr>
              </a:solidFill>
            </a:endParaRPr>
          </a:p>
        </p:txBody>
      </p:sp>
      <p:sp>
        <p:nvSpPr>
          <p:cNvPr id="14" name="Slide Number Placeholder 13"/>
          <p:cNvSpPr>
            <a:spLocks noGrp="1"/>
          </p:cNvSpPr>
          <p:nvPr>
            <p:ph type="sldNum" sz="quarter" idx="11"/>
          </p:nvPr>
        </p:nvSpPr>
        <p:spPr/>
        <p:txBody>
          <a:bodyPr/>
          <a:lstStyle/>
          <a:p>
            <a:fld id="{1789C0F2-17E0-497A-9BBE-0C73201AAFE3}" type="slidenum">
              <a:rPr lang="en-US" smtClean="0">
                <a:solidFill>
                  <a:prstClr val="white">
                    <a:alpha val="60000"/>
                  </a:prstClr>
                </a:solidFill>
              </a:rPr>
              <a:pPr/>
              <a:t>‹#›</a:t>
            </a:fld>
            <a:endParaRPr lang="en-US" dirty="0">
              <a:solidFill>
                <a:prstClr val="white">
                  <a:alpha val="60000"/>
                </a:prstClr>
              </a:solidFill>
            </a:endParaRPr>
          </a:p>
        </p:txBody>
      </p:sp>
      <p:sp>
        <p:nvSpPr>
          <p:cNvPr id="15" name="Footer Placeholder 14"/>
          <p:cNvSpPr>
            <a:spLocks noGrp="1"/>
          </p:cNvSpPr>
          <p:nvPr>
            <p:ph type="ftr" sz="quarter" idx="12"/>
          </p:nvPr>
        </p:nvSpPr>
        <p:spPr/>
        <p:txBody>
          <a:bodyPr/>
          <a:lstStyle/>
          <a:p>
            <a:endParaRPr lang="en-US" dirty="0">
              <a:solidFill>
                <a:prstClr val="white">
                  <a:alpha val="60000"/>
                </a:prstClr>
              </a:solidFill>
            </a:endParaRPr>
          </a:p>
        </p:txBody>
      </p:sp>
    </p:spTree>
    <p:extLst>
      <p:ext uri="{BB962C8B-B14F-4D97-AF65-F5344CB8AC3E}">
        <p14:creationId xmlns:p14="http://schemas.microsoft.com/office/powerpoint/2010/main" val="17088557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2133600" y="685801"/>
            <a:ext cx="5791200" cy="3505199"/>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6EEE0E-EDB0-4D84-86B0-50833DF22902}" type="datetime2">
              <a:rPr lang="en-US" smtClean="0">
                <a:solidFill>
                  <a:prstClr val="white">
                    <a:alpha val="60000"/>
                  </a:prstClr>
                </a:solidFill>
              </a:rPr>
              <a:pPr/>
              <a:t>Sunday, March 20, 2016</a:t>
            </a:fld>
            <a:endParaRPr lang="en-US">
              <a:solidFill>
                <a:prstClr val="white">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alpha val="60000"/>
                </a:prstClr>
              </a:solidFill>
            </a:endParaRPr>
          </a:p>
        </p:txBody>
      </p:sp>
      <p:sp>
        <p:nvSpPr>
          <p:cNvPr id="6" name="Slide Number Placeholder 5"/>
          <p:cNvSpPr>
            <a:spLocks noGrp="1"/>
          </p:cNvSpPr>
          <p:nvPr>
            <p:ph type="sldNum" sz="quarter" idx="12"/>
          </p:nvPr>
        </p:nvSpPr>
        <p:spPr/>
        <p:txBody>
          <a:bodyPr/>
          <a:lstStyle/>
          <a:p>
            <a:fld id="{1789C0F2-17E0-497A-9BBE-0C73201AAFE3}" type="slidenum">
              <a:rPr lang="en-US" smtClean="0">
                <a:solidFill>
                  <a:prstClr val="white">
                    <a:alpha val="60000"/>
                  </a:prstClr>
                </a:solidFill>
              </a:rPr>
              <a:pPr/>
              <a:t>‹#›</a:t>
            </a:fld>
            <a:endParaRPr lang="en-US">
              <a:solidFill>
                <a:prstClr val="white">
                  <a:alpha val="60000"/>
                </a:prstClr>
              </a:solidFill>
            </a:endParaRPr>
          </a:p>
        </p:txBody>
      </p:sp>
    </p:spTree>
    <p:extLst>
      <p:ext uri="{BB962C8B-B14F-4D97-AF65-F5344CB8AC3E}">
        <p14:creationId xmlns:p14="http://schemas.microsoft.com/office/powerpoint/2010/main" val="7524829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09600" y="609601"/>
            <a:ext cx="2133600" cy="5181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895600" y="685801"/>
            <a:ext cx="5029200" cy="45720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114372C-B5AB-4C39-B273-B99224EB4DD5}" type="datetime2">
              <a:rPr lang="en-US" smtClean="0">
                <a:solidFill>
                  <a:prstClr val="white">
                    <a:alpha val="60000"/>
                  </a:prstClr>
                </a:solidFill>
              </a:rPr>
              <a:pPr/>
              <a:t>Sunday, March 20, 2016</a:t>
            </a:fld>
            <a:endParaRPr lang="en-US">
              <a:solidFill>
                <a:prstClr val="white">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alpha val="60000"/>
                </a:prstClr>
              </a:solidFill>
            </a:endParaRPr>
          </a:p>
        </p:txBody>
      </p:sp>
      <p:sp>
        <p:nvSpPr>
          <p:cNvPr id="6" name="Slide Number Placeholder 5"/>
          <p:cNvSpPr>
            <a:spLocks noGrp="1"/>
          </p:cNvSpPr>
          <p:nvPr>
            <p:ph type="sldNum" sz="quarter" idx="12"/>
          </p:nvPr>
        </p:nvSpPr>
        <p:spPr/>
        <p:txBody>
          <a:bodyPr/>
          <a:lstStyle/>
          <a:p>
            <a:fld id="{1789C0F2-17E0-497A-9BBE-0C73201AAFE3}" type="slidenum">
              <a:rPr lang="en-US" smtClean="0">
                <a:solidFill>
                  <a:prstClr val="white">
                    <a:alpha val="60000"/>
                  </a:prstClr>
                </a:solidFill>
              </a:rPr>
              <a:pPr/>
              <a:t>‹#›</a:t>
            </a:fld>
            <a:endParaRPr lang="en-US">
              <a:solidFill>
                <a:prstClr val="white">
                  <a:alpha val="60000"/>
                </a:prstClr>
              </a:solidFill>
            </a:endParaRPr>
          </a:p>
        </p:txBody>
      </p:sp>
    </p:spTree>
    <p:extLst>
      <p:ext uri="{BB962C8B-B14F-4D97-AF65-F5344CB8AC3E}">
        <p14:creationId xmlns:p14="http://schemas.microsoft.com/office/powerpoint/2010/main" val="6654799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85800" y="6248400"/>
            <a:ext cx="1905000" cy="457200"/>
          </a:xfrm>
        </p:spPr>
        <p:txBody>
          <a:bodyPr/>
          <a:lstStyle>
            <a:lvl1pPr>
              <a:defRPr/>
            </a:lvl1pPr>
          </a:lstStyle>
          <a:p>
            <a:endParaRPr lang="en-US">
              <a:solidFill>
                <a:prstClr val="white">
                  <a:alpha val="60000"/>
                </a:prstClr>
              </a:solidFill>
            </a:endParaRPr>
          </a:p>
        </p:txBody>
      </p:sp>
      <p:sp>
        <p:nvSpPr>
          <p:cNvPr id="8" name="Footer Placeholder 7"/>
          <p:cNvSpPr>
            <a:spLocks noGrp="1"/>
          </p:cNvSpPr>
          <p:nvPr>
            <p:ph type="ftr" sz="quarter" idx="11"/>
          </p:nvPr>
        </p:nvSpPr>
        <p:spPr>
          <a:xfrm>
            <a:off x="3124200" y="6248400"/>
            <a:ext cx="2895600" cy="457200"/>
          </a:xfrm>
        </p:spPr>
        <p:txBody>
          <a:bodyPr/>
          <a:lstStyle>
            <a:lvl1pPr>
              <a:defRPr/>
            </a:lvl1pPr>
          </a:lstStyle>
          <a:p>
            <a:endParaRPr lang="en-US">
              <a:solidFill>
                <a:prstClr val="white">
                  <a:alpha val="60000"/>
                </a:prstClr>
              </a:solidFill>
            </a:endParaRPr>
          </a:p>
        </p:txBody>
      </p:sp>
      <p:sp>
        <p:nvSpPr>
          <p:cNvPr id="9" name="Slide Number Placeholder 8"/>
          <p:cNvSpPr>
            <a:spLocks noGrp="1"/>
          </p:cNvSpPr>
          <p:nvPr>
            <p:ph type="sldNum" sz="quarter" idx="12"/>
          </p:nvPr>
        </p:nvSpPr>
        <p:spPr>
          <a:xfrm>
            <a:off x="6553200" y="6248400"/>
            <a:ext cx="1905000" cy="457200"/>
          </a:xfrm>
        </p:spPr>
        <p:txBody>
          <a:bodyPr/>
          <a:lstStyle>
            <a:lvl1pPr>
              <a:defRPr/>
            </a:lvl1pPr>
          </a:lstStyle>
          <a:p>
            <a:fld id="{1A09816C-500E-4ED9-9DAE-3A859EDA74F3}" type="slidenum">
              <a:rPr lang="en-US">
                <a:solidFill>
                  <a:prstClr val="white">
                    <a:alpha val="60000"/>
                  </a:prstClr>
                </a:solidFill>
              </a:rPr>
              <a:pPr/>
              <a:t>‹#›</a:t>
            </a:fld>
            <a:endParaRPr lang="en-US">
              <a:solidFill>
                <a:prstClr val="white">
                  <a:alpha val="60000"/>
                </a:prstClr>
              </a:solidFill>
            </a:endParaRPr>
          </a:p>
        </p:txBody>
      </p:sp>
    </p:spTree>
    <p:extLst>
      <p:ext uri="{BB962C8B-B14F-4D97-AF65-F5344CB8AC3E}">
        <p14:creationId xmlns:p14="http://schemas.microsoft.com/office/powerpoint/2010/main" val="39684691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prstClr val="white">
                  <a:alpha val="60000"/>
                </a:prstClr>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prstClr val="white">
                  <a:alpha val="60000"/>
                </a:prstClr>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F00706C-6562-40B6-A5AD-A3CA9A0BE20A}" type="slidenum">
              <a:rPr lang="en-US">
                <a:solidFill>
                  <a:prstClr val="white">
                    <a:alpha val="60000"/>
                  </a:prstClr>
                </a:solidFill>
              </a:rPr>
              <a:pPr>
                <a:defRPr/>
              </a:pPr>
              <a:t>‹#›</a:t>
            </a:fld>
            <a:endParaRPr lang="en-US">
              <a:solidFill>
                <a:prstClr val="white">
                  <a:alpha val="60000"/>
                </a:prstClr>
              </a:solidFill>
            </a:endParaRPr>
          </a:p>
        </p:txBody>
      </p:sp>
    </p:spTree>
    <p:extLst>
      <p:ext uri="{BB962C8B-B14F-4D97-AF65-F5344CB8AC3E}">
        <p14:creationId xmlns:p14="http://schemas.microsoft.com/office/powerpoint/2010/main" val="34370532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hart Placeholder 2"/>
          <p:cNvSpPr>
            <a:spLocks noGrp="1"/>
          </p:cNvSpPr>
          <p:nvPr>
            <p:ph type="chart"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prstClr val="white">
                  <a:alpha val="60000"/>
                </a:prst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prstClr val="white">
                  <a:alpha val="60000"/>
                </a:prstClr>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D7FCF15-CD23-48F1-A36E-29700DC6E81F}" type="slidenum">
              <a:rPr lang="en-US">
                <a:solidFill>
                  <a:prstClr val="white">
                    <a:alpha val="60000"/>
                  </a:prstClr>
                </a:solidFill>
              </a:rPr>
              <a:pPr>
                <a:defRPr/>
              </a:pPr>
              <a:t>‹#›</a:t>
            </a:fld>
            <a:endParaRPr lang="en-US">
              <a:solidFill>
                <a:prstClr val="white">
                  <a:alpha val="60000"/>
                </a:prstClr>
              </a:solidFill>
            </a:endParaRPr>
          </a:p>
        </p:txBody>
      </p:sp>
    </p:spTree>
    <p:extLst>
      <p:ext uri="{BB962C8B-B14F-4D97-AF65-F5344CB8AC3E}">
        <p14:creationId xmlns:p14="http://schemas.microsoft.com/office/powerpoint/2010/main" val="17839607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white">
                  <a:alpha val="60000"/>
                </a:prst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white">
                  <a:alpha val="60000"/>
                </a:prstClr>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8E97956-2DED-4EDC-A927-0556A96A7570}" type="slidenum">
              <a:rPr lang="en-US">
                <a:solidFill>
                  <a:prstClr val="white">
                    <a:alpha val="60000"/>
                  </a:prstClr>
                </a:solidFill>
              </a:rPr>
              <a:pPr>
                <a:defRPr/>
              </a:pPr>
              <a:t>‹#›</a:t>
            </a:fld>
            <a:endParaRPr lang="en-US">
              <a:solidFill>
                <a:prstClr val="white">
                  <a:alpha val="60000"/>
                </a:prstClr>
              </a:solidFill>
            </a:endParaRPr>
          </a:p>
        </p:txBody>
      </p:sp>
    </p:spTree>
    <p:extLst>
      <p:ext uri="{BB962C8B-B14F-4D97-AF65-F5344CB8AC3E}">
        <p14:creationId xmlns:p14="http://schemas.microsoft.com/office/powerpoint/2010/main" val="8043051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extBox 7"/>
          <p:cNvSpPr txBox="1"/>
          <p:nvPr/>
        </p:nvSpPr>
        <p:spPr>
          <a:xfrm>
            <a:off x="1828800" y="3159760"/>
            <a:ext cx="457200" cy="1034129"/>
          </a:xfrm>
          <a:prstGeom prst="rect">
            <a:avLst/>
          </a:prstGeom>
          <a:noFill/>
        </p:spPr>
        <p:txBody>
          <a:bodyPr wrap="square" lIns="0" tIns="9144" rIns="0" bIns="9144" rtlCol="0" anchor="ctr" anchorCtr="0">
            <a:spAutoFit/>
          </a:bodyPr>
          <a:lstStyle/>
          <a:p>
            <a:r>
              <a:rPr lang="en-US" sz="6600" dirty="0">
                <a:solidFill>
                  <a:prstClr val="white"/>
                </a:solidFill>
                <a:effectLst>
                  <a:outerShdw blurRad="38100" dist="38100" dir="2700000" algn="tl">
                    <a:srgbClr val="000000">
                      <a:alpha val="43137"/>
                    </a:srgbClr>
                  </a:outerShdw>
                </a:effectLst>
              </a:rPr>
              <a:t>{</a:t>
            </a:r>
          </a:p>
        </p:txBody>
      </p:sp>
      <p:sp>
        <p:nvSpPr>
          <p:cNvPr id="2" name="Title 1"/>
          <p:cNvSpPr>
            <a:spLocks noGrp="1"/>
          </p:cNvSpPr>
          <p:nvPr>
            <p:ph type="ctrTitle"/>
          </p:nvPr>
        </p:nvSpPr>
        <p:spPr>
          <a:xfrm>
            <a:off x="777240" y="1219200"/>
            <a:ext cx="7543800" cy="2152650"/>
          </a:xfrm>
        </p:spPr>
        <p:txBody>
          <a:bodyPr>
            <a:noAutofit/>
          </a:bodyPr>
          <a:lstStyle>
            <a:lvl1pPr>
              <a:defRPr sz="600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2133600" y="3375491"/>
            <a:ext cx="6172200" cy="685800"/>
          </a:xfrm>
        </p:spPr>
        <p:txBody>
          <a:bodyPr anchor="ct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5" name="Date Placeholder 14"/>
          <p:cNvSpPr>
            <a:spLocks noGrp="1"/>
          </p:cNvSpPr>
          <p:nvPr>
            <p:ph type="dt" sz="half" idx="10"/>
          </p:nvPr>
        </p:nvSpPr>
        <p:spPr/>
        <p:txBody>
          <a:bodyPr/>
          <a:lstStyle/>
          <a:p>
            <a:fld id="{2069C06D-4ED8-42C6-905D-CA84CA1B6CBF}" type="datetime2">
              <a:rPr lang="en-US" smtClean="0">
                <a:solidFill>
                  <a:prstClr val="white">
                    <a:alpha val="60000"/>
                  </a:prstClr>
                </a:solidFill>
              </a:rPr>
              <a:pPr/>
              <a:t>Sunday, March 20, 2016</a:t>
            </a:fld>
            <a:endParaRPr lang="en-US" dirty="0">
              <a:solidFill>
                <a:prstClr val="white">
                  <a:alpha val="60000"/>
                </a:prstClr>
              </a:solidFill>
            </a:endParaRPr>
          </a:p>
        </p:txBody>
      </p:sp>
      <p:sp>
        <p:nvSpPr>
          <p:cNvPr id="16" name="Slide Number Placeholder 15"/>
          <p:cNvSpPr>
            <a:spLocks noGrp="1"/>
          </p:cNvSpPr>
          <p:nvPr>
            <p:ph type="sldNum" sz="quarter" idx="11"/>
          </p:nvPr>
        </p:nvSpPr>
        <p:spPr/>
        <p:txBody>
          <a:bodyPr/>
          <a:lstStyle/>
          <a:p>
            <a:fld id="{1789C0F2-17E0-497A-9BBE-0C73201AAFE3}" type="slidenum">
              <a:rPr lang="en-US" smtClean="0">
                <a:solidFill>
                  <a:prstClr val="white">
                    <a:alpha val="60000"/>
                  </a:prstClr>
                </a:solidFill>
              </a:rPr>
              <a:pPr/>
              <a:t>‹#›</a:t>
            </a:fld>
            <a:endParaRPr lang="en-US" dirty="0">
              <a:solidFill>
                <a:prstClr val="white">
                  <a:alpha val="60000"/>
                </a:prstClr>
              </a:solidFill>
            </a:endParaRPr>
          </a:p>
        </p:txBody>
      </p:sp>
      <p:sp>
        <p:nvSpPr>
          <p:cNvPr id="17" name="Footer Placeholder 16"/>
          <p:cNvSpPr>
            <a:spLocks noGrp="1"/>
          </p:cNvSpPr>
          <p:nvPr>
            <p:ph type="ftr" sz="quarter" idx="12"/>
          </p:nvPr>
        </p:nvSpPr>
        <p:spPr/>
        <p:txBody>
          <a:bodyPr/>
          <a:lstStyle/>
          <a:p>
            <a:endParaRPr lang="en-US" dirty="0">
              <a:solidFill>
                <a:prstClr val="white">
                  <a:alpha val="60000"/>
                </a:prstClr>
              </a:solidFill>
            </a:endParaRPr>
          </a:p>
        </p:txBody>
      </p:sp>
    </p:spTree>
    <p:extLst>
      <p:ext uri="{BB962C8B-B14F-4D97-AF65-F5344CB8AC3E}">
        <p14:creationId xmlns:p14="http://schemas.microsoft.com/office/powerpoint/2010/main" val="7598395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2"/>
          <p:cNvSpPr>
            <a:spLocks noGrp="1"/>
          </p:cNvSpPr>
          <p:nvPr>
            <p:ph type="title"/>
          </p:nvPr>
        </p:nvSpPr>
        <p:spPr/>
        <p:txBody>
          <a:bodyPr/>
          <a:lstStyle/>
          <a:p>
            <a:r>
              <a:rPr lang="en-US"/>
              <a:t>Click to edit Master title style</a:t>
            </a:r>
          </a:p>
        </p:txBody>
      </p:sp>
      <p:sp>
        <p:nvSpPr>
          <p:cNvPr id="14" name="Date Placeholder 13"/>
          <p:cNvSpPr>
            <a:spLocks noGrp="1"/>
          </p:cNvSpPr>
          <p:nvPr>
            <p:ph type="dt" sz="half" idx="10"/>
          </p:nvPr>
        </p:nvSpPr>
        <p:spPr/>
        <p:txBody>
          <a:bodyPr/>
          <a:lstStyle/>
          <a:p>
            <a:fld id="{14CB1CAA-32CD-4B55-B92A-B8F0843CACF4}" type="datetime2">
              <a:rPr lang="en-US" smtClean="0">
                <a:solidFill>
                  <a:prstClr val="white">
                    <a:alpha val="60000"/>
                  </a:prstClr>
                </a:solidFill>
              </a:rPr>
              <a:pPr/>
              <a:t>Sunday, March 20, 2016</a:t>
            </a:fld>
            <a:endParaRPr lang="en-US" dirty="0">
              <a:solidFill>
                <a:prstClr val="white">
                  <a:alpha val="60000"/>
                </a:prstClr>
              </a:solidFill>
            </a:endParaRPr>
          </a:p>
        </p:txBody>
      </p:sp>
      <p:sp>
        <p:nvSpPr>
          <p:cNvPr id="15" name="Slide Number Placeholder 14"/>
          <p:cNvSpPr>
            <a:spLocks noGrp="1"/>
          </p:cNvSpPr>
          <p:nvPr>
            <p:ph type="sldNum" sz="quarter" idx="11"/>
          </p:nvPr>
        </p:nvSpPr>
        <p:spPr/>
        <p:txBody>
          <a:bodyPr/>
          <a:lstStyle/>
          <a:p>
            <a:fld id="{1789C0F2-17E0-497A-9BBE-0C73201AAFE3}" type="slidenum">
              <a:rPr lang="en-US" smtClean="0">
                <a:solidFill>
                  <a:prstClr val="white">
                    <a:alpha val="60000"/>
                  </a:prstClr>
                </a:solidFill>
              </a:rPr>
              <a:pPr/>
              <a:t>‹#›</a:t>
            </a:fld>
            <a:endParaRPr lang="en-US" dirty="0">
              <a:solidFill>
                <a:prstClr val="white">
                  <a:alpha val="60000"/>
                </a:prstClr>
              </a:solidFill>
            </a:endParaRPr>
          </a:p>
        </p:txBody>
      </p:sp>
      <p:sp>
        <p:nvSpPr>
          <p:cNvPr id="16" name="Footer Placeholder 15"/>
          <p:cNvSpPr>
            <a:spLocks noGrp="1"/>
          </p:cNvSpPr>
          <p:nvPr>
            <p:ph type="ftr" sz="quarter" idx="12"/>
          </p:nvPr>
        </p:nvSpPr>
        <p:spPr/>
        <p:txBody>
          <a:bodyPr/>
          <a:lstStyle/>
          <a:p>
            <a:endParaRPr lang="en-US" dirty="0">
              <a:solidFill>
                <a:prstClr val="white">
                  <a:alpha val="60000"/>
                </a:prstClr>
              </a:solidFill>
            </a:endParaRPr>
          </a:p>
        </p:txBody>
      </p:sp>
    </p:spTree>
    <p:extLst>
      <p:ext uri="{BB962C8B-B14F-4D97-AF65-F5344CB8AC3E}">
        <p14:creationId xmlns:p14="http://schemas.microsoft.com/office/powerpoint/2010/main" val="35479026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8DE4490-8615-49FA-AAF4-474C18F962EC}" type="datetimeFigureOut">
              <a:rPr lang="en-US" smtClean="0"/>
              <a:t>3/20/2016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C3E27E-86F8-427A-A94F-1E6C7A467B15}" type="slidenum">
              <a:rPr lang="en-US" smtClean="0"/>
              <a:t>‹#›</a:t>
            </a:fld>
            <a:endParaRPr lang="en-US"/>
          </a:p>
        </p:txBody>
      </p:sp>
    </p:spTree>
    <p:extLst>
      <p:ext uri="{BB962C8B-B14F-4D97-AF65-F5344CB8AC3E}">
        <p14:creationId xmlns:p14="http://schemas.microsoft.com/office/powerpoint/2010/main" val="23689389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TextBox 7"/>
          <p:cNvSpPr txBox="1"/>
          <p:nvPr/>
        </p:nvSpPr>
        <p:spPr>
          <a:xfrm>
            <a:off x="4267200" y="4074497"/>
            <a:ext cx="457200" cy="1015663"/>
          </a:xfrm>
          <a:prstGeom prst="rect">
            <a:avLst/>
          </a:prstGeom>
          <a:noFill/>
        </p:spPr>
        <p:txBody>
          <a:bodyPr wrap="square" lIns="0" tIns="0" rIns="0" bIns="0" rtlCol="0" anchor="t" anchorCtr="0">
            <a:spAutoFit/>
          </a:bodyPr>
          <a:lstStyle/>
          <a:p>
            <a:r>
              <a:rPr lang="en-US" sz="6600" dirty="0">
                <a:solidFill>
                  <a:prstClr val="white"/>
                </a:solidFill>
                <a:effectLst>
                  <a:outerShdw blurRad="38100" dist="38100" dir="2700000" algn="tl">
                    <a:srgbClr val="000000">
                      <a:alpha val="43137"/>
                    </a:srgbClr>
                  </a:outerShdw>
                </a:effectLst>
              </a:rPr>
              <a:t>{</a:t>
            </a:r>
          </a:p>
        </p:txBody>
      </p:sp>
      <p:sp>
        <p:nvSpPr>
          <p:cNvPr id="3" name="Text Placeholder 2"/>
          <p:cNvSpPr>
            <a:spLocks noGrp="1"/>
          </p:cNvSpPr>
          <p:nvPr>
            <p:ph type="body" idx="1"/>
          </p:nvPr>
        </p:nvSpPr>
        <p:spPr>
          <a:xfrm>
            <a:off x="4572000" y="4267368"/>
            <a:ext cx="3733800" cy="731520"/>
          </a:xfrm>
        </p:spPr>
        <p:txBody>
          <a:bodyPr anchor="ctr">
            <a:normAutofit/>
          </a:bodyPr>
          <a:lstStyle>
            <a:lvl1pPr marL="0" indent="0">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2" name="Date Placeholder 11"/>
          <p:cNvSpPr>
            <a:spLocks noGrp="1"/>
          </p:cNvSpPr>
          <p:nvPr>
            <p:ph type="dt" sz="half" idx="10"/>
          </p:nvPr>
        </p:nvSpPr>
        <p:spPr/>
        <p:txBody>
          <a:bodyPr/>
          <a:lstStyle/>
          <a:p>
            <a:fld id="{3AD8CDC4-3D19-4983-B478-82F6B8E5AB66}" type="datetime2">
              <a:rPr lang="en-US" smtClean="0">
                <a:solidFill>
                  <a:prstClr val="white">
                    <a:alpha val="60000"/>
                  </a:prstClr>
                </a:solidFill>
              </a:rPr>
              <a:pPr/>
              <a:t>Sunday, March 20, 2016</a:t>
            </a:fld>
            <a:endParaRPr lang="en-US" dirty="0">
              <a:solidFill>
                <a:prstClr val="white">
                  <a:alpha val="60000"/>
                </a:prstClr>
              </a:solidFill>
            </a:endParaRPr>
          </a:p>
        </p:txBody>
      </p:sp>
      <p:sp>
        <p:nvSpPr>
          <p:cNvPr id="13" name="Slide Number Placeholder 12"/>
          <p:cNvSpPr>
            <a:spLocks noGrp="1"/>
          </p:cNvSpPr>
          <p:nvPr>
            <p:ph type="sldNum" sz="quarter" idx="11"/>
          </p:nvPr>
        </p:nvSpPr>
        <p:spPr/>
        <p:txBody>
          <a:bodyPr/>
          <a:lstStyle/>
          <a:p>
            <a:fld id="{1789C0F2-17E0-497A-9BBE-0C73201AAFE3}" type="slidenum">
              <a:rPr lang="en-US" smtClean="0">
                <a:solidFill>
                  <a:prstClr val="white">
                    <a:alpha val="60000"/>
                  </a:prstClr>
                </a:solidFill>
              </a:rPr>
              <a:pPr/>
              <a:t>‹#›</a:t>
            </a:fld>
            <a:endParaRPr lang="en-US" dirty="0">
              <a:solidFill>
                <a:prstClr val="white">
                  <a:alpha val="60000"/>
                </a:prstClr>
              </a:solidFill>
            </a:endParaRPr>
          </a:p>
        </p:txBody>
      </p:sp>
      <p:sp>
        <p:nvSpPr>
          <p:cNvPr id="14" name="Footer Placeholder 13"/>
          <p:cNvSpPr>
            <a:spLocks noGrp="1"/>
          </p:cNvSpPr>
          <p:nvPr>
            <p:ph type="ftr" sz="quarter" idx="12"/>
          </p:nvPr>
        </p:nvSpPr>
        <p:spPr/>
        <p:txBody>
          <a:bodyPr/>
          <a:lstStyle/>
          <a:p>
            <a:endParaRPr lang="en-US" dirty="0">
              <a:solidFill>
                <a:prstClr val="white">
                  <a:alpha val="60000"/>
                </a:prstClr>
              </a:solidFill>
            </a:endParaRPr>
          </a:p>
        </p:txBody>
      </p:sp>
      <p:sp>
        <p:nvSpPr>
          <p:cNvPr id="4" name="Title 3"/>
          <p:cNvSpPr>
            <a:spLocks noGrp="1"/>
          </p:cNvSpPr>
          <p:nvPr>
            <p:ph type="title"/>
          </p:nvPr>
        </p:nvSpPr>
        <p:spPr>
          <a:xfrm>
            <a:off x="2286000" y="1905000"/>
            <a:ext cx="6035040" cy="2350008"/>
          </a:xfrm>
        </p:spPr>
        <p:txBody>
          <a:bodyPr/>
          <a:lstStyle>
            <a:lvl1pPr marL="0" algn="l" defTabSz="914400" rtl="0" eaLnBrk="1" latinLnBrk="0" hangingPunct="1">
              <a:spcBef>
                <a:spcPct val="0"/>
              </a:spcBef>
              <a:buNone/>
              <a:defRPr lang="en-US" sz="5400" b="0" kern="1200" cap="none" dirty="0" smtClean="0">
                <a:solidFill>
                  <a:schemeClr val="tx1"/>
                </a:solidFill>
                <a:effectLst>
                  <a:outerShdw blurRad="38100" dist="38100" dir="2700000" algn="tl">
                    <a:srgbClr val="000000">
                      <a:alpha val="43137"/>
                    </a:srgbClr>
                  </a:outerShdw>
                </a:effectLst>
                <a:latin typeface="+mj-lt"/>
                <a:ea typeface="+mj-ea"/>
                <a:cs typeface="+mj-cs"/>
              </a:defRPr>
            </a:lvl1pPr>
          </a:lstStyle>
          <a:p>
            <a:r>
              <a:rPr lang="en-US"/>
              <a:t>Click to edit Master title style</a:t>
            </a:r>
            <a:endParaRPr lang="en-US" dirty="0"/>
          </a:p>
        </p:txBody>
      </p:sp>
    </p:spTree>
    <p:extLst>
      <p:ext uri="{BB962C8B-B14F-4D97-AF65-F5344CB8AC3E}">
        <p14:creationId xmlns:p14="http://schemas.microsoft.com/office/powerpoint/2010/main" val="5449712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84B82477-D5D3-4181-8C11-75D0F2433A87}" type="datetime2">
              <a:rPr lang="en-US" smtClean="0">
                <a:solidFill>
                  <a:prstClr val="white">
                    <a:alpha val="60000"/>
                  </a:prstClr>
                </a:solidFill>
              </a:rPr>
              <a:pPr/>
              <a:t>Sunday, March 20, 2016</a:t>
            </a:fld>
            <a:endParaRPr lang="en-US" dirty="0">
              <a:solidFill>
                <a:prstClr val="white">
                  <a:alpha val="60000"/>
                </a:prstClr>
              </a:solidFill>
            </a:endParaRPr>
          </a:p>
        </p:txBody>
      </p:sp>
      <p:sp>
        <p:nvSpPr>
          <p:cNvPr id="9" name="Slide Number Placeholder 8"/>
          <p:cNvSpPr>
            <a:spLocks noGrp="1"/>
          </p:cNvSpPr>
          <p:nvPr>
            <p:ph type="sldNum" sz="quarter" idx="11"/>
          </p:nvPr>
        </p:nvSpPr>
        <p:spPr/>
        <p:txBody>
          <a:bodyPr/>
          <a:lstStyle/>
          <a:p>
            <a:fld id="{1789C0F2-17E0-497A-9BBE-0C73201AAFE3}" type="slidenum">
              <a:rPr lang="en-US" smtClean="0">
                <a:solidFill>
                  <a:prstClr val="white">
                    <a:alpha val="60000"/>
                  </a:prstClr>
                </a:solidFill>
              </a:rPr>
              <a:pPr/>
              <a:t>‹#›</a:t>
            </a:fld>
            <a:endParaRPr lang="en-US" dirty="0">
              <a:solidFill>
                <a:prstClr val="white">
                  <a:alpha val="60000"/>
                </a:prstClr>
              </a:solidFill>
            </a:endParaRPr>
          </a:p>
        </p:txBody>
      </p:sp>
      <p:sp>
        <p:nvSpPr>
          <p:cNvPr id="10" name="Footer Placeholder 9"/>
          <p:cNvSpPr>
            <a:spLocks noGrp="1"/>
          </p:cNvSpPr>
          <p:nvPr>
            <p:ph type="ftr" sz="quarter" idx="12"/>
          </p:nvPr>
        </p:nvSpPr>
        <p:spPr/>
        <p:txBody>
          <a:bodyPr/>
          <a:lstStyle/>
          <a:p>
            <a:endParaRPr lang="en-US" dirty="0">
              <a:solidFill>
                <a:prstClr val="white">
                  <a:alpha val="60000"/>
                </a:prstClr>
              </a:solidFill>
            </a:endParaRPr>
          </a:p>
        </p:txBody>
      </p:sp>
      <p:sp>
        <p:nvSpPr>
          <p:cNvPr id="11" name="Title 10"/>
          <p:cNvSpPr>
            <a:spLocks noGrp="1"/>
          </p:cNvSpPr>
          <p:nvPr>
            <p:ph type="title"/>
          </p:nvPr>
        </p:nvSpPr>
        <p:spPr/>
        <p:txBody>
          <a:bodyPr/>
          <a:lstStyle/>
          <a:p>
            <a:r>
              <a:rPr lang="en-US"/>
              <a:t>Click to edit Master title style</a:t>
            </a:r>
            <a:endParaRPr lang="en-US" dirty="0"/>
          </a:p>
        </p:txBody>
      </p:sp>
      <p:sp>
        <p:nvSpPr>
          <p:cNvPr id="5" name="Content Placeholder 4"/>
          <p:cNvSpPr>
            <a:spLocks noGrp="1"/>
          </p:cNvSpPr>
          <p:nvPr>
            <p:ph sz="quarter" idx="13"/>
          </p:nvPr>
        </p:nvSpPr>
        <p:spPr>
          <a:xfrm>
            <a:off x="1344168" y="658368"/>
            <a:ext cx="3273552"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6"/>
          <p:cNvSpPr>
            <a:spLocks noGrp="1"/>
          </p:cNvSpPr>
          <p:nvPr>
            <p:ph sz="quarter" idx="14"/>
          </p:nvPr>
        </p:nvSpPr>
        <p:spPr>
          <a:xfrm>
            <a:off x="5029200" y="658368"/>
            <a:ext cx="3273552" cy="3432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18455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4112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44168" y="1371600"/>
            <a:ext cx="3276600"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2920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29200" y="1371600"/>
            <a:ext cx="3273552"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Box 12"/>
          <p:cNvSpPr txBox="1"/>
          <p:nvPr/>
        </p:nvSpPr>
        <p:spPr>
          <a:xfrm>
            <a:off x="1056640" y="520192"/>
            <a:ext cx="457200" cy="923330"/>
          </a:xfrm>
          <a:prstGeom prst="rect">
            <a:avLst/>
          </a:prstGeom>
          <a:noFill/>
        </p:spPr>
        <p:txBody>
          <a:bodyPr wrap="square" lIns="0" tIns="0" rIns="0" bIns="0" rtlCol="0" anchor="t" anchorCtr="0">
            <a:spAutoFit/>
          </a:bodyPr>
          <a:lstStyle/>
          <a:p>
            <a:r>
              <a:rPr lang="en-US" sz="6000" dirty="0">
                <a:solidFill>
                  <a:prstClr val="white"/>
                </a:solidFill>
                <a:effectLst>
                  <a:outerShdw blurRad="38100" dist="38100" dir="2700000" algn="tl">
                    <a:srgbClr val="000000">
                      <a:alpha val="43137"/>
                    </a:srgbClr>
                  </a:outerShdw>
                </a:effectLst>
              </a:rPr>
              <a:t>{</a:t>
            </a:r>
          </a:p>
        </p:txBody>
      </p:sp>
      <p:sp>
        <p:nvSpPr>
          <p:cNvPr id="18" name="TextBox 17"/>
          <p:cNvSpPr txBox="1"/>
          <p:nvPr/>
        </p:nvSpPr>
        <p:spPr>
          <a:xfrm>
            <a:off x="4780280" y="520192"/>
            <a:ext cx="457200" cy="923330"/>
          </a:xfrm>
          <a:prstGeom prst="rect">
            <a:avLst/>
          </a:prstGeom>
          <a:noFill/>
        </p:spPr>
        <p:txBody>
          <a:bodyPr wrap="square" lIns="0" tIns="0" rIns="0" bIns="0" rtlCol="0" anchor="t" anchorCtr="0">
            <a:spAutoFit/>
          </a:bodyPr>
          <a:lstStyle/>
          <a:p>
            <a:r>
              <a:rPr lang="en-US" sz="6000" dirty="0">
                <a:solidFill>
                  <a:prstClr val="white"/>
                </a:solidFill>
                <a:effectLst>
                  <a:outerShdw blurRad="38100" dist="38100" dir="2700000" algn="tl">
                    <a:srgbClr val="000000">
                      <a:alpha val="43137"/>
                    </a:srgbClr>
                  </a:outerShdw>
                </a:effectLst>
              </a:rPr>
              <a:t>{</a:t>
            </a:r>
          </a:p>
        </p:txBody>
      </p:sp>
      <p:sp>
        <p:nvSpPr>
          <p:cNvPr id="12" name="Title 11"/>
          <p:cNvSpPr>
            <a:spLocks noGrp="1"/>
          </p:cNvSpPr>
          <p:nvPr>
            <p:ph type="title"/>
          </p:nvPr>
        </p:nvSpPr>
        <p:spPr/>
        <p:txBody>
          <a:bodyPr/>
          <a:lstStyle/>
          <a:p>
            <a:r>
              <a:rPr lang="en-US"/>
              <a:t>Click to edit Master title style</a:t>
            </a:r>
            <a:endParaRPr lang="en-US" dirty="0"/>
          </a:p>
        </p:txBody>
      </p:sp>
      <p:sp>
        <p:nvSpPr>
          <p:cNvPr id="14" name="Date Placeholder 13"/>
          <p:cNvSpPr>
            <a:spLocks noGrp="1"/>
          </p:cNvSpPr>
          <p:nvPr>
            <p:ph type="dt" sz="half" idx="10"/>
          </p:nvPr>
        </p:nvSpPr>
        <p:spPr/>
        <p:txBody>
          <a:bodyPr/>
          <a:lstStyle/>
          <a:p>
            <a:fld id="{213E253B-1893-4367-8BAE-DF4BC10DC578}" type="datetime2">
              <a:rPr lang="en-US" smtClean="0">
                <a:solidFill>
                  <a:prstClr val="white">
                    <a:alpha val="60000"/>
                  </a:prstClr>
                </a:solidFill>
              </a:rPr>
              <a:pPr/>
              <a:t>Sunday, March 20, 2016</a:t>
            </a:fld>
            <a:endParaRPr lang="en-US" dirty="0">
              <a:solidFill>
                <a:prstClr val="white">
                  <a:alpha val="60000"/>
                </a:prstClr>
              </a:solidFill>
            </a:endParaRPr>
          </a:p>
        </p:txBody>
      </p:sp>
      <p:sp>
        <p:nvSpPr>
          <p:cNvPr id="15" name="Slide Number Placeholder 14"/>
          <p:cNvSpPr>
            <a:spLocks noGrp="1"/>
          </p:cNvSpPr>
          <p:nvPr>
            <p:ph type="sldNum" sz="quarter" idx="11"/>
          </p:nvPr>
        </p:nvSpPr>
        <p:spPr/>
        <p:txBody>
          <a:bodyPr/>
          <a:lstStyle/>
          <a:p>
            <a:fld id="{1789C0F2-17E0-497A-9BBE-0C73201AAFE3}" type="slidenum">
              <a:rPr lang="en-US" smtClean="0">
                <a:solidFill>
                  <a:prstClr val="white">
                    <a:alpha val="60000"/>
                  </a:prstClr>
                </a:solidFill>
              </a:rPr>
              <a:pPr/>
              <a:t>‹#›</a:t>
            </a:fld>
            <a:endParaRPr lang="en-US" dirty="0">
              <a:solidFill>
                <a:prstClr val="white">
                  <a:alpha val="60000"/>
                </a:prstClr>
              </a:solidFill>
            </a:endParaRPr>
          </a:p>
        </p:txBody>
      </p:sp>
      <p:sp>
        <p:nvSpPr>
          <p:cNvPr id="16" name="Footer Placeholder 15"/>
          <p:cNvSpPr>
            <a:spLocks noGrp="1"/>
          </p:cNvSpPr>
          <p:nvPr>
            <p:ph type="ftr" sz="quarter" idx="12"/>
          </p:nvPr>
        </p:nvSpPr>
        <p:spPr/>
        <p:txBody>
          <a:bodyPr/>
          <a:lstStyle/>
          <a:p>
            <a:endParaRPr lang="en-US" dirty="0">
              <a:solidFill>
                <a:prstClr val="white">
                  <a:alpha val="60000"/>
                </a:prstClr>
              </a:solidFill>
            </a:endParaRPr>
          </a:p>
        </p:txBody>
      </p:sp>
    </p:spTree>
    <p:extLst>
      <p:ext uri="{BB962C8B-B14F-4D97-AF65-F5344CB8AC3E}">
        <p14:creationId xmlns:p14="http://schemas.microsoft.com/office/powerpoint/2010/main" val="10956390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7" name="Date Placeholder 6"/>
          <p:cNvSpPr>
            <a:spLocks noGrp="1"/>
          </p:cNvSpPr>
          <p:nvPr>
            <p:ph type="dt" sz="half" idx="10"/>
          </p:nvPr>
        </p:nvSpPr>
        <p:spPr/>
        <p:txBody>
          <a:bodyPr/>
          <a:lstStyle/>
          <a:p>
            <a:fld id="{8B62300D-25B3-4603-86C9-4CB776489F00}" type="datetime2">
              <a:rPr lang="en-US" smtClean="0">
                <a:solidFill>
                  <a:prstClr val="white">
                    <a:alpha val="60000"/>
                  </a:prstClr>
                </a:solidFill>
              </a:rPr>
              <a:pPr/>
              <a:t>Sunday, March 20, 2016</a:t>
            </a:fld>
            <a:endParaRPr lang="en-US" dirty="0">
              <a:solidFill>
                <a:prstClr val="white">
                  <a:alpha val="60000"/>
                </a:prstClr>
              </a:solidFill>
            </a:endParaRPr>
          </a:p>
        </p:txBody>
      </p:sp>
      <p:sp>
        <p:nvSpPr>
          <p:cNvPr id="8" name="Slide Number Placeholder 7"/>
          <p:cNvSpPr>
            <a:spLocks noGrp="1"/>
          </p:cNvSpPr>
          <p:nvPr>
            <p:ph type="sldNum" sz="quarter" idx="11"/>
          </p:nvPr>
        </p:nvSpPr>
        <p:spPr/>
        <p:txBody>
          <a:bodyPr/>
          <a:lstStyle/>
          <a:p>
            <a:fld id="{1789C0F2-17E0-497A-9BBE-0C73201AAFE3}" type="slidenum">
              <a:rPr lang="en-US" smtClean="0">
                <a:solidFill>
                  <a:prstClr val="white">
                    <a:alpha val="60000"/>
                  </a:prstClr>
                </a:solidFill>
              </a:rPr>
              <a:pPr/>
              <a:t>‹#›</a:t>
            </a:fld>
            <a:endParaRPr lang="en-US" dirty="0">
              <a:solidFill>
                <a:prstClr val="white">
                  <a:alpha val="60000"/>
                </a:prstClr>
              </a:solidFill>
            </a:endParaRPr>
          </a:p>
        </p:txBody>
      </p:sp>
      <p:sp>
        <p:nvSpPr>
          <p:cNvPr id="9" name="Footer Placeholder 8"/>
          <p:cNvSpPr>
            <a:spLocks noGrp="1"/>
          </p:cNvSpPr>
          <p:nvPr>
            <p:ph type="ftr" sz="quarter" idx="12"/>
          </p:nvPr>
        </p:nvSpPr>
        <p:spPr/>
        <p:txBody>
          <a:bodyPr/>
          <a:lstStyle/>
          <a:p>
            <a:endParaRPr lang="en-US" dirty="0">
              <a:solidFill>
                <a:prstClr val="white">
                  <a:alpha val="60000"/>
                </a:prstClr>
              </a:solidFill>
            </a:endParaRPr>
          </a:p>
        </p:txBody>
      </p:sp>
    </p:spTree>
    <p:extLst>
      <p:ext uri="{BB962C8B-B14F-4D97-AF65-F5344CB8AC3E}">
        <p14:creationId xmlns:p14="http://schemas.microsoft.com/office/powerpoint/2010/main" val="14895764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C6314AD9-FCC8-48B7-B85B-012A91320DFF}" type="datetime2">
              <a:rPr lang="en-US" smtClean="0">
                <a:solidFill>
                  <a:prstClr val="white">
                    <a:alpha val="60000"/>
                  </a:prstClr>
                </a:solidFill>
              </a:rPr>
              <a:pPr/>
              <a:t>Sunday, March 20, 2016</a:t>
            </a:fld>
            <a:endParaRPr lang="en-US" dirty="0">
              <a:solidFill>
                <a:prstClr val="white">
                  <a:alpha val="60000"/>
                </a:prstClr>
              </a:solidFill>
            </a:endParaRPr>
          </a:p>
        </p:txBody>
      </p:sp>
      <p:sp>
        <p:nvSpPr>
          <p:cNvPr id="6" name="Slide Number Placeholder 5"/>
          <p:cNvSpPr>
            <a:spLocks noGrp="1"/>
          </p:cNvSpPr>
          <p:nvPr>
            <p:ph type="sldNum" sz="quarter" idx="11"/>
          </p:nvPr>
        </p:nvSpPr>
        <p:spPr/>
        <p:txBody>
          <a:bodyPr/>
          <a:lstStyle/>
          <a:p>
            <a:fld id="{1789C0F2-17E0-497A-9BBE-0C73201AAFE3}" type="slidenum">
              <a:rPr lang="en-US" smtClean="0">
                <a:solidFill>
                  <a:prstClr val="white">
                    <a:alpha val="60000"/>
                  </a:prstClr>
                </a:solidFill>
              </a:rPr>
              <a:pPr/>
              <a:t>‹#›</a:t>
            </a:fld>
            <a:endParaRPr lang="en-US" dirty="0">
              <a:solidFill>
                <a:prstClr val="white">
                  <a:alpha val="60000"/>
                </a:prstClr>
              </a:solidFill>
            </a:endParaRPr>
          </a:p>
        </p:txBody>
      </p:sp>
      <p:sp>
        <p:nvSpPr>
          <p:cNvPr id="7" name="Footer Placeholder 6"/>
          <p:cNvSpPr>
            <a:spLocks noGrp="1"/>
          </p:cNvSpPr>
          <p:nvPr>
            <p:ph type="ftr" sz="quarter" idx="12"/>
          </p:nvPr>
        </p:nvSpPr>
        <p:spPr/>
        <p:txBody>
          <a:bodyPr/>
          <a:lstStyle/>
          <a:p>
            <a:endParaRPr lang="en-US" dirty="0">
              <a:solidFill>
                <a:prstClr val="white">
                  <a:alpha val="60000"/>
                </a:prstClr>
              </a:solidFill>
            </a:endParaRPr>
          </a:p>
        </p:txBody>
      </p:sp>
    </p:spTree>
    <p:extLst>
      <p:ext uri="{BB962C8B-B14F-4D97-AF65-F5344CB8AC3E}">
        <p14:creationId xmlns:p14="http://schemas.microsoft.com/office/powerpoint/2010/main" val="35175377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TextBox 8"/>
          <p:cNvSpPr txBox="1"/>
          <p:nvPr/>
        </p:nvSpPr>
        <p:spPr>
          <a:xfrm>
            <a:off x="5328920" y="1774588"/>
            <a:ext cx="457200" cy="1231106"/>
          </a:xfrm>
          <a:prstGeom prst="rect">
            <a:avLst/>
          </a:prstGeom>
          <a:noFill/>
        </p:spPr>
        <p:txBody>
          <a:bodyPr wrap="square" lIns="0" tIns="0" rIns="0" bIns="0" rtlCol="0" anchor="t" anchorCtr="0">
            <a:spAutoFit/>
          </a:bodyPr>
          <a:lstStyle/>
          <a:p>
            <a:r>
              <a:rPr lang="en-US" sz="8000" dirty="0">
                <a:solidFill>
                  <a:prstClr val="white"/>
                </a:solidFill>
                <a:effectLst>
                  <a:outerShdw blurRad="38100" dist="38100" dir="2700000" algn="tl">
                    <a:srgbClr val="000000">
                      <a:alpha val="43137"/>
                    </a:srgbClr>
                  </a:outerShdw>
                </a:effectLst>
              </a:rPr>
              <a:t>{</a:t>
            </a:r>
          </a:p>
        </p:txBody>
      </p:sp>
      <p:sp>
        <p:nvSpPr>
          <p:cNvPr id="3" name="Content Placeholder 2"/>
          <p:cNvSpPr>
            <a:spLocks noGrp="1"/>
          </p:cNvSpPr>
          <p:nvPr>
            <p:ph idx="1"/>
          </p:nvPr>
        </p:nvSpPr>
        <p:spPr>
          <a:xfrm>
            <a:off x="838200" y="685801"/>
            <a:ext cx="4343400" cy="3429000"/>
          </a:xfrm>
        </p:spPr>
        <p:txBody>
          <a:bodyPr anchor="ct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15000" y="685801"/>
            <a:ext cx="2590800" cy="3429000"/>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5" name="Date Placeholder 14"/>
          <p:cNvSpPr>
            <a:spLocks noGrp="1"/>
          </p:cNvSpPr>
          <p:nvPr>
            <p:ph type="dt" sz="half" idx="10"/>
          </p:nvPr>
        </p:nvSpPr>
        <p:spPr/>
        <p:txBody>
          <a:bodyPr/>
          <a:lstStyle/>
          <a:p>
            <a:fld id="{3182DC50-D5DB-4F94-B367-9876CD2C4012}" type="datetime2">
              <a:rPr lang="en-US" smtClean="0">
                <a:solidFill>
                  <a:prstClr val="white">
                    <a:alpha val="60000"/>
                  </a:prstClr>
                </a:solidFill>
              </a:rPr>
              <a:pPr/>
              <a:t>Sunday, March 20, 2016</a:t>
            </a:fld>
            <a:endParaRPr lang="en-US" dirty="0">
              <a:solidFill>
                <a:prstClr val="white">
                  <a:alpha val="60000"/>
                </a:prstClr>
              </a:solidFill>
            </a:endParaRPr>
          </a:p>
        </p:txBody>
      </p:sp>
      <p:sp>
        <p:nvSpPr>
          <p:cNvPr id="16" name="Slide Number Placeholder 15"/>
          <p:cNvSpPr>
            <a:spLocks noGrp="1"/>
          </p:cNvSpPr>
          <p:nvPr>
            <p:ph type="sldNum" sz="quarter" idx="11"/>
          </p:nvPr>
        </p:nvSpPr>
        <p:spPr/>
        <p:txBody>
          <a:bodyPr/>
          <a:lstStyle/>
          <a:p>
            <a:fld id="{1789C0F2-17E0-497A-9BBE-0C73201AAFE3}" type="slidenum">
              <a:rPr lang="en-US" smtClean="0">
                <a:solidFill>
                  <a:prstClr val="white">
                    <a:alpha val="60000"/>
                  </a:prstClr>
                </a:solidFill>
              </a:rPr>
              <a:pPr/>
              <a:t>‹#›</a:t>
            </a:fld>
            <a:endParaRPr lang="en-US" dirty="0">
              <a:solidFill>
                <a:prstClr val="white">
                  <a:alpha val="60000"/>
                </a:prstClr>
              </a:solidFill>
            </a:endParaRPr>
          </a:p>
        </p:txBody>
      </p:sp>
      <p:sp>
        <p:nvSpPr>
          <p:cNvPr id="17" name="Footer Placeholder 16"/>
          <p:cNvSpPr>
            <a:spLocks noGrp="1"/>
          </p:cNvSpPr>
          <p:nvPr>
            <p:ph type="ftr" sz="quarter" idx="12"/>
          </p:nvPr>
        </p:nvSpPr>
        <p:spPr/>
        <p:txBody>
          <a:bodyPr/>
          <a:lstStyle/>
          <a:p>
            <a:endParaRPr lang="en-US" dirty="0">
              <a:solidFill>
                <a:prstClr val="white">
                  <a:alpha val="60000"/>
                </a:prstClr>
              </a:solidFill>
            </a:endParaRPr>
          </a:p>
        </p:txBody>
      </p:sp>
      <p:sp>
        <p:nvSpPr>
          <p:cNvPr id="18" name="Title 17"/>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890504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219200" y="612775"/>
            <a:ext cx="6705600" cy="2546985"/>
          </a:xfrm>
          <a:effectLst>
            <a:outerShdw blurRad="152400" dist="317500" dir="5400000" sx="90000" sy="-19000" rotWithShape="0">
              <a:prstClr val="black">
                <a:alpha val="15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743200" y="3453047"/>
            <a:ext cx="5029200" cy="720804"/>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Box 8"/>
          <p:cNvSpPr txBox="1"/>
          <p:nvPr/>
        </p:nvSpPr>
        <p:spPr>
          <a:xfrm>
            <a:off x="2435352" y="3331464"/>
            <a:ext cx="457200" cy="923330"/>
          </a:xfrm>
          <a:prstGeom prst="rect">
            <a:avLst/>
          </a:prstGeom>
          <a:noFill/>
        </p:spPr>
        <p:txBody>
          <a:bodyPr wrap="square" lIns="0" tIns="0" rIns="0" bIns="0" rtlCol="0" anchor="t" anchorCtr="0">
            <a:spAutoFit/>
          </a:bodyPr>
          <a:lstStyle/>
          <a:p>
            <a:r>
              <a:rPr lang="en-US" sz="6000" dirty="0">
                <a:solidFill>
                  <a:prstClr val="white"/>
                </a:solidFill>
                <a:effectLst>
                  <a:outerShdw blurRad="38100" dist="38100" dir="2700000" algn="tl">
                    <a:srgbClr val="000000">
                      <a:alpha val="43137"/>
                    </a:srgbClr>
                  </a:outerShdw>
                </a:effectLst>
              </a:rPr>
              <a:t>{</a:t>
            </a:r>
          </a:p>
        </p:txBody>
      </p:sp>
      <p:sp>
        <p:nvSpPr>
          <p:cNvPr id="11" name="Title 10"/>
          <p:cNvSpPr>
            <a:spLocks noGrp="1"/>
          </p:cNvSpPr>
          <p:nvPr>
            <p:ph type="title"/>
          </p:nvPr>
        </p:nvSpPr>
        <p:spPr/>
        <p:txBody>
          <a:bodyPr/>
          <a:lstStyle/>
          <a:p>
            <a:r>
              <a:rPr lang="en-US"/>
              <a:t>Click to edit Master title style</a:t>
            </a:r>
          </a:p>
        </p:txBody>
      </p:sp>
      <p:sp>
        <p:nvSpPr>
          <p:cNvPr id="13" name="Date Placeholder 12"/>
          <p:cNvSpPr>
            <a:spLocks noGrp="1"/>
          </p:cNvSpPr>
          <p:nvPr>
            <p:ph type="dt" sz="half" idx="10"/>
          </p:nvPr>
        </p:nvSpPr>
        <p:spPr/>
        <p:txBody>
          <a:bodyPr/>
          <a:lstStyle/>
          <a:p>
            <a:fld id="{292EB412-E790-42EA-81FE-2925D3A43D91}" type="datetime2">
              <a:rPr lang="en-US" smtClean="0">
                <a:solidFill>
                  <a:prstClr val="white">
                    <a:alpha val="60000"/>
                  </a:prstClr>
                </a:solidFill>
              </a:rPr>
              <a:pPr/>
              <a:t>Sunday, March 20, 2016</a:t>
            </a:fld>
            <a:endParaRPr lang="en-US" dirty="0">
              <a:solidFill>
                <a:prstClr val="white">
                  <a:alpha val="60000"/>
                </a:prstClr>
              </a:solidFill>
            </a:endParaRPr>
          </a:p>
        </p:txBody>
      </p:sp>
      <p:sp>
        <p:nvSpPr>
          <p:cNvPr id="14" name="Slide Number Placeholder 13"/>
          <p:cNvSpPr>
            <a:spLocks noGrp="1"/>
          </p:cNvSpPr>
          <p:nvPr>
            <p:ph type="sldNum" sz="quarter" idx="11"/>
          </p:nvPr>
        </p:nvSpPr>
        <p:spPr/>
        <p:txBody>
          <a:bodyPr/>
          <a:lstStyle/>
          <a:p>
            <a:fld id="{1789C0F2-17E0-497A-9BBE-0C73201AAFE3}" type="slidenum">
              <a:rPr lang="en-US" smtClean="0">
                <a:solidFill>
                  <a:prstClr val="white">
                    <a:alpha val="60000"/>
                  </a:prstClr>
                </a:solidFill>
              </a:rPr>
              <a:pPr/>
              <a:t>‹#›</a:t>
            </a:fld>
            <a:endParaRPr lang="en-US" dirty="0">
              <a:solidFill>
                <a:prstClr val="white">
                  <a:alpha val="60000"/>
                </a:prstClr>
              </a:solidFill>
            </a:endParaRPr>
          </a:p>
        </p:txBody>
      </p:sp>
      <p:sp>
        <p:nvSpPr>
          <p:cNvPr id="15" name="Footer Placeholder 14"/>
          <p:cNvSpPr>
            <a:spLocks noGrp="1"/>
          </p:cNvSpPr>
          <p:nvPr>
            <p:ph type="ftr" sz="quarter" idx="12"/>
          </p:nvPr>
        </p:nvSpPr>
        <p:spPr/>
        <p:txBody>
          <a:bodyPr/>
          <a:lstStyle/>
          <a:p>
            <a:endParaRPr lang="en-US" dirty="0">
              <a:solidFill>
                <a:prstClr val="white">
                  <a:alpha val="60000"/>
                </a:prstClr>
              </a:solidFill>
            </a:endParaRPr>
          </a:p>
        </p:txBody>
      </p:sp>
    </p:spTree>
    <p:extLst>
      <p:ext uri="{BB962C8B-B14F-4D97-AF65-F5344CB8AC3E}">
        <p14:creationId xmlns:p14="http://schemas.microsoft.com/office/powerpoint/2010/main" val="11215872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2133600" y="685801"/>
            <a:ext cx="5791200" cy="3505199"/>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6EEE0E-EDB0-4D84-86B0-50833DF22902}" type="datetime2">
              <a:rPr lang="en-US" smtClean="0">
                <a:solidFill>
                  <a:prstClr val="white">
                    <a:alpha val="60000"/>
                  </a:prstClr>
                </a:solidFill>
              </a:rPr>
              <a:pPr/>
              <a:t>Sunday, March 20, 2016</a:t>
            </a:fld>
            <a:endParaRPr lang="en-US">
              <a:solidFill>
                <a:prstClr val="white">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alpha val="60000"/>
                </a:prstClr>
              </a:solidFill>
            </a:endParaRPr>
          </a:p>
        </p:txBody>
      </p:sp>
      <p:sp>
        <p:nvSpPr>
          <p:cNvPr id="6" name="Slide Number Placeholder 5"/>
          <p:cNvSpPr>
            <a:spLocks noGrp="1"/>
          </p:cNvSpPr>
          <p:nvPr>
            <p:ph type="sldNum" sz="quarter" idx="12"/>
          </p:nvPr>
        </p:nvSpPr>
        <p:spPr/>
        <p:txBody>
          <a:bodyPr/>
          <a:lstStyle/>
          <a:p>
            <a:fld id="{1789C0F2-17E0-497A-9BBE-0C73201AAFE3}" type="slidenum">
              <a:rPr lang="en-US" smtClean="0">
                <a:solidFill>
                  <a:prstClr val="white">
                    <a:alpha val="60000"/>
                  </a:prstClr>
                </a:solidFill>
              </a:rPr>
              <a:pPr/>
              <a:t>‹#›</a:t>
            </a:fld>
            <a:endParaRPr lang="en-US">
              <a:solidFill>
                <a:prstClr val="white">
                  <a:alpha val="60000"/>
                </a:prstClr>
              </a:solidFill>
            </a:endParaRPr>
          </a:p>
        </p:txBody>
      </p:sp>
    </p:spTree>
    <p:extLst>
      <p:ext uri="{BB962C8B-B14F-4D97-AF65-F5344CB8AC3E}">
        <p14:creationId xmlns:p14="http://schemas.microsoft.com/office/powerpoint/2010/main" val="31212075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09600" y="609601"/>
            <a:ext cx="2133600" cy="5181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895600" y="685801"/>
            <a:ext cx="5029200" cy="45720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114372C-B5AB-4C39-B273-B99224EB4DD5}" type="datetime2">
              <a:rPr lang="en-US" smtClean="0">
                <a:solidFill>
                  <a:prstClr val="white">
                    <a:alpha val="60000"/>
                  </a:prstClr>
                </a:solidFill>
              </a:rPr>
              <a:pPr/>
              <a:t>Sunday, March 20, 2016</a:t>
            </a:fld>
            <a:endParaRPr lang="en-US">
              <a:solidFill>
                <a:prstClr val="white">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alpha val="60000"/>
                </a:prstClr>
              </a:solidFill>
            </a:endParaRPr>
          </a:p>
        </p:txBody>
      </p:sp>
      <p:sp>
        <p:nvSpPr>
          <p:cNvPr id="6" name="Slide Number Placeholder 5"/>
          <p:cNvSpPr>
            <a:spLocks noGrp="1"/>
          </p:cNvSpPr>
          <p:nvPr>
            <p:ph type="sldNum" sz="quarter" idx="12"/>
          </p:nvPr>
        </p:nvSpPr>
        <p:spPr/>
        <p:txBody>
          <a:bodyPr/>
          <a:lstStyle/>
          <a:p>
            <a:fld id="{1789C0F2-17E0-497A-9BBE-0C73201AAFE3}" type="slidenum">
              <a:rPr lang="en-US" smtClean="0">
                <a:solidFill>
                  <a:prstClr val="white">
                    <a:alpha val="60000"/>
                  </a:prstClr>
                </a:solidFill>
              </a:rPr>
              <a:pPr/>
              <a:t>‹#›</a:t>
            </a:fld>
            <a:endParaRPr lang="en-US">
              <a:solidFill>
                <a:prstClr val="white">
                  <a:alpha val="60000"/>
                </a:prstClr>
              </a:solidFill>
            </a:endParaRPr>
          </a:p>
        </p:txBody>
      </p:sp>
    </p:spTree>
    <p:extLst>
      <p:ext uri="{BB962C8B-B14F-4D97-AF65-F5344CB8AC3E}">
        <p14:creationId xmlns:p14="http://schemas.microsoft.com/office/powerpoint/2010/main" val="15115040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85800" y="6248400"/>
            <a:ext cx="1905000" cy="457200"/>
          </a:xfrm>
        </p:spPr>
        <p:txBody>
          <a:bodyPr/>
          <a:lstStyle>
            <a:lvl1pPr>
              <a:defRPr/>
            </a:lvl1pPr>
          </a:lstStyle>
          <a:p>
            <a:endParaRPr lang="en-US">
              <a:solidFill>
                <a:prstClr val="white">
                  <a:alpha val="60000"/>
                </a:prstClr>
              </a:solidFill>
            </a:endParaRPr>
          </a:p>
        </p:txBody>
      </p:sp>
      <p:sp>
        <p:nvSpPr>
          <p:cNvPr id="8" name="Footer Placeholder 7"/>
          <p:cNvSpPr>
            <a:spLocks noGrp="1"/>
          </p:cNvSpPr>
          <p:nvPr>
            <p:ph type="ftr" sz="quarter" idx="11"/>
          </p:nvPr>
        </p:nvSpPr>
        <p:spPr>
          <a:xfrm>
            <a:off x="3124200" y="6248400"/>
            <a:ext cx="2895600" cy="457200"/>
          </a:xfrm>
        </p:spPr>
        <p:txBody>
          <a:bodyPr/>
          <a:lstStyle>
            <a:lvl1pPr>
              <a:defRPr/>
            </a:lvl1pPr>
          </a:lstStyle>
          <a:p>
            <a:endParaRPr lang="en-US">
              <a:solidFill>
                <a:prstClr val="white">
                  <a:alpha val="60000"/>
                </a:prstClr>
              </a:solidFill>
            </a:endParaRPr>
          </a:p>
        </p:txBody>
      </p:sp>
      <p:sp>
        <p:nvSpPr>
          <p:cNvPr id="9" name="Slide Number Placeholder 8"/>
          <p:cNvSpPr>
            <a:spLocks noGrp="1"/>
          </p:cNvSpPr>
          <p:nvPr>
            <p:ph type="sldNum" sz="quarter" idx="12"/>
          </p:nvPr>
        </p:nvSpPr>
        <p:spPr>
          <a:xfrm>
            <a:off x="6553200" y="6248400"/>
            <a:ext cx="1905000" cy="457200"/>
          </a:xfrm>
        </p:spPr>
        <p:txBody>
          <a:bodyPr/>
          <a:lstStyle>
            <a:lvl1pPr>
              <a:defRPr/>
            </a:lvl1pPr>
          </a:lstStyle>
          <a:p>
            <a:fld id="{1A09816C-500E-4ED9-9DAE-3A859EDA74F3}" type="slidenum">
              <a:rPr lang="en-US">
                <a:solidFill>
                  <a:prstClr val="white">
                    <a:alpha val="60000"/>
                  </a:prstClr>
                </a:solidFill>
              </a:rPr>
              <a:pPr/>
              <a:t>‹#›</a:t>
            </a:fld>
            <a:endParaRPr lang="en-US">
              <a:solidFill>
                <a:prstClr val="white">
                  <a:alpha val="60000"/>
                </a:prstClr>
              </a:solidFill>
            </a:endParaRPr>
          </a:p>
        </p:txBody>
      </p:sp>
    </p:spTree>
    <p:extLst>
      <p:ext uri="{BB962C8B-B14F-4D97-AF65-F5344CB8AC3E}">
        <p14:creationId xmlns:p14="http://schemas.microsoft.com/office/powerpoint/2010/main" val="41027579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8DE4490-8615-49FA-AAF4-474C18F962EC}" type="datetimeFigureOut">
              <a:rPr lang="en-US" smtClean="0"/>
              <a:t>3/20/2016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C3E27E-86F8-427A-A94F-1E6C7A467B15}" type="slidenum">
              <a:rPr lang="en-US" smtClean="0"/>
              <a:t>‹#›</a:t>
            </a:fld>
            <a:endParaRPr lang="en-US"/>
          </a:p>
        </p:txBody>
      </p:sp>
    </p:spTree>
    <p:extLst>
      <p:ext uri="{BB962C8B-B14F-4D97-AF65-F5344CB8AC3E}">
        <p14:creationId xmlns:p14="http://schemas.microsoft.com/office/powerpoint/2010/main" val="38315116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prstClr val="white">
                  <a:alpha val="60000"/>
                </a:prstClr>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prstClr val="white">
                  <a:alpha val="60000"/>
                </a:prstClr>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F00706C-6562-40B6-A5AD-A3CA9A0BE20A}" type="slidenum">
              <a:rPr lang="en-US">
                <a:solidFill>
                  <a:prstClr val="white">
                    <a:alpha val="60000"/>
                  </a:prstClr>
                </a:solidFill>
              </a:rPr>
              <a:pPr>
                <a:defRPr/>
              </a:pPr>
              <a:t>‹#›</a:t>
            </a:fld>
            <a:endParaRPr lang="en-US">
              <a:solidFill>
                <a:prstClr val="white">
                  <a:alpha val="60000"/>
                </a:prstClr>
              </a:solidFill>
            </a:endParaRPr>
          </a:p>
        </p:txBody>
      </p:sp>
    </p:spTree>
    <p:extLst>
      <p:ext uri="{BB962C8B-B14F-4D97-AF65-F5344CB8AC3E}">
        <p14:creationId xmlns:p14="http://schemas.microsoft.com/office/powerpoint/2010/main" val="22204221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hart Placeholder 2"/>
          <p:cNvSpPr>
            <a:spLocks noGrp="1"/>
          </p:cNvSpPr>
          <p:nvPr>
            <p:ph type="chart" idx="1"/>
          </p:nvPr>
        </p:nvSpPr>
        <p:spPr>
          <a:xfrm>
            <a:off x="685800" y="1981200"/>
            <a:ext cx="7772400" cy="4114800"/>
          </a:xfrm>
        </p:spPr>
        <p:txBody>
          <a:bodyPr/>
          <a:lstStyle/>
          <a:p>
            <a:pPr lvl="0"/>
            <a:r>
              <a:rPr lang="en-US" noProof="0"/>
              <a:t>Click icon to add chart</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prstClr val="white">
                  <a:alpha val="60000"/>
                </a:prst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prstClr val="white">
                  <a:alpha val="60000"/>
                </a:prstClr>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D7FCF15-CD23-48F1-A36E-29700DC6E81F}" type="slidenum">
              <a:rPr lang="en-US">
                <a:solidFill>
                  <a:prstClr val="white">
                    <a:alpha val="60000"/>
                  </a:prstClr>
                </a:solidFill>
              </a:rPr>
              <a:pPr>
                <a:defRPr/>
              </a:pPr>
              <a:t>‹#›</a:t>
            </a:fld>
            <a:endParaRPr lang="en-US">
              <a:solidFill>
                <a:prstClr val="white">
                  <a:alpha val="60000"/>
                </a:prstClr>
              </a:solidFill>
            </a:endParaRPr>
          </a:p>
        </p:txBody>
      </p:sp>
    </p:spTree>
    <p:extLst>
      <p:ext uri="{BB962C8B-B14F-4D97-AF65-F5344CB8AC3E}">
        <p14:creationId xmlns:p14="http://schemas.microsoft.com/office/powerpoint/2010/main" val="4806322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981200"/>
            <a:ext cx="3810000" cy="4114800"/>
          </a:xfrm>
        </p:spPr>
        <p:txBody>
          <a:bodyPr/>
          <a:lstStyle/>
          <a:p>
            <a:pPr lvl="0"/>
            <a:r>
              <a:rPr lang="en-US" noProof="0"/>
              <a:t>Click icon to add media</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white">
                  <a:alpha val="60000"/>
                </a:prst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white">
                  <a:alpha val="60000"/>
                </a:prstClr>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8E97956-2DED-4EDC-A927-0556A96A7570}" type="slidenum">
              <a:rPr lang="en-US">
                <a:solidFill>
                  <a:prstClr val="white">
                    <a:alpha val="60000"/>
                  </a:prstClr>
                </a:solidFill>
              </a:rPr>
              <a:pPr>
                <a:defRPr/>
              </a:pPr>
              <a:t>‹#›</a:t>
            </a:fld>
            <a:endParaRPr lang="en-US">
              <a:solidFill>
                <a:prstClr val="white">
                  <a:alpha val="60000"/>
                </a:prstClr>
              </a:solidFill>
            </a:endParaRPr>
          </a:p>
        </p:txBody>
      </p:sp>
    </p:spTree>
    <p:extLst>
      <p:ext uri="{BB962C8B-B14F-4D97-AF65-F5344CB8AC3E}">
        <p14:creationId xmlns:p14="http://schemas.microsoft.com/office/powerpoint/2010/main" val="13026577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solidFill>
                <a:srgbClr val="CCECFF"/>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CCECFF"/>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235AC16B-560B-4F3E-BF77-310FE835B7CA}" type="slidenum">
              <a:rPr lang="en-US">
                <a:solidFill>
                  <a:srgbClr val="CCECFF"/>
                </a:solidFill>
              </a:rPr>
              <a:pPr>
                <a:defRPr/>
              </a:pPr>
              <a:t>‹#›</a:t>
            </a:fld>
            <a:endParaRPr lang="en-US">
              <a:solidFill>
                <a:srgbClr val="CCECFF"/>
              </a:solidFill>
            </a:endParaRPr>
          </a:p>
        </p:txBody>
      </p:sp>
    </p:spTree>
    <p:extLst>
      <p:ext uri="{BB962C8B-B14F-4D97-AF65-F5344CB8AC3E}">
        <p14:creationId xmlns:p14="http://schemas.microsoft.com/office/powerpoint/2010/main" val="1678314223"/>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CCECFF"/>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CCECFF"/>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3417B749-6B63-4F42-B653-CA9561BE2578}" type="slidenum">
              <a:rPr lang="en-US">
                <a:solidFill>
                  <a:srgbClr val="CCECFF"/>
                </a:solidFill>
              </a:rPr>
              <a:pPr>
                <a:defRPr/>
              </a:pPr>
              <a:t>‹#›</a:t>
            </a:fld>
            <a:endParaRPr lang="en-US">
              <a:solidFill>
                <a:srgbClr val="CCECFF"/>
              </a:solidFill>
            </a:endParaRPr>
          </a:p>
        </p:txBody>
      </p:sp>
    </p:spTree>
    <p:extLst>
      <p:ext uri="{BB962C8B-B14F-4D97-AF65-F5344CB8AC3E}">
        <p14:creationId xmlns:p14="http://schemas.microsoft.com/office/powerpoint/2010/main" val="3404499637"/>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srgbClr val="CCECFF"/>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CCECFF"/>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8E18728A-D532-4DE7-A0C2-89F6FE0FBC03}" type="slidenum">
              <a:rPr lang="en-US">
                <a:solidFill>
                  <a:srgbClr val="CCECFF"/>
                </a:solidFill>
              </a:rPr>
              <a:pPr>
                <a:defRPr/>
              </a:pPr>
              <a:t>‹#›</a:t>
            </a:fld>
            <a:endParaRPr lang="en-US">
              <a:solidFill>
                <a:srgbClr val="CCECFF"/>
              </a:solidFill>
            </a:endParaRPr>
          </a:p>
        </p:txBody>
      </p:sp>
    </p:spTree>
    <p:extLst>
      <p:ext uri="{BB962C8B-B14F-4D97-AF65-F5344CB8AC3E}">
        <p14:creationId xmlns:p14="http://schemas.microsoft.com/office/powerpoint/2010/main" val="2237362748"/>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93825"/>
            <a:ext cx="4271963"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2963" y="1393825"/>
            <a:ext cx="4271962"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solidFill>
                <a:srgbClr val="CCECFF"/>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CCECFF"/>
              </a:solidFill>
            </a:endParaRPr>
          </a:p>
        </p:txBody>
      </p:sp>
      <p:sp>
        <p:nvSpPr>
          <p:cNvPr id="7" name="Slide Number Placeholder 6"/>
          <p:cNvSpPr>
            <a:spLocks noGrp="1"/>
          </p:cNvSpPr>
          <p:nvPr>
            <p:ph type="sldNum" sz="quarter" idx="12"/>
          </p:nvPr>
        </p:nvSpPr>
        <p:spPr/>
        <p:txBody>
          <a:bodyPr/>
          <a:lstStyle>
            <a:lvl1pPr>
              <a:defRPr smtClean="0"/>
            </a:lvl1pPr>
          </a:lstStyle>
          <a:p>
            <a:pPr>
              <a:defRPr/>
            </a:pPr>
            <a:fld id="{D886DC82-895A-4EEE-AF62-4E0DE578E1BD}" type="slidenum">
              <a:rPr lang="en-US">
                <a:solidFill>
                  <a:srgbClr val="CCECFF"/>
                </a:solidFill>
              </a:rPr>
              <a:pPr>
                <a:defRPr/>
              </a:pPr>
              <a:t>‹#›</a:t>
            </a:fld>
            <a:endParaRPr lang="en-US">
              <a:solidFill>
                <a:srgbClr val="CCECFF"/>
              </a:solidFill>
            </a:endParaRPr>
          </a:p>
        </p:txBody>
      </p:sp>
    </p:spTree>
    <p:extLst>
      <p:ext uri="{BB962C8B-B14F-4D97-AF65-F5344CB8AC3E}">
        <p14:creationId xmlns:p14="http://schemas.microsoft.com/office/powerpoint/2010/main" val="4222291740"/>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solidFill>
                <a:srgbClr val="CCECFF"/>
              </a:solidFill>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srgbClr val="CCECFF"/>
              </a:solidFill>
            </a:endParaRPr>
          </a:p>
        </p:txBody>
      </p:sp>
      <p:sp>
        <p:nvSpPr>
          <p:cNvPr id="9" name="Slide Number Placeholder 8"/>
          <p:cNvSpPr>
            <a:spLocks noGrp="1"/>
          </p:cNvSpPr>
          <p:nvPr>
            <p:ph type="sldNum" sz="quarter" idx="12"/>
          </p:nvPr>
        </p:nvSpPr>
        <p:spPr/>
        <p:txBody>
          <a:bodyPr/>
          <a:lstStyle>
            <a:lvl1pPr>
              <a:defRPr smtClean="0"/>
            </a:lvl1pPr>
          </a:lstStyle>
          <a:p>
            <a:pPr>
              <a:defRPr/>
            </a:pPr>
            <a:fld id="{BA576144-B4A3-462D-BDE0-180D9E4597FC}" type="slidenum">
              <a:rPr lang="en-US">
                <a:solidFill>
                  <a:srgbClr val="CCECFF"/>
                </a:solidFill>
              </a:rPr>
              <a:pPr>
                <a:defRPr/>
              </a:pPr>
              <a:t>‹#›</a:t>
            </a:fld>
            <a:endParaRPr lang="en-US">
              <a:solidFill>
                <a:srgbClr val="CCECFF"/>
              </a:solidFill>
            </a:endParaRPr>
          </a:p>
        </p:txBody>
      </p:sp>
    </p:spTree>
    <p:extLst>
      <p:ext uri="{BB962C8B-B14F-4D97-AF65-F5344CB8AC3E}">
        <p14:creationId xmlns:p14="http://schemas.microsoft.com/office/powerpoint/2010/main" val="3282798771"/>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solidFill>
                <a:srgbClr val="CCECFF"/>
              </a:solidFill>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srgbClr val="CCECFF"/>
              </a:solidFill>
            </a:endParaRPr>
          </a:p>
        </p:txBody>
      </p:sp>
      <p:sp>
        <p:nvSpPr>
          <p:cNvPr id="5" name="Slide Number Placeholder 4"/>
          <p:cNvSpPr>
            <a:spLocks noGrp="1"/>
          </p:cNvSpPr>
          <p:nvPr>
            <p:ph type="sldNum" sz="quarter" idx="12"/>
          </p:nvPr>
        </p:nvSpPr>
        <p:spPr/>
        <p:txBody>
          <a:bodyPr/>
          <a:lstStyle>
            <a:lvl1pPr>
              <a:defRPr smtClean="0"/>
            </a:lvl1pPr>
          </a:lstStyle>
          <a:p>
            <a:pPr>
              <a:defRPr/>
            </a:pPr>
            <a:fld id="{D2865623-F97C-4FFC-A351-BB93C9341CF1}" type="slidenum">
              <a:rPr lang="en-US">
                <a:solidFill>
                  <a:srgbClr val="CCECFF"/>
                </a:solidFill>
              </a:rPr>
              <a:pPr>
                <a:defRPr/>
              </a:pPr>
              <a:t>‹#›</a:t>
            </a:fld>
            <a:endParaRPr lang="en-US">
              <a:solidFill>
                <a:srgbClr val="CCECFF"/>
              </a:solidFill>
            </a:endParaRPr>
          </a:p>
        </p:txBody>
      </p:sp>
    </p:spTree>
    <p:extLst>
      <p:ext uri="{BB962C8B-B14F-4D97-AF65-F5344CB8AC3E}">
        <p14:creationId xmlns:p14="http://schemas.microsoft.com/office/powerpoint/2010/main" val="453142650"/>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solidFill>
                <a:srgbClr val="CCECFF"/>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CCECFF"/>
              </a:solidFill>
            </a:endParaRPr>
          </a:p>
        </p:txBody>
      </p:sp>
      <p:sp>
        <p:nvSpPr>
          <p:cNvPr id="4" name="Slide Number Placeholder 3"/>
          <p:cNvSpPr>
            <a:spLocks noGrp="1"/>
          </p:cNvSpPr>
          <p:nvPr>
            <p:ph type="sldNum" sz="quarter" idx="12"/>
          </p:nvPr>
        </p:nvSpPr>
        <p:spPr/>
        <p:txBody>
          <a:bodyPr/>
          <a:lstStyle>
            <a:lvl1pPr>
              <a:defRPr smtClean="0"/>
            </a:lvl1pPr>
          </a:lstStyle>
          <a:p>
            <a:pPr>
              <a:defRPr/>
            </a:pPr>
            <a:fld id="{EC7D2E96-C463-4F9D-9861-B0B9EC4E5E11}" type="slidenum">
              <a:rPr lang="en-US">
                <a:solidFill>
                  <a:srgbClr val="CCECFF"/>
                </a:solidFill>
              </a:rPr>
              <a:pPr>
                <a:defRPr/>
              </a:pPr>
              <a:t>‹#›</a:t>
            </a:fld>
            <a:endParaRPr lang="en-US">
              <a:solidFill>
                <a:srgbClr val="CCECFF"/>
              </a:solidFill>
            </a:endParaRPr>
          </a:p>
        </p:txBody>
      </p:sp>
    </p:spTree>
    <p:extLst>
      <p:ext uri="{BB962C8B-B14F-4D97-AF65-F5344CB8AC3E}">
        <p14:creationId xmlns:p14="http://schemas.microsoft.com/office/powerpoint/2010/main" val="49298697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8DE4490-8615-49FA-AAF4-474C18F962EC}" type="datetimeFigureOut">
              <a:rPr lang="en-US" smtClean="0"/>
              <a:t>3/20/2016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5C3E27E-86F8-427A-A94F-1E6C7A467B15}" type="slidenum">
              <a:rPr lang="en-US" smtClean="0"/>
              <a:t>‹#›</a:t>
            </a:fld>
            <a:endParaRPr lang="en-US"/>
          </a:p>
        </p:txBody>
      </p:sp>
    </p:spTree>
    <p:extLst>
      <p:ext uri="{BB962C8B-B14F-4D97-AF65-F5344CB8AC3E}">
        <p14:creationId xmlns:p14="http://schemas.microsoft.com/office/powerpoint/2010/main" val="23946795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CCECFF"/>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CCECFF"/>
              </a:solidFill>
            </a:endParaRPr>
          </a:p>
        </p:txBody>
      </p:sp>
      <p:sp>
        <p:nvSpPr>
          <p:cNvPr id="7" name="Slide Number Placeholder 6"/>
          <p:cNvSpPr>
            <a:spLocks noGrp="1"/>
          </p:cNvSpPr>
          <p:nvPr>
            <p:ph type="sldNum" sz="quarter" idx="12"/>
          </p:nvPr>
        </p:nvSpPr>
        <p:spPr/>
        <p:txBody>
          <a:bodyPr/>
          <a:lstStyle>
            <a:lvl1pPr>
              <a:defRPr smtClean="0"/>
            </a:lvl1pPr>
          </a:lstStyle>
          <a:p>
            <a:pPr>
              <a:defRPr/>
            </a:pPr>
            <a:fld id="{AF8A94E0-A4F4-4C7D-AAE6-8C01D5DDFDBD}" type="slidenum">
              <a:rPr lang="en-US">
                <a:solidFill>
                  <a:srgbClr val="CCECFF"/>
                </a:solidFill>
              </a:rPr>
              <a:pPr>
                <a:defRPr/>
              </a:pPr>
              <a:t>‹#›</a:t>
            </a:fld>
            <a:endParaRPr lang="en-US">
              <a:solidFill>
                <a:srgbClr val="CCECFF"/>
              </a:solidFill>
            </a:endParaRPr>
          </a:p>
        </p:txBody>
      </p:sp>
    </p:spTree>
    <p:extLst>
      <p:ext uri="{BB962C8B-B14F-4D97-AF65-F5344CB8AC3E}">
        <p14:creationId xmlns:p14="http://schemas.microsoft.com/office/powerpoint/2010/main" val="4001590649"/>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CCECFF"/>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CCECFF"/>
              </a:solidFill>
            </a:endParaRPr>
          </a:p>
        </p:txBody>
      </p:sp>
      <p:sp>
        <p:nvSpPr>
          <p:cNvPr id="7" name="Slide Number Placeholder 6"/>
          <p:cNvSpPr>
            <a:spLocks noGrp="1"/>
          </p:cNvSpPr>
          <p:nvPr>
            <p:ph type="sldNum" sz="quarter" idx="12"/>
          </p:nvPr>
        </p:nvSpPr>
        <p:spPr/>
        <p:txBody>
          <a:bodyPr/>
          <a:lstStyle>
            <a:lvl1pPr>
              <a:defRPr smtClean="0"/>
            </a:lvl1pPr>
          </a:lstStyle>
          <a:p>
            <a:pPr>
              <a:defRPr/>
            </a:pPr>
            <a:fld id="{E3A6095E-9521-4248-B9B3-5453B87AF63C}" type="slidenum">
              <a:rPr lang="en-US">
                <a:solidFill>
                  <a:srgbClr val="CCECFF"/>
                </a:solidFill>
              </a:rPr>
              <a:pPr>
                <a:defRPr/>
              </a:pPr>
              <a:t>‹#›</a:t>
            </a:fld>
            <a:endParaRPr lang="en-US">
              <a:solidFill>
                <a:srgbClr val="CCECFF"/>
              </a:solidFill>
            </a:endParaRPr>
          </a:p>
        </p:txBody>
      </p:sp>
    </p:spTree>
    <p:extLst>
      <p:ext uri="{BB962C8B-B14F-4D97-AF65-F5344CB8AC3E}">
        <p14:creationId xmlns:p14="http://schemas.microsoft.com/office/powerpoint/2010/main" val="134121788"/>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CCECFF"/>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CCECFF"/>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F513B509-FE9C-4A37-9289-546E054CA15E}" type="slidenum">
              <a:rPr lang="en-US">
                <a:solidFill>
                  <a:srgbClr val="CCECFF"/>
                </a:solidFill>
              </a:rPr>
              <a:pPr>
                <a:defRPr/>
              </a:pPr>
              <a:t>‹#›</a:t>
            </a:fld>
            <a:endParaRPr lang="en-US">
              <a:solidFill>
                <a:srgbClr val="CCECFF"/>
              </a:solidFill>
            </a:endParaRPr>
          </a:p>
        </p:txBody>
      </p:sp>
    </p:spTree>
    <p:extLst>
      <p:ext uri="{BB962C8B-B14F-4D97-AF65-F5344CB8AC3E}">
        <p14:creationId xmlns:p14="http://schemas.microsoft.com/office/powerpoint/2010/main" val="4127789298"/>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4488" y="0"/>
            <a:ext cx="2230437" cy="55086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0"/>
            <a:ext cx="6542088" cy="55086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CCECFF"/>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CCECFF"/>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5FDC0C88-A570-4B19-A845-E242B9B9BA32}" type="slidenum">
              <a:rPr lang="en-US">
                <a:solidFill>
                  <a:srgbClr val="CCECFF"/>
                </a:solidFill>
              </a:rPr>
              <a:pPr>
                <a:defRPr/>
              </a:pPr>
              <a:t>‹#›</a:t>
            </a:fld>
            <a:endParaRPr lang="en-US">
              <a:solidFill>
                <a:srgbClr val="CCECFF"/>
              </a:solidFill>
            </a:endParaRPr>
          </a:p>
        </p:txBody>
      </p:sp>
    </p:spTree>
    <p:extLst>
      <p:ext uri="{BB962C8B-B14F-4D97-AF65-F5344CB8AC3E}">
        <p14:creationId xmlns:p14="http://schemas.microsoft.com/office/powerpoint/2010/main" val="3919431815"/>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212F537-DCAF-431D-A412-C1826236D155}" type="datetimeFigureOut">
              <a:rPr lang="en-US" smtClean="0">
                <a:solidFill>
                  <a:prstClr val="black">
                    <a:tint val="75000"/>
                  </a:prstClr>
                </a:solidFill>
              </a:rPr>
              <a:pPr/>
              <a:t>3/20/2016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318456-F035-49D3-8E7B-3704523A6E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65351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12F537-DCAF-431D-A412-C1826236D155}" type="datetimeFigureOut">
              <a:rPr lang="en-US" smtClean="0">
                <a:solidFill>
                  <a:prstClr val="black">
                    <a:tint val="75000"/>
                  </a:prstClr>
                </a:solidFill>
              </a:rPr>
              <a:pPr/>
              <a:t>3/20/2016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318456-F035-49D3-8E7B-3704523A6E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235591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212F537-DCAF-431D-A412-C1826236D155}" type="datetimeFigureOut">
              <a:rPr lang="en-US" smtClean="0">
                <a:solidFill>
                  <a:prstClr val="black">
                    <a:tint val="75000"/>
                  </a:prstClr>
                </a:solidFill>
              </a:rPr>
              <a:pPr/>
              <a:t>3/20/2016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318456-F035-49D3-8E7B-3704523A6E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269746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212F537-DCAF-431D-A412-C1826236D155}" type="datetimeFigureOut">
              <a:rPr lang="en-US" smtClean="0">
                <a:solidFill>
                  <a:prstClr val="black">
                    <a:tint val="75000"/>
                  </a:prstClr>
                </a:solidFill>
              </a:rPr>
              <a:pPr/>
              <a:t>3/20/2016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2318456-F035-49D3-8E7B-3704523A6E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459977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212F537-DCAF-431D-A412-C1826236D155}" type="datetimeFigureOut">
              <a:rPr lang="en-US" smtClean="0">
                <a:solidFill>
                  <a:prstClr val="black">
                    <a:tint val="75000"/>
                  </a:prstClr>
                </a:solidFill>
              </a:rPr>
              <a:pPr/>
              <a:t>3/20/2016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2318456-F035-49D3-8E7B-3704523A6E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040600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212F537-DCAF-431D-A412-C1826236D155}" type="datetimeFigureOut">
              <a:rPr lang="en-US" smtClean="0">
                <a:solidFill>
                  <a:prstClr val="black">
                    <a:tint val="75000"/>
                  </a:prstClr>
                </a:solidFill>
              </a:rPr>
              <a:pPr/>
              <a:t>3/20/2016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2318456-F035-49D3-8E7B-3704523A6E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23475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8DE4490-8615-49FA-AAF4-474C18F962EC}" type="datetimeFigureOut">
              <a:rPr lang="en-US" smtClean="0"/>
              <a:t>3/20/2016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5C3E27E-86F8-427A-A94F-1E6C7A467B15}" type="slidenum">
              <a:rPr lang="en-US" smtClean="0"/>
              <a:t>‹#›</a:t>
            </a:fld>
            <a:endParaRPr lang="en-US"/>
          </a:p>
        </p:txBody>
      </p:sp>
    </p:spTree>
    <p:extLst>
      <p:ext uri="{BB962C8B-B14F-4D97-AF65-F5344CB8AC3E}">
        <p14:creationId xmlns:p14="http://schemas.microsoft.com/office/powerpoint/2010/main" val="350905484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12F537-DCAF-431D-A412-C1826236D155}" type="datetimeFigureOut">
              <a:rPr lang="en-US" smtClean="0">
                <a:solidFill>
                  <a:prstClr val="black">
                    <a:tint val="75000"/>
                  </a:prstClr>
                </a:solidFill>
              </a:rPr>
              <a:pPr/>
              <a:t>3/20/2016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2318456-F035-49D3-8E7B-3704523A6E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824390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212F537-DCAF-431D-A412-C1826236D155}" type="datetimeFigureOut">
              <a:rPr lang="en-US" smtClean="0">
                <a:solidFill>
                  <a:prstClr val="black">
                    <a:tint val="75000"/>
                  </a:prstClr>
                </a:solidFill>
              </a:rPr>
              <a:pPr/>
              <a:t>3/20/2016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2318456-F035-49D3-8E7B-3704523A6E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72604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212F537-DCAF-431D-A412-C1826236D155}" type="datetimeFigureOut">
              <a:rPr lang="en-US" smtClean="0">
                <a:solidFill>
                  <a:prstClr val="black">
                    <a:tint val="75000"/>
                  </a:prstClr>
                </a:solidFill>
              </a:rPr>
              <a:pPr/>
              <a:t>3/20/2016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2318456-F035-49D3-8E7B-3704523A6E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837581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12F537-DCAF-431D-A412-C1826236D155}" type="datetimeFigureOut">
              <a:rPr lang="en-US" smtClean="0">
                <a:solidFill>
                  <a:prstClr val="black">
                    <a:tint val="75000"/>
                  </a:prstClr>
                </a:solidFill>
              </a:rPr>
              <a:pPr/>
              <a:t>3/20/2016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318456-F035-49D3-8E7B-3704523A6E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54271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12F537-DCAF-431D-A412-C1826236D155}" type="datetimeFigureOut">
              <a:rPr lang="en-US" smtClean="0">
                <a:solidFill>
                  <a:prstClr val="black">
                    <a:tint val="75000"/>
                  </a:prstClr>
                </a:solidFill>
              </a:rPr>
              <a:pPr/>
              <a:t>3/20/2016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318456-F035-49D3-8E7B-3704523A6E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705181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243F5D-4932-4523-8C65-D8676C115196}" type="datetimeFigureOut">
              <a:rPr lang="en-US" smtClean="0">
                <a:solidFill>
                  <a:prstClr val="black">
                    <a:tint val="75000"/>
                  </a:prstClr>
                </a:solidFill>
              </a:rPr>
              <a:pPr/>
              <a:t>3/20/2016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069A9F8-4D80-4839-A61C-083AE9BA49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21730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extBox 7"/>
          <p:cNvSpPr txBox="1"/>
          <p:nvPr/>
        </p:nvSpPr>
        <p:spPr>
          <a:xfrm>
            <a:off x="1828800" y="3159760"/>
            <a:ext cx="457200" cy="1034129"/>
          </a:xfrm>
          <a:prstGeom prst="rect">
            <a:avLst/>
          </a:prstGeom>
          <a:noFill/>
        </p:spPr>
        <p:txBody>
          <a:bodyPr wrap="square" lIns="0" tIns="9144" rIns="0" bIns="9144" rtlCol="0" anchor="ctr" anchorCtr="0">
            <a:spAutoFit/>
          </a:bodyPr>
          <a:lstStyle/>
          <a:p>
            <a:r>
              <a:rPr lang="en-US" sz="6600" dirty="0">
                <a:solidFill>
                  <a:prstClr val="white"/>
                </a:solidFill>
                <a:effectLst>
                  <a:outerShdw blurRad="38100" dist="38100" dir="2700000" algn="tl">
                    <a:srgbClr val="000000">
                      <a:alpha val="43137"/>
                    </a:srgbClr>
                  </a:outerShdw>
                </a:effectLst>
              </a:rPr>
              <a:t>{</a:t>
            </a:r>
          </a:p>
        </p:txBody>
      </p:sp>
      <p:sp>
        <p:nvSpPr>
          <p:cNvPr id="2" name="Title 1"/>
          <p:cNvSpPr>
            <a:spLocks noGrp="1"/>
          </p:cNvSpPr>
          <p:nvPr>
            <p:ph type="ctrTitle"/>
          </p:nvPr>
        </p:nvSpPr>
        <p:spPr>
          <a:xfrm>
            <a:off x="777240" y="1219200"/>
            <a:ext cx="7543800" cy="2152650"/>
          </a:xfrm>
        </p:spPr>
        <p:txBody>
          <a:bodyPr>
            <a:noAutofit/>
          </a:bodyPr>
          <a:lstStyle>
            <a:lvl1pPr>
              <a:defRPr sz="600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2133600" y="3375491"/>
            <a:ext cx="6172200" cy="685800"/>
          </a:xfrm>
        </p:spPr>
        <p:txBody>
          <a:bodyPr anchor="ct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5" name="Date Placeholder 14"/>
          <p:cNvSpPr>
            <a:spLocks noGrp="1"/>
          </p:cNvSpPr>
          <p:nvPr>
            <p:ph type="dt" sz="half" idx="10"/>
          </p:nvPr>
        </p:nvSpPr>
        <p:spPr/>
        <p:txBody>
          <a:bodyPr/>
          <a:lstStyle/>
          <a:p>
            <a:fld id="{2069C06D-4ED8-42C6-905D-CA84CA1B6CBF}" type="datetime2">
              <a:rPr lang="en-US" smtClean="0">
                <a:solidFill>
                  <a:prstClr val="white">
                    <a:alpha val="60000"/>
                  </a:prstClr>
                </a:solidFill>
              </a:rPr>
              <a:pPr/>
              <a:t>Sunday, March 20, 2016</a:t>
            </a:fld>
            <a:endParaRPr lang="en-US" dirty="0">
              <a:solidFill>
                <a:prstClr val="white">
                  <a:alpha val="60000"/>
                </a:prstClr>
              </a:solidFill>
            </a:endParaRPr>
          </a:p>
        </p:txBody>
      </p:sp>
      <p:sp>
        <p:nvSpPr>
          <p:cNvPr id="16" name="Slide Number Placeholder 15"/>
          <p:cNvSpPr>
            <a:spLocks noGrp="1"/>
          </p:cNvSpPr>
          <p:nvPr>
            <p:ph type="sldNum" sz="quarter" idx="11"/>
          </p:nvPr>
        </p:nvSpPr>
        <p:spPr/>
        <p:txBody>
          <a:bodyPr/>
          <a:lstStyle/>
          <a:p>
            <a:fld id="{1789C0F2-17E0-497A-9BBE-0C73201AAFE3}" type="slidenum">
              <a:rPr lang="en-US" smtClean="0">
                <a:solidFill>
                  <a:prstClr val="white">
                    <a:alpha val="60000"/>
                  </a:prstClr>
                </a:solidFill>
              </a:rPr>
              <a:pPr/>
              <a:t>‹#›</a:t>
            </a:fld>
            <a:endParaRPr lang="en-US" dirty="0">
              <a:solidFill>
                <a:prstClr val="white">
                  <a:alpha val="60000"/>
                </a:prstClr>
              </a:solidFill>
            </a:endParaRPr>
          </a:p>
        </p:txBody>
      </p:sp>
      <p:sp>
        <p:nvSpPr>
          <p:cNvPr id="17" name="Footer Placeholder 16"/>
          <p:cNvSpPr>
            <a:spLocks noGrp="1"/>
          </p:cNvSpPr>
          <p:nvPr>
            <p:ph type="ftr" sz="quarter" idx="12"/>
          </p:nvPr>
        </p:nvSpPr>
        <p:spPr/>
        <p:txBody>
          <a:bodyPr/>
          <a:lstStyle/>
          <a:p>
            <a:endParaRPr lang="en-US" dirty="0">
              <a:solidFill>
                <a:prstClr val="white">
                  <a:alpha val="60000"/>
                </a:prstClr>
              </a:solidFill>
            </a:endParaRPr>
          </a:p>
        </p:txBody>
      </p:sp>
    </p:spTree>
    <p:extLst>
      <p:ext uri="{BB962C8B-B14F-4D97-AF65-F5344CB8AC3E}">
        <p14:creationId xmlns:p14="http://schemas.microsoft.com/office/powerpoint/2010/main" val="398977329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2"/>
          <p:cNvSpPr>
            <a:spLocks noGrp="1"/>
          </p:cNvSpPr>
          <p:nvPr>
            <p:ph type="title"/>
          </p:nvPr>
        </p:nvSpPr>
        <p:spPr/>
        <p:txBody>
          <a:bodyPr/>
          <a:lstStyle/>
          <a:p>
            <a:r>
              <a:rPr lang="en-US"/>
              <a:t>Click to edit Master title style</a:t>
            </a:r>
          </a:p>
        </p:txBody>
      </p:sp>
      <p:sp>
        <p:nvSpPr>
          <p:cNvPr id="14" name="Date Placeholder 13"/>
          <p:cNvSpPr>
            <a:spLocks noGrp="1"/>
          </p:cNvSpPr>
          <p:nvPr>
            <p:ph type="dt" sz="half" idx="10"/>
          </p:nvPr>
        </p:nvSpPr>
        <p:spPr/>
        <p:txBody>
          <a:bodyPr/>
          <a:lstStyle/>
          <a:p>
            <a:fld id="{14CB1CAA-32CD-4B55-B92A-B8F0843CACF4}" type="datetime2">
              <a:rPr lang="en-US" smtClean="0">
                <a:solidFill>
                  <a:prstClr val="white">
                    <a:alpha val="60000"/>
                  </a:prstClr>
                </a:solidFill>
              </a:rPr>
              <a:pPr/>
              <a:t>Sunday, March 20, 2016</a:t>
            </a:fld>
            <a:endParaRPr lang="en-US" dirty="0">
              <a:solidFill>
                <a:prstClr val="white">
                  <a:alpha val="60000"/>
                </a:prstClr>
              </a:solidFill>
            </a:endParaRPr>
          </a:p>
        </p:txBody>
      </p:sp>
      <p:sp>
        <p:nvSpPr>
          <p:cNvPr id="15" name="Slide Number Placeholder 14"/>
          <p:cNvSpPr>
            <a:spLocks noGrp="1"/>
          </p:cNvSpPr>
          <p:nvPr>
            <p:ph type="sldNum" sz="quarter" idx="11"/>
          </p:nvPr>
        </p:nvSpPr>
        <p:spPr/>
        <p:txBody>
          <a:bodyPr/>
          <a:lstStyle/>
          <a:p>
            <a:fld id="{1789C0F2-17E0-497A-9BBE-0C73201AAFE3}" type="slidenum">
              <a:rPr lang="en-US" smtClean="0">
                <a:solidFill>
                  <a:prstClr val="white">
                    <a:alpha val="60000"/>
                  </a:prstClr>
                </a:solidFill>
              </a:rPr>
              <a:pPr/>
              <a:t>‹#›</a:t>
            </a:fld>
            <a:endParaRPr lang="en-US" dirty="0">
              <a:solidFill>
                <a:prstClr val="white">
                  <a:alpha val="60000"/>
                </a:prstClr>
              </a:solidFill>
            </a:endParaRPr>
          </a:p>
        </p:txBody>
      </p:sp>
      <p:sp>
        <p:nvSpPr>
          <p:cNvPr id="16" name="Footer Placeholder 15"/>
          <p:cNvSpPr>
            <a:spLocks noGrp="1"/>
          </p:cNvSpPr>
          <p:nvPr>
            <p:ph type="ftr" sz="quarter" idx="12"/>
          </p:nvPr>
        </p:nvSpPr>
        <p:spPr/>
        <p:txBody>
          <a:bodyPr/>
          <a:lstStyle/>
          <a:p>
            <a:endParaRPr lang="en-US" dirty="0">
              <a:solidFill>
                <a:prstClr val="white">
                  <a:alpha val="60000"/>
                </a:prstClr>
              </a:solidFill>
            </a:endParaRPr>
          </a:p>
        </p:txBody>
      </p:sp>
    </p:spTree>
    <p:extLst>
      <p:ext uri="{BB962C8B-B14F-4D97-AF65-F5344CB8AC3E}">
        <p14:creationId xmlns:p14="http://schemas.microsoft.com/office/powerpoint/2010/main" val="322710817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TextBox 7"/>
          <p:cNvSpPr txBox="1"/>
          <p:nvPr/>
        </p:nvSpPr>
        <p:spPr>
          <a:xfrm>
            <a:off x="4267200" y="4074497"/>
            <a:ext cx="457200" cy="1015663"/>
          </a:xfrm>
          <a:prstGeom prst="rect">
            <a:avLst/>
          </a:prstGeom>
          <a:noFill/>
        </p:spPr>
        <p:txBody>
          <a:bodyPr wrap="square" lIns="0" tIns="0" rIns="0" bIns="0" rtlCol="0" anchor="t" anchorCtr="0">
            <a:spAutoFit/>
          </a:bodyPr>
          <a:lstStyle/>
          <a:p>
            <a:r>
              <a:rPr lang="en-US" sz="6600" dirty="0">
                <a:solidFill>
                  <a:prstClr val="white"/>
                </a:solidFill>
                <a:effectLst>
                  <a:outerShdw blurRad="38100" dist="38100" dir="2700000" algn="tl">
                    <a:srgbClr val="000000">
                      <a:alpha val="43137"/>
                    </a:srgbClr>
                  </a:outerShdw>
                </a:effectLst>
              </a:rPr>
              <a:t>{</a:t>
            </a:r>
          </a:p>
        </p:txBody>
      </p:sp>
      <p:sp>
        <p:nvSpPr>
          <p:cNvPr id="3" name="Text Placeholder 2"/>
          <p:cNvSpPr>
            <a:spLocks noGrp="1"/>
          </p:cNvSpPr>
          <p:nvPr>
            <p:ph type="body" idx="1"/>
          </p:nvPr>
        </p:nvSpPr>
        <p:spPr>
          <a:xfrm>
            <a:off x="4572000" y="4267368"/>
            <a:ext cx="3733800" cy="731520"/>
          </a:xfrm>
        </p:spPr>
        <p:txBody>
          <a:bodyPr anchor="ctr">
            <a:normAutofit/>
          </a:bodyPr>
          <a:lstStyle>
            <a:lvl1pPr marL="0" indent="0">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2" name="Date Placeholder 11"/>
          <p:cNvSpPr>
            <a:spLocks noGrp="1"/>
          </p:cNvSpPr>
          <p:nvPr>
            <p:ph type="dt" sz="half" idx="10"/>
          </p:nvPr>
        </p:nvSpPr>
        <p:spPr/>
        <p:txBody>
          <a:bodyPr/>
          <a:lstStyle/>
          <a:p>
            <a:fld id="{3AD8CDC4-3D19-4983-B478-82F6B8E5AB66}" type="datetime2">
              <a:rPr lang="en-US" smtClean="0">
                <a:solidFill>
                  <a:prstClr val="white">
                    <a:alpha val="60000"/>
                  </a:prstClr>
                </a:solidFill>
              </a:rPr>
              <a:pPr/>
              <a:t>Sunday, March 20, 2016</a:t>
            </a:fld>
            <a:endParaRPr lang="en-US" dirty="0">
              <a:solidFill>
                <a:prstClr val="white">
                  <a:alpha val="60000"/>
                </a:prstClr>
              </a:solidFill>
            </a:endParaRPr>
          </a:p>
        </p:txBody>
      </p:sp>
      <p:sp>
        <p:nvSpPr>
          <p:cNvPr id="13" name="Slide Number Placeholder 12"/>
          <p:cNvSpPr>
            <a:spLocks noGrp="1"/>
          </p:cNvSpPr>
          <p:nvPr>
            <p:ph type="sldNum" sz="quarter" idx="11"/>
          </p:nvPr>
        </p:nvSpPr>
        <p:spPr/>
        <p:txBody>
          <a:bodyPr/>
          <a:lstStyle/>
          <a:p>
            <a:fld id="{1789C0F2-17E0-497A-9BBE-0C73201AAFE3}" type="slidenum">
              <a:rPr lang="en-US" smtClean="0">
                <a:solidFill>
                  <a:prstClr val="white">
                    <a:alpha val="60000"/>
                  </a:prstClr>
                </a:solidFill>
              </a:rPr>
              <a:pPr/>
              <a:t>‹#›</a:t>
            </a:fld>
            <a:endParaRPr lang="en-US" dirty="0">
              <a:solidFill>
                <a:prstClr val="white">
                  <a:alpha val="60000"/>
                </a:prstClr>
              </a:solidFill>
            </a:endParaRPr>
          </a:p>
        </p:txBody>
      </p:sp>
      <p:sp>
        <p:nvSpPr>
          <p:cNvPr id="14" name="Footer Placeholder 13"/>
          <p:cNvSpPr>
            <a:spLocks noGrp="1"/>
          </p:cNvSpPr>
          <p:nvPr>
            <p:ph type="ftr" sz="quarter" idx="12"/>
          </p:nvPr>
        </p:nvSpPr>
        <p:spPr/>
        <p:txBody>
          <a:bodyPr/>
          <a:lstStyle/>
          <a:p>
            <a:endParaRPr lang="en-US" dirty="0">
              <a:solidFill>
                <a:prstClr val="white">
                  <a:alpha val="60000"/>
                </a:prstClr>
              </a:solidFill>
            </a:endParaRPr>
          </a:p>
        </p:txBody>
      </p:sp>
      <p:sp>
        <p:nvSpPr>
          <p:cNvPr id="4" name="Title 3"/>
          <p:cNvSpPr>
            <a:spLocks noGrp="1"/>
          </p:cNvSpPr>
          <p:nvPr>
            <p:ph type="title"/>
          </p:nvPr>
        </p:nvSpPr>
        <p:spPr>
          <a:xfrm>
            <a:off x="2286000" y="1905000"/>
            <a:ext cx="6035040" cy="2350008"/>
          </a:xfrm>
        </p:spPr>
        <p:txBody>
          <a:bodyPr/>
          <a:lstStyle>
            <a:lvl1pPr marL="0" algn="l" defTabSz="914400" rtl="0" eaLnBrk="1" latinLnBrk="0" hangingPunct="1">
              <a:spcBef>
                <a:spcPct val="0"/>
              </a:spcBef>
              <a:buNone/>
              <a:defRPr lang="en-US" sz="5400" b="0" kern="1200" cap="none" dirty="0" smtClean="0">
                <a:solidFill>
                  <a:schemeClr val="tx1"/>
                </a:solidFill>
                <a:effectLst>
                  <a:outerShdw blurRad="38100" dist="38100" dir="2700000" algn="tl">
                    <a:srgbClr val="000000">
                      <a:alpha val="43137"/>
                    </a:srgbClr>
                  </a:outerShdw>
                </a:effectLst>
                <a:latin typeface="+mj-lt"/>
                <a:ea typeface="+mj-ea"/>
                <a:cs typeface="+mj-cs"/>
              </a:defRPr>
            </a:lvl1pPr>
          </a:lstStyle>
          <a:p>
            <a:r>
              <a:rPr lang="en-US"/>
              <a:t>Click to edit Master title style</a:t>
            </a:r>
            <a:endParaRPr lang="en-US" dirty="0"/>
          </a:p>
        </p:txBody>
      </p:sp>
    </p:spTree>
    <p:extLst>
      <p:ext uri="{BB962C8B-B14F-4D97-AF65-F5344CB8AC3E}">
        <p14:creationId xmlns:p14="http://schemas.microsoft.com/office/powerpoint/2010/main" val="142270609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84B82477-D5D3-4181-8C11-75D0F2433A87}" type="datetime2">
              <a:rPr lang="en-US" smtClean="0">
                <a:solidFill>
                  <a:prstClr val="white">
                    <a:alpha val="60000"/>
                  </a:prstClr>
                </a:solidFill>
              </a:rPr>
              <a:pPr/>
              <a:t>Sunday, March 20, 2016</a:t>
            </a:fld>
            <a:endParaRPr lang="en-US" dirty="0">
              <a:solidFill>
                <a:prstClr val="white">
                  <a:alpha val="60000"/>
                </a:prstClr>
              </a:solidFill>
            </a:endParaRPr>
          </a:p>
        </p:txBody>
      </p:sp>
      <p:sp>
        <p:nvSpPr>
          <p:cNvPr id="9" name="Slide Number Placeholder 8"/>
          <p:cNvSpPr>
            <a:spLocks noGrp="1"/>
          </p:cNvSpPr>
          <p:nvPr>
            <p:ph type="sldNum" sz="quarter" idx="11"/>
          </p:nvPr>
        </p:nvSpPr>
        <p:spPr/>
        <p:txBody>
          <a:bodyPr/>
          <a:lstStyle/>
          <a:p>
            <a:fld id="{1789C0F2-17E0-497A-9BBE-0C73201AAFE3}" type="slidenum">
              <a:rPr lang="en-US" smtClean="0">
                <a:solidFill>
                  <a:prstClr val="white">
                    <a:alpha val="60000"/>
                  </a:prstClr>
                </a:solidFill>
              </a:rPr>
              <a:pPr/>
              <a:t>‹#›</a:t>
            </a:fld>
            <a:endParaRPr lang="en-US" dirty="0">
              <a:solidFill>
                <a:prstClr val="white">
                  <a:alpha val="60000"/>
                </a:prstClr>
              </a:solidFill>
            </a:endParaRPr>
          </a:p>
        </p:txBody>
      </p:sp>
      <p:sp>
        <p:nvSpPr>
          <p:cNvPr id="10" name="Footer Placeholder 9"/>
          <p:cNvSpPr>
            <a:spLocks noGrp="1"/>
          </p:cNvSpPr>
          <p:nvPr>
            <p:ph type="ftr" sz="quarter" idx="12"/>
          </p:nvPr>
        </p:nvSpPr>
        <p:spPr/>
        <p:txBody>
          <a:bodyPr/>
          <a:lstStyle/>
          <a:p>
            <a:endParaRPr lang="en-US" dirty="0">
              <a:solidFill>
                <a:prstClr val="white">
                  <a:alpha val="60000"/>
                </a:prstClr>
              </a:solidFill>
            </a:endParaRPr>
          </a:p>
        </p:txBody>
      </p:sp>
      <p:sp>
        <p:nvSpPr>
          <p:cNvPr id="11" name="Title 10"/>
          <p:cNvSpPr>
            <a:spLocks noGrp="1"/>
          </p:cNvSpPr>
          <p:nvPr>
            <p:ph type="title"/>
          </p:nvPr>
        </p:nvSpPr>
        <p:spPr/>
        <p:txBody>
          <a:bodyPr/>
          <a:lstStyle/>
          <a:p>
            <a:r>
              <a:rPr lang="en-US"/>
              <a:t>Click to edit Master title style</a:t>
            </a:r>
            <a:endParaRPr lang="en-US" dirty="0"/>
          </a:p>
        </p:txBody>
      </p:sp>
      <p:sp>
        <p:nvSpPr>
          <p:cNvPr id="5" name="Content Placeholder 4"/>
          <p:cNvSpPr>
            <a:spLocks noGrp="1"/>
          </p:cNvSpPr>
          <p:nvPr>
            <p:ph sz="quarter" idx="13"/>
          </p:nvPr>
        </p:nvSpPr>
        <p:spPr>
          <a:xfrm>
            <a:off x="1344168" y="658368"/>
            <a:ext cx="3273552"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6"/>
          <p:cNvSpPr>
            <a:spLocks noGrp="1"/>
          </p:cNvSpPr>
          <p:nvPr>
            <p:ph sz="quarter" idx="14"/>
          </p:nvPr>
        </p:nvSpPr>
        <p:spPr>
          <a:xfrm>
            <a:off x="5029200" y="658368"/>
            <a:ext cx="3273552" cy="3432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27172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DE4490-8615-49FA-AAF4-474C18F962EC}" type="datetimeFigureOut">
              <a:rPr lang="en-US" smtClean="0"/>
              <a:t>3/20/2016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5C3E27E-86F8-427A-A94F-1E6C7A467B15}" type="slidenum">
              <a:rPr lang="en-US" smtClean="0"/>
              <a:t>‹#›</a:t>
            </a:fld>
            <a:endParaRPr lang="en-US"/>
          </a:p>
        </p:txBody>
      </p:sp>
    </p:spTree>
    <p:extLst>
      <p:ext uri="{BB962C8B-B14F-4D97-AF65-F5344CB8AC3E}">
        <p14:creationId xmlns:p14="http://schemas.microsoft.com/office/powerpoint/2010/main" val="23852099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4112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44168" y="1371600"/>
            <a:ext cx="3276600"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2920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29200" y="1371600"/>
            <a:ext cx="3273552"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Box 12"/>
          <p:cNvSpPr txBox="1"/>
          <p:nvPr/>
        </p:nvSpPr>
        <p:spPr>
          <a:xfrm>
            <a:off x="1056640" y="520192"/>
            <a:ext cx="457200" cy="923330"/>
          </a:xfrm>
          <a:prstGeom prst="rect">
            <a:avLst/>
          </a:prstGeom>
          <a:noFill/>
        </p:spPr>
        <p:txBody>
          <a:bodyPr wrap="square" lIns="0" tIns="0" rIns="0" bIns="0" rtlCol="0" anchor="t" anchorCtr="0">
            <a:spAutoFit/>
          </a:bodyPr>
          <a:lstStyle/>
          <a:p>
            <a:r>
              <a:rPr lang="en-US" sz="6000" dirty="0">
                <a:solidFill>
                  <a:prstClr val="white"/>
                </a:solidFill>
                <a:effectLst>
                  <a:outerShdw blurRad="38100" dist="38100" dir="2700000" algn="tl">
                    <a:srgbClr val="000000">
                      <a:alpha val="43137"/>
                    </a:srgbClr>
                  </a:outerShdw>
                </a:effectLst>
              </a:rPr>
              <a:t>{</a:t>
            </a:r>
          </a:p>
        </p:txBody>
      </p:sp>
      <p:sp>
        <p:nvSpPr>
          <p:cNvPr id="18" name="TextBox 17"/>
          <p:cNvSpPr txBox="1"/>
          <p:nvPr/>
        </p:nvSpPr>
        <p:spPr>
          <a:xfrm>
            <a:off x="4780280" y="520192"/>
            <a:ext cx="457200" cy="923330"/>
          </a:xfrm>
          <a:prstGeom prst="rect">
            <a:avLst/>
          </a:prstGeom>
          <a:noFill/>
        </p:spPr>
        <p:txBody>
          <a:bodyPr wrap="square" lIns="0" tIns="0" rIns="0" bIns="0" rtlCol="0" anchor="t" anchorCtr="0">
            <a:spAutoFit/>
          </a:bodyPr>
          <a:lstStyle/>
          <a:p>
            <a:r>
              <a:rPr lang="en-US" sz="6000" dirty="0">
                <a:solidFill>
                  <a:prstClr val="white"/>
                </a:solidFill>
                <a:effectLst>
                  <a:outerShdw blurRad="38100" dist="38100" dir="2700000" algn="tl">
                    <a:srgbClr val="000000">
                      <a:alpha val="43137"/>
                    </a:srgbClr>
                  </a:outerShdw>
                </a:effectLst>
              </a:rPr>
              <a:t>{</a:t>
            </a:r>
          </a:p>
        </p:txBody>
      </p:sp>
      <p:sp>
        <p:nvSpPr>
          <p:cNvPr id="12" name="Title 11"/>
          <p:cNvSpPr>
            <a:spLocks noGrp="1"/>
          </p:cNvSpPr>
          <p:nvPr>
            <p:ph type="title"/>
          </p:nvPr>
        </p:nvSpPr>
        <p:spPr/>
        <p:txBody>
          <a:bodyPr/>
          <a:lstStyle/>
          <a:p>
            <a:r>
              <a:rPr lang="en-US"/>
              <a:t>Click to edit Master title style</a:t>
            </a:r>
            <a:endParaRPr lang="en-US" dirty="0"/>
          </a:p>
        </p:txBody>
      </p:sp>
      <p:sp>
        <p:nvSpPr>
          <p:cNvPr id="14" name="Date Placeholder 13"/>
          <p:cNvSpPr>
            <a:spLocks noGrp="1"/>
          </p:cNvSpPr>
          <p:nvPr>
            <p:ph type="dt" sz="half" idx="10"/>
          </p:nvPr>
        </p:nvSpPr>
        <p:spPr/>
        <p:txBody>
          <a:bodyPr/>
          <a:lstStyle/>
          <a:p>
            <a:fld id="{213E253B-1893-4367-8BAE-DF4BC10DC578}" type="datetime2">
              <a:rPr lang="en-US" smtClean="0">
                <a:solidFill>
                  <a:prstClr val="white">
                    <a:alpha val="60000"/>
                  </a:prstClr>
                </a:solidFill>
              </a:rPr>
              <a:pPr/>
              <a:t>Sunday, March 20, 2016</a:t>
            </a:fld>
            <a:endParaRPr lang="en-US" dirty="0">
              <a:solidFill>
                <a:prstClr val="white">
                  <a:alpha val="60000"/>
                </a:prstClr>
              </a:solidFill>
            </a:endParaRPr>
          </a:p>
        </p:txBody>
      </p:sp>
      <p:sp>
        <p:nvSpPr>
          <p:cNvPr id="15" name="Slide Number Placeholder 14"/>
          <p:cNvSpPr>
            <a:spLocks noGrp="1"/>
          </p:cNvSpPr>
          <p:nvPr>
            <p:ph type="sldNum" sz="quarter" idx="11"/>
          </p:nvPr>
        </p:nvSpPr>
        <p:spPr/>
        <p:txBody>
          <a:bodyPr/>
          <a:lstStyle/>
          <a:p>
            <a:fld id="{1789C0F2-17E0-497A-9BBE-0C73201AAFE3}" type="slidenum">
              <a:rPr lang="en-US" smtClean="0">
                <a:solidFill>
                  <a:prstClr val="white">
                    <a:alpha val="60000"/>
                  </a:prstClr>
                </a:solidFill>
              </a:rPr>
              <a:pPr/>
              <a:t>‹#›</a:t>
            </a:fld>
            <a:endParaRPr lang="en-US" dirty="0">
              <a:solidFill>
                <a:prstClr val="white">
                  <a:alpha val="60000"/>
                </a:prstClr>
              </a:solidFill>
            </a:endParaRPr>
          </a:p>
        </p:txBody>
      </p:sp>
      <p:sp>
        <p:nvSpPr>
          <p:cNvPr id="16" name="Footer Placeholder 15"/>
          <p:cNvSpPr>
            <a:spLocks noGrp="1"/>
          </p:cNvSpPr>
          <p:nvPr>
            <p:ph type="ftr" sz="quarter" idx="12"/>
          </p:nvPr>
        </p:nvSpPr>
        <p:spPr/>
        <p:txBody>
          <a:bodyPr/>
          <a:lstStyle/>
          <a:p>
            <a:endParaRPr lang="en-US" dirty="0">
              <a:solidFill>
                <a:prstClr val="white">
                  <a:alpha val="60000"/>
                </a:prstClr>
              </a:solidFill>
            </a:endParaRPr>
          </a:p>
        </p:txBody>
      </p:sp>
    </p:spTree>
    <p:extLst>
      <p:ext uri="{BB962C8B-B14F-4D97-AF65-F5344CB8AC3E}">
        <p14:creationId xmlns:p14="http://schemas.microsoft.com/office/powerpoint/2010/main" val="339097980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7" name="Date Placeholder 6"/>
          <p:cNvSpPr>
            <a:spLocks noGrp="1"/>
          </p:cNvSpPr>
          <p:nvPr>
            <p:ph type="dt" sz="half" idx="10"/>
          </p:nvPr>
        </p:nvSpPr>
        <p:spPr/>
        <p:txBody>
          <a:bodyPr/>
          <a:lstStyle/>
          <a:p>
            <a:fld id="{8B62300D-25B3-4603-86C9-4CB776489F00}" type="datetime2">
              <a:rPr lang="en-US" smtClean="0">
                <a:solidFill>
                  <a:prstClr val="white">
                    <a:alpha val="60000"/>
                  </a:prstClr>
                </a:solidFill>
              </a:rPr>
              <a:pPr/>
              <a:t>Sunday, March 20, 2016</a:t>
            </a:fld>
            <a:endParaRPr lang="en-US" dirty="0">
              <a:solidFill>
                <a:prstClr val="white">
                  <a:alpha val="60000"/>
                </a:prstClr>
              </a:solidFill>
            </a:endParaRPr>
          </a:p>
        </p:txBody>
      </p:sp>
      <p:sp>
        <p:nvSpPr>
          <p:cNvPr id="8" name="Slide Number Placeholder 7"/>
          <p:cNvSpPr>
            <a:spLocks noGrp="1"/>
          </p:cNvSpPr>
          <p:nvPr>
            <p:ph type="sldNum" sz="quarter" idx="11"/>
          </p:nvPr>
        </p:nvSpPr>
        <p:spPr/>
        <p:txBody>
          <a:bodyPr/>
          <a:lstStyle/>
          <a:p>
            <a:fld id="{1789C0F2-17E0-497A-9BBE-0C73201AAFE3}" type="slidenum">
              <a:rPr lang="en-US" smtClean="0">
                <a:solidFill>
                  <a:prstClr val="white">
                    <a:alpha val="60000"/>
                  </a:prstClr>
                </a:solidFill>
              </a:rPr>
              <a:pPr/>
              <a:t>‹#›</a:t>
            </a:fld>
            <a:endParaRPr lang="en-US" dirty="0">
              <a:solidFill>
                <a:prstClr val="white">
                  <a:alpha val="60000"/>
                </a:prstClr>
              </a:solidFill>
            </a:endParaRPr>
          </a:p>
        </p:txBody>
      </p:sp>
      <p:sp>
        <p:nvSpPr>
          <p:cNvPr id="9" name="Footer Placeholder 8"/>
          <p:cNvSpPr>
            <a:spLocks noGrp="1"/>
          </p:cNvSpPr>
          <p:nvPr>
            <p:ph type="ftr" sz="quarter" idx="12"/>
          </p:nvPr>
        </p:nvSpPr>
        <p:spPr/>
        <p:txBody>
          <a:bodyPr/>
          <a:lstStyle/>
          <a:p>
            <a:endParaRPr lang="en-US" dirty="0">
              <a:solidFill>
                <a:prstClr val="white">
                  <a:alpha val="60000"/>
                </a:prstClr>
              </a:solidFill>
            </a:endParaRPr>
          </a:p>
        </p:txBody>
      </p:sp>
    </p:spTree>
    <p:extLst>
      <p:ext uri="{BB962C8B-B14F-4D97-AF65-F5344CB8AC3E}">
        <p14:creationId xmlns:p14="http://schemas.microsoft.com/office/powerpoint/2010/main" val="200002338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C6314AD9-FCC8-48B7-B85B-012A91320DFF}" type="datetime2">
              <a:rPr lang="en-US" smtClean="0">
                <a:solidFill>
                  <a:prstClr val="white">
                    <a:alpha val="60000"/>
                  </a:prstClr>
                </a:solidFill>
              </a:rPr>
              <a:pPr/>
              <a:t>Sunday, March 20, 2016</a:t>
            </a:fld>
            <a:endParaRPr lang="en-US" dirty="0">
              <a:solidFill>
                <a:prstClr val="white">
                  <a:alpha val="60000"/>
                </a:prstClr>
              </a:solidFill>
            </a:endParaRPr>
          </a:p>
        </p:txBody>
      </p:sp>
      <p:sp>
        <p:nvSpPr>
          <p:cNvPr id="6" name="Slide Number Placeholder 5"/>
          <p:cNvSpPr>
            <a:spLocks noGrp="1"/>
          </p:cNvSpPr>
          <p:nvPr>
            <p:ph type="sldNum" sz="quarter" idx="11"/>
          </p:nvPr>
        </p:nvSpPr>
        <p:spPr/>
        <p:txBody>
          <a:bodyPr/>
          <a:lstStyle/>
          <a:p>
            <a:fld id="{1789C0F2-17E0-497A-9BBE-0C73201AAFE3}" type="slidenum">
              <a:rPr lang="en-US" smtClean="0">
                <a:solidFill>
                  <a:prstClr val="white">
                    <a:alpha val="60000"/>
                  </a:prstClr>
                </a:solidFill>
              </a:rPr>
              <a:pPr/>
              <a:t>‹#›</a:t>
            </a:fld>
            <a:endParaRPr lang="en-US" dirty="0">
              <a:solidFill>
                <a:prstClr val="white">
                  <a:alpha val="60000"/>
                </a:prstClr>
              </a:solidFill>
            </a:endParaRPr>
          </a:p>
        </p:txBody>
      </p:sp>
      <p:sp>
        <p:nvSpPr>
          <p:cNvPr id="7" name="Footer Placeholder 6"/>
          <p:cNvSpPr>
            <a:spLocks noGrp="1"/>
          </p:cNvSpPr>
          <p:nvPr>
            <p:ph type="ftr" sz="quarter" idx="12"/>
          </p:nvPr>
        </p:nvSpPr>
        <p:spPr/>
        <p:txBody>
          <a:bodyPr/>
          <a:lstStyle/>
          <a:p>
            <a:endParaRPr lang="en-US" dirty="0">
              <a:solidFill>
                <a:prstClr val="white">
                  <a:alpha val="60000"/>
                </a:prstClr>
              </a:solidFill>
            </a:endParaRPr>
          </a:p>
        </p:txBody>
      </p:sp>
    </p:spTree>
    <p:extLst>
      <p:ext uri="{BB962C8B-B14F-4D97-AF65-F5344CB8AC3E}">
        <p14:creationId xmlns:p14="http://schemas.microsoft.com/office/powerpoint/2010/main" val="46218976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TextBox 8"/>
          <p:cNvSpPr txBox="1"/>
          <p:nvPr/>
        </p:nvSpPr>
        <p:spPr>
          <a:xfrm>
            <a:off x="5328920" y="1774588"/>
            <a:ext cx="457200" cy="1231106"/>
          </a:xfrm>
          <a:prstGeom prst="rect">
            <a:avLst/>
          </a:prstGeom>
          <a:noFill/>
        </p:spPr>
        <p:txBody>
          <a:bodyPr wrap="square" lIns="0" tIns="0" rIns="0" bIns="0" rtlCol="0" anchor="t" anchorCtr="0">
            <a:spAutoFit/>
          </a:bodyPr>
          <a:lstStyle/>
          <a:p>
            <a:r>
              <a:rPr lang="en-US" sz="8000" dirty="0">
                <a:solidFill>
                  <a:prstClr val="white"/>
                </a:solidFill>
                <a:effectLst>
                  <a:outerShdw blurRad="38100" dist="38100" dir="2700000" algn="tl">
                    <a:srgbClr val="000000">
                      <a:alpha val="43137"/>
                    </a:srgbClr>
                  </a:outerShdw>
                </a:effectLst>
              </a:rPr>
              <a:t>{</a:t>
            </a:r>
          </a:p>
        </p:txBody>
      </p:sp>
      <p:sp>
        <p:nvSpPr>
          <p:cNvPr id="3" name="Content Placeholder 2"/>
          <p:cNvSpPr>
            <a:spLocks noGrp="1"/>
          </p:cNvSpPr>
          <p:nvPr>
            <p:ph idx="1"/>
          </p:nvPr>
        </p:nvSpPr>
        <p:spPr>
          <a:xfrm>
            <a:off x="838200" y="685801"/>
            <a:ext cx="4343400" cy="3429000"/>
          </a:xfrm>
        </p:spPr>
        <p:txBody>
          <a:bodyPr anchor="ct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15000" y="685801"/>
            <a:ext cx="2590800" cy="3429000"/>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5" name="Date Placeholder 14"/>
          <p:cNvSpPr>
            <a:spLocks noGrp="1"/>
          </p:cNvSpPr>
          <p:nvPr>
            <p:ph type="dt" sz="half" idx="10"/>
          </p:nvPr>
        </p:nvSpPr>
        <p:spPr/>
        <p:txBody>
          <a:bodyPr/>
          <a:lstStyle/>
          <a:p>
            <a:fld id="{3182DC50-D5DB-4F94-B367-9876CD2C4012}" type="datetime2">
              <a:rPr lang="en-US" smtClean="0">
                <a:solidFill>
                  <a:prstClr val="white">
                    <a:alpha val="60000"/>
                  </a:prstClr>
                </a:solidFill>
              </a:rPr>
              <a:pPr/>
              <a:t>Sunday, March 20, 2016</a:t>
            </a:fld>
            <a:endParaRPr lang="en-US" dirty="0">
              <a:solidFill>
                <a:prstClr val="white">
                  <a:alpha val="60000"/>
                </a:prstClr>
              </a:solidFill>
            </a:endParaRPr>
          </a:p>
        </p:txBody>
      </p:sp>
      <p:sp>
        <p:nvSpPr>
          <p:cNvPr id="16" name="Slide Number Placeholder 15"/>
          <p:cNvSpPr>
            <a:spLocks noGrp="1"/>
          </p:cNvSpPr>
          <p:nvPr>
            <p:ph type="sldNum" sz="quarter" idx="11"/>
          </p:nvPr>
        </p:nvSpPr>
        <p:spPr/>
        <p:txBody>
          <a:bodyPr/>
          <a:lstStyle/>
          <a:p>
            <a:fld id="{1789C0F2-17E0-497A-9BBE-0C73201AAFE3}" type="slidenum">
              <a:rPr lang="en-US" smtClean="0">
                <a:solidFill>
                  <a:prstClr val="white">
                    <a:alpha val="60000"/>
                  </a:prstClr>
                </a:solidFill>
              </a:rPr>
              <a:pPr/>
              <a:t>‹#›</a:t>
            </a:fld>
            <a:endParaRPr lang="en-US" dirty="0">
              <a:solidFill>
                <a:prstClr val="white">
                  <a:alpha val="60000"/>
                </a:prstClr>
              </a:solidFill>
            </a:endParaRPr>
          </a:p>
        </p:txBody>
      </p:sp>
      <p:sp>
        <p:nvSpPr>
          <p:cNvPr id="17" name="Footer Placeholder 16"/>
          <p:cNvSpPr>
            <a:spLocks noGrp="1"/>
          </p:cNvSpPr>
          <p:nvPr>
            <p:ph type="ftr" sz="quarter" idx="12"/>
          </p:nvPr>
        </p:nvSpPr>
        <p:spPr/>
        <p:txBody>
          <a:bodyPr/>
          <a:lstStyle/>
          <a:p>
            <a:endParaRPr lang="en-US" dirty="0">
              <a:solidFill>
                <a:prstClr val="white">
                  <a:alpha val="60000"/>
                </a:prstClr>
              </a:solidFill>
            </a:endParaRPr>
          </a:p>
        </p:txBody>
      </p:sp>
      <p:sp>
        <p:nvSpPr>
          <p:cNvPr id="18" name="Title 17"/>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25502198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219200" y="612775"/>
            <a:ext cx="6705600" cy="2546985"/>
          </a:xfrm>
          <a:effectLst>
            <a:outerShdw blurRad="152400" dist="317500" dir="5400000" sx="90000" sy="-19000" rotWithShape="0">
              <a:prstClr val="black">
                <a:alpha val="15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743200" y="3453047"/>
            <a:ext cx="5029200" cy="720804"/>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Box 8"/>
          <p:cNvSpPr txBox="1"/>
          <p:nvPr/>
        </p:nvSpPr>
        <p:spPr>
          <a:xfrm>
            <a:off x="2435352" y="3331464"/>
            <a:ext cx="457200" cy="923330"/>
          </a:xfrm>
          <a:prstGeom prst="rect">
            <a:avLst/>
          </a:prstGeom>
          <a:noFill/>
        </p:spPr>
        <p:txBody>
          <a:bodyPr wrap="square" lIns="0" tIns="0" rIns="0" bIns="0" rtlCol="0" anchor="t" anchorCtr="0">
            <a:spAutoFit/>
          </a:bodyPr>
          <a:lstStyle/>
          <a:p>
            <a:r>
              <a:rPr lang="en-US" sz="6000" dirty="0">
                <a:solidFill>
                  <a:prstClr val="white"/>
                </a:solidFill>
                <a:effectLst>
                  <a:outerShdw blurRad="38100" dist="38100" dir="2700000" algn="tl">
                    <a:srgbClr val="000000">
                      <a:alpha val="43137"/>
                    </a:srgbClr>
                  </a:outerShdw>
                </a:effectLst>
              </a:rPr>
              <a:t>{</a:t>
            </a:r>
          </a:p>
        </p:txBody>
      </p:sp>
      <p:sp>
        <p:nvSpPr>
          <p:cNvPr id="11" name="Title 10"/>
          <p:cNvSpPr>
            <a:spLocks noGrp="1"/>
          </p:cNvSpPr>
          <p:nvPr>
            <p:ph type="title"/>
          </p:nvPr>
        </p:nvSpPr>
        <p:spPr/>
        <p:txBody>
          <a:bodyPr/>
          <a:lstStyle/>
          <a:p>
            <a:r>
              <a:rPr lang="en-US"/>
              <a:t>Click to edit Master title style</a:t>
            </a:r>
          </a:p>
        </p:txBody>
      </p:sp>
      <p:sp>
        <p:nvSpPr>
          <p:cNvPr id="13" name="Date Placeholder 12"/>
          <p:cNvSpPr>
            <a:spLocks noGrp="1"/>
          </p:cNvSpPr>
          <p:nvPr>
            <p:ph type="dt" sz="half" idx="10"/>
          </p:nvPr>
        </p:nvSpPr>
        <p:spPr/>
        <p:txBody>
          <a:bodyPr/>
          <a:lstStyle/>
          <a:p>
            <a:fld id="{292EB412-E790-42EA-81FE-2925D3A43D91}" type="datetime2">
              <a:rPr lang="en-US" smtClean="0">
                <a:solidFill>
                  <a:prstClr val="white">
                    <a:alpha val="60000"/>
                  </a:prstClr>
                </a:solidFill>
              </a:rPr>
              <a:pPr/>
              <a:t>Sunday, March 20, 2016</a:t>
            </a:fld>
            <a:endParaRPr lang="en-US" dirty="0">
              <a:solidFill>
                <a:prstClr val="white">
                  <a:alpha val="60000"/>
                </a:prstClr>
              </a:solidFill>
            </a:endParaRPr>
          </a:p>
        </p:txBody>
      </p:sp>
      <p:sp>
        <p:nvSpPr>
          <p:cNvPr id="14" name="Slide Number Placeholder 13"/>
          <p:cNvSpPr>
            <a:spLocks noGrp="1"/>
          </p:cNvSpPr>
          <p:nvPr>
            <p:ph type="sldNum" sz="quarter" idx="11"/>
          </p:nvPr>
        </p:nvSpPr>
        <p:spPr/>
        <p:txBody>
          <a:bodyPr/>
          <a:lstStyle/>
          <a:p>
            <a:fld id="{1789C0F2-17E0-497A-9BBE-0C73201AAFE3}" type="slidenum">
              <a:rPr lang="en-US" smtClean="0">
                <a:solidFill>
                  <a:prstClr val="white">
                    <a:alpha val="60000"/>
                  </a:prstClr>
                </a:solidFill>
              </a:rPr>
              <a:pPr/>
              <a:t>‹#›</a:t>
            </a:fld>
            <a:endParaRPr lang="en-US" dirty="0">
              <a:solidFill>
                <a:prstClr val="white">
                  <a:alpha val="60000"/>
                </a:prstClr>
              </a:solidFill>
            </a:endParaRPr>
          </a:p>
        </p:txBody>
      </p:sp>
      <p:sp>
        <p:nvSpPr>
          <p:cNvPr id="15" name="Footer Placeholder 14"/>
          <p:cNvSpPr>
            <a:spLocks noGrp="1"/>
          </p:cNvSpPr>
          <p:nvPr>
            <p:ph type="ftr" sz="quarter" idx="12"/>
          </p:nvPr>
        </p:nvSpPr>
        <p:spPr/>
        <p:txBody>
          <a:bodyPr/>
          <a:lstStyle/>
          <a:p>
            <a:endParaRPr lang="en-US" dirty="0">
              <a:solidFill>
                <a:prstClr val="white">
                  <a:alpha val="60000"/>
                </a:prstClr>
              </a:solidFill>
            </a:endParaRPr>
          </a:p>
        </p:txBody>
      </p:sp>
    </p:spTree>
    <p:extLst>
      <p:ext uri="{BB962C8B-B14F-4D97-AF65-F5344CB8AC3E}">
        <p14:creationId xmlns:p14="http://schemas.microsoft.com/office/powerpoint/2010/main" val="161427877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2133600" y="685801"/>
            <a:ext cx="5791200" cy="3505199"/>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6EEE0E-EDB0-4D84-86B0-50833DF22902}" type="datetime2">
              <a:rPr lang="en-US" smtClean="0">
                <a:solidFill>
                  <a:prstClr val="white">
                    <a:alpha val="60000"/>
                  </a:prstClr>
                </a:solidFill>
              </a:rPr>
              <a:pPr/>
              <a:t>Sunday, March 20, 2016</a:t>
            </a:fld>
            <a:endParaRPr lang="en-US">
              <a:solidFill>
                <a:prstClr val="white">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alpha val="60000"/>
                </a:prstClr>
              </a:solidFill>
            </a:endParaRPr>
          </a:p>
        </p:txBody>
      </p:sp>
      <p:sp>
        <p:nvSpPr>
          <p:cNvPr id="6" name="Slide Number Placeholder 5"/>
          <p:cNvSpPr>
            <a:spLocks noGrp="1"/>
          </p:cNvSpPr>
          <p:nvPr>
            <p:ph type="sldNum" sz="quarter" idx="12"/>
          </p:nvPr>
        </p:nvSpPr>
        <p:spPr/>
        <p:txBody>
          <a:bodyPr/>
          <a:lstStyle/>
          <a:p>
            <a:fld id="{1789C0F2-17E0-497A-9BBE-0C73201AAFE3}" type="slidenum">
              <a:rPr lang="en-US" smtClean="0">
                <a:solidFill>
                  <a:prstClr val="white">
                    <a:alpha val="60000"/>
                  </a:prstClr>
                </a:solidFill>
              </a:rPr>
              <a:pPr/>
              <a:t>‹#›</a:t>
            </a:fld>
            <a:endParaRPr lang="en-US">
              <a:solidFill>
                <a:prstClr val="white">
                  <a:alpha val="60000"/>
                </a:prstClr>
              </a:solidFill>
            </a:endParaRPr>
          </a:p>
        </p:txBody>
      </p:sp>
    </p:spTree>
    <p:extLst>
      <p:ext uri="{BB962C8B-B14F-4D97-AF65-F5344CB8AC3E}">
        <p14:creationId xmlns:p14="http://schemas.microsoft.com/office/powerpoint/2010/main" val="306401585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09600" y="609601"/>
            <a:ext cx="2133600" cy="5181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895600" y="685801"/>
            <a:ext cx="5029200" cy="45720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114372C-B5AB-4C39-B273-B99224EB4DD5}" type="datetime2">
              <a:rPr lang="en-US" smtClean="0">
                <a:solidFill>
                  <a:prstClr val="white">
                    <a:alpha val="60000"/>
                  </a:prstClr>
                </a:solidFill>
              </a:rPr>
              <a:pPr/>
              <a:t>Sunday, March 20, 2016</a:t>
            </a:fld>
            <a:endParaRPr lang="en-US">
              <a:solidFill>
                <a:prstClr val="white">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alpha val="60000"/>
                </a:prstClr>
              </a:solidFill>
            </a:endParaRPr>
          </a:p>
        </p:txBody>
      </p:sp>
      <p:sp>
        <p:nvSpPr>
          <p:cNvPr id="6" name="Slide Number Placeholder 5"/>
          <p:cNvSpPr>
            <a:spLocks noGrp="1"/>
          </p:cNvSpPr>
          <p:nvPr>
            <p:ph type="sldNum" sz="quarter" idx="12"/>
          </p:nvPr>
        </p:nvSpPr>
        <p:spPr/>
        <p:txBody>
          <a:bodyPr/>
          <a:lstStyle/>
          <a:p>
            <a:fld id="{1789C0F2-17E0-497A-9BBE-0C73201AAFE3}" type="slidenum">
              <a:rPr lang="en-US" smtClean="0">
                <a:solidFill>
                  <a:prstClr val="white">
                    <a:alpha val="60000"/>
                  </a:prstClr>
                </a:solidFill>
              </a:rPr>
              <a:pPr/>
              <a:t>‹#›</a:t>
            </a:fld>
            <a:endParaRPr lang="en-US">
              <a:solidFill>
                <a:prstClr val="white">
                  <a:alpha val="60000"/>
                </a:prstClr>
              </a:solidFill>
            </a:endParaRPr>
          </a:p>
        </p:txBody>
      </p:sp>
    </p:spTree>
    <p:extLst>
      <p:ext uri="{BB962C8B-B14F-4D97-AF65-F5344CB8AC3E}">
        <p14:creationId xmlns:p14="http://schemas.microsoft.com/office/powerpoint/2010/main" val="152625315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85800" y="6248400"/>
            <a:ext cx="1905000" cy="457200"/>
          </a:xfrm>
        </p:spPr>
        <p:txBody>
          <a:bodyPr/>
          <a:lstStyle>
            <a:lvl1pPr>
              <a:defRPr/>
            </a:lvl1pPr>
          </a:lstStyle>
          <a:p>
            <a:endParaRPr lang="en-US">
              <a:solidFill>
                <a:prstClr val="white">
                  <a:alpha val="60000"/>
                </a:prstClr>
              </a:solidFill>
            </a:endParaRPr>
          </a:p>
        </p:txBody>
      </p:sp>
      <p:sp>
        <p:nvSpPr>
          <p:cNvPr id="8" name="Footer Placeholder 7"/>
          <p:cNvSpPr>
            <a:spLocks noGrp="1"/>
          </p:cNvSpPr>
          <p:nvPr>
            <p:ph type="ftr" sz="quarter" idx="11"/>
          </p:nvPr>
        </p:nvSpPr>
        <p:spPr>
          <a:xfrm>
            <a:off x="3124200" y="6248400"/>
            <a:ext cx="2895600" cy="457200"/>
          </a:xfrm>
        </p:spPr>
        <p:txBody>
          <a:bodyPr/>
          <a:lstStyle>
            <a:lvl1pPr>
              <a:defRPr/>
            </a:lvl1pPr>
          </a:lstStyle>
          <a:p>
            <a:endParaRPr lang="en-US">
              <a:solidFill>
                <a:prstClr val="white">
                  <a:alpha val="60000"/>
                </a:prstClr>
              </a:solidFill>
            </a:endParaRPr>
          </a:p>
        </p:txBody>
      </p:sp>
      <p:sp>
        <p:nvSpPr>
          <p:cNvPr id="9" name="Slide Number Placeholder 8"/>
          <p:cNvSpPr>
            <a:spLocks noGrp="1"/>
          </p:cNvSpPr>
          <p:nvPr>
            <p:ph type="sldNum" sz="quarter" idx="12"/>
          </p:nvPr>
        </p:nvSpPr>
        <p:spPr>
          <a:xfrm>
            <a:off x="6553200" y="6248400"/>
            <a:ext cx="1905000" cy="457200"/>
          </a:xfrm>
        </p:spPr>
        <p:txBody>
          <a:bodyPr/>
          <a:lstStyle>
            <a:lvl1pPr>
              <a:defRPr/>
            </a:lvl1pPr>
          </a:lstStyle>
          <a:p>
            <a:fld id="{1A09816C-500E-4ED9-9DAE-3A859EDA74F3}" type="slidenum">
              <a:rPr lang="en-US">
                <a:solidFill>
                  <a:prstClr val="white">
                    <a:alpha val="60000"/>
                  </a:prstClr>
                </a:solidFill>
              </a:rPr>
              <a:pPr/>
              <a:t>‹#›</a:t>
            </a:fld>
            <a:endParaRPr lang="en-US">
              <a:solidFill>
                <a:prstClr val="white">
                  <a:alpha val="60000"/>
                </a:prstClr>
              </a:solidFill>
            </a:endParaRPr>
          </a:p>
        </p:txBody>
      </p:sp>
    </p:spTree>
    <p:extLst>
      <p:ext uri="{BB962C8B-B14F-4D97-AF65-F5344CB8AC3E}">
        <p14:creationId xmlns:p14="http://schemas.microsoft.com/office/powerpoint/2010/main" val="396524152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prstClr val="white">
                  <a:alpha val="60000"/>
                </a:prstClr>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prstClr val="white">
                  <a:alpha val="60000"/>
                </a:prstClr>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F00706C-6562-40B6-A5AD-A3CA9A0BE20A}" type="slidenum">
              <a:rPr lang="en-US">
                <a:solidFill>
                  <a:prstClr val="white">
                    <a:alpha val="60000"/>
                  </a:prstClr>
                </a:solidFill>
              </a:rPr>
              <a:pPr>
                <a:defRPr/>
              </a:pPr>
              <a:t>‹#›</a:t>
            </a:fld>
            <a:endParaRPr lang="en-US">
              <a:solidFill>
                <a:prstClr val="white">
                  <a:alpha val="60000"/>
                </a:prstClr>
              </a:solidFill>
            </a:endParaRPr>
          </a:p>
        </p:txBody>
      </p:sp>
    </p:spTree>
    <p:extLst>
      <p:ext uri="{BB962C8B-B14F-4D97-AF65-F5344CB8AC3E}">
        <p14:creationId xmlns:p14="http://schemas.microsoft.com/office/powerpoint/2010/main" val="406439367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981200"/>
            <a:ext cx="3810000" cy="4114800"/>
          </a:xfrm>
        </p:spPr>
        <p:txBody>
          <a:bodyPr/>
          <a:lstStyle/>
          <a:p>
            <a:pPr lvl="0"/>
            <a:r>
              <a:rPr lang="en-US" noProof="0"/>
              <a:t>Click icon to add media</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white">
                  <a:alpha val="60000"/>
                </a:prst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white">
                  <a:alpha val="60000"/>
                </a:prstClr>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8E97956-2DED-4EDC-A927-0556A96A7570}" type="slidenum">
              <a:rPr lang="en-US">
                <a:solidFill>
                  <a:prstClr val="white">
                    <a:alpha val="60000"/>
                  </a:prstClr>
                </a:solidFill>
              </a:rPr>
              <a:pPr>
                <a:defRPr/>
              </a:pPr>
              <a:t>‹#›</a:t>
            </a:fld>
            <a:endParaRPr lang="en-US">
              <a:solidFill>
                <a:prstClr val="white">
                  <a:alpha val="60000"/>
                </a:prstClr>
              </a:solidFill>
            </a:endParaRPr>
          </a:p>
        </p:txBody>
      </p:sp>
    </p:spTree>
    <p:extLst>
      <p:ext uri="{BB962C8B-B14F-4D97-AF65-F5344CB8AC3E}">
        <p14:creationId xmlns:p14="http://schemas.microsoft.com/office/powerpoint/2010/main" val="900764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8DE4490-8615-49FA-AAF4-474C18F962EC}" type="datetimeFigureOut">
              <a:rPr lang="en-US" smtClean="0"/>
              <a:t>3/20/2016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C3E27E-86F8-427A-A94F-1E6C7A467B15}" type="slidenum">
              <a:rPr lang="en-US" smtClean="0"/>
              <a:t>‹#›</a:t>
            </a:fld>
            <a:endParaRPr lang="en-US"/>
          </a:p>
        </p:txBody>
      </p:sp>
    </p:spTree>
    <p:extLst>
      <p:ext uri="{BB962C8B-B14F-4D97-AF65-F5344CB8AC3E}">
        <p14:creationId xmlns:p14="http://schemas.microsoft.com/office/powerpoint/2010/main" val="123437427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extBox 7"/>
          <p:cNvSpPr txBox="1"/>
          <p:nvPr/>
        </p:nvSpPr>
        <p:spPr>
          <a:xfrm>
            <a:off x="1828800" y="3159760"/>
            <a:ext cx="457200" cy="1034129"/>
          </a:xfrm>
          <a:prstGeom prst="rect">
            <a:avLst/>
          </a:prstGeom>
          <a:noFill/>
        </p:spPr>
        <p:txBody>
          <a:bodyPr wrap="square" lIns="0" tIns="9144" rIns="0" bIns="9144" rtlCol="0" anchor="ctr" anchorCtr="0">
            <a:spAutoFit/>
          </a:bodyPr>
          <a:lstStyle/>
          <a:p>
            <a:r>
              <a:rPr lang="en-US" sz="6600" dirty="0">
                <a:solidFill>
                  <a:prstClr val="white"/>
                </a:solidFill>
                <a:effectLst>
                  <a:outerShdw blurRad="38100" dist="38100" dir="2700000" algn="tl">
                    <a:srgbClr val="000000">
                      <a:alpha val="43137"/>
                    </a:srgbClr>
                  </a:outerShdw>
                </a:effectLst>
              </a:rPr>
              <a:t>{</a:t>
            </a:r>
          </a:p>
        </p:txBody>
      </p:sp>
      <p:sp>
        <p:nvSpPr>
          <p:cNvPr id="2" name="Title 1"/>
          <p:cNvSpPr>
            <a:spLocks noGrp="1"/>
          </p:cNvSpPr>
          <p:nvPr>
            <p:ph type="ctrTitle"/>
          </p:nvPr>
        </p:nvSpPr>
        <p:spPr>
          <a:xfrm>
            <a:off x="777240" y="1219200"/>
            <a:ext cx="7543800" cy="2152650"/>
          </a:xfrm>
        </p:spPr>
        <p:txBody>
          <a:bodyPr>
            <a:noAutofit/>
          </a:bodyPr>
          <a:lstStyle>
            <a:lvl1pPr>
              <a:defRPr sz="600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2133600" y="3375491"/>
            <a:ext cx="6172200" cy="685800"/>
          </a:xfrm>
        </p:spPr>
        <p:txBody>
          <a:bodyPr anchor="ct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5" name="Date Placeholder 14"/>
          <p:cNvSpPr>
            <a:spLocks noGrp="1"/>
          </p:cNvSpPr>
          <p:nvPr>
            <p:ph type="dt" sz="half" idx="10"/>
          </p:nvPr>
        </p:nvSpPr>
        <p:spPr/>
        <p:txBody>
          <a:bodyPr/>
          <a:lstStyle/>
          <a:p>
            <a:fld id="{2069C06D-4ED8-42C6-905D-CA84CA1B6CBF}" type="datetime2">
              <a:rPr lang="en-US" smtClean="0">
                <a:solidFill>
                  <a:prstClr val="white">
                    <a:alpha val="60000"/>
                  </a:prstClr>
                </a:solidFill>
              </a:rPr>
              <a:pPr/>
              <a:t>Sunday, March 20, 2016</a:t>
            </a:fld>
            <a:endParaRPr lang="en-US" dirty="0">
              <a:solidFill>
                <a:prstClr val="white">
                  <a:alpha val="60000"/>
                </a:prstClr>
              </a:solidFill>
            </a:endParaRPr>
          </a:p>
        </p:txBody>
      </p:sp>
      <p:sp>
        <p:nvSpPr>
          <p:cNvPr id="16" name="Slide Number Placeholder 15"/>
          <p:cNvSpPr>
            <a:spLocks noGrp="1"/>
          </p:cNvSpPr>
          <p:nvPr>
            <p:ph type="sldNum" sz="quarter" idx="11"/>
          </p:nvPr>
        </p:nvSpPr>
        <p:spPr/>
        <p:txBody>
          <a:bodyPr/>
          <a:lstStyle/>
          <a:p>
            <a:fld id="{1789C0F2-17E0-497A-9BBE-0C73201AAFE3}" type="slidenum">
              <a:rPr lang="en-US" smtClean="0">
                <a:solidFill>
                  <a:prstClr val="white">
                    <a:alpha val="60000"/>
                  </a:prstClr>
                </a:solidFill>
              </a:rPr>
              <a:pPr/>
              <a:t>‹#›</a:t>
            </a:fld>
            <a:endParaRPr lang="en-US" dirty="0">
              <a:solidFill>
                <a:prstClr val="white">
                  <a:alpha val="60000"/>
                </a:prstClr>
              </a:solidFill>
            </a:endParaRPr>
          </a:p>
        </p:txBody>
      </p:sp>
      <p:sp>
        <p:nvSpPr>
          <p:cNvPr id="17" name="Footer Placeholder 16"/>
          <p:cNvSpPr>
            <a:spLocks noGrp="1"/>
          </p:cNvSpPr>
          <p:nvPr>
            <p:ph type="ftr" sz="quarter" idx="12"/>
          </p:nvPr>
        </p:nvSpPr>
        <p:spPr/>
        <p:txBody>
          <a:bodyPr/>
          <a:lstStyle/>
          <a:p>
            <a:endParaRPr lang="en-US" dirty="0">
              <a:solidFill>
                <a:prstClr val="white">
                  <a:alpha val="60000"/>
                </a:prstClr>
              </a:solidFill>
            </a:endParaRPr>
          </a:p>
        </p:txBody>
      </p:sp>
    </p:spTree>
    <p:extLst>
      <p:ext uri="{BB962C8B-B14F-4D97-AF65-F5344CB8AC3E}">
        <p14:creationId xmlns:p14="http://schemas.microsoft.com/office/powerpoint/2010/main" val="93501308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2"/>
          <p:cNvSpPr>
            <a:spLocks noGrp="1"/>
          </p:cNvSpPr>
          <p:nvPr>
            <p:ph type="title"/>
          </p:nvPr>
        </p:nvSpPr>
        <p:spPr/>
        <p:txBody>
          <a:bodyPr/>
          <a:lstStyle/>
          <a:p>
            <a:r>
              <a:rPr lang="en-US"/>
              <a:t>Click to edit Master title style</a:t>
            </a:r>
          </a:p>
        </p:txBody>
      </p:sp>
      <p:sp>
        <p:nvSpPr>
          <p:cNvPr id="14" name="Date Placeholder 13"/>
          <p:cNvSpPr>
            <a:spLocks noGrp="1"/>
          </p:cNvSpPr>
          <p:nvPr>
            <p:ph type="dt" sz="half" idx="10"/>
          </p:nvPr>
        </p:nvSpPr>
        <p:spPr/>
        <p:txBody>
          <a:bodyPr/>
          <a:lstStyle/>
          <a:p>
            <a:fld id="{14CB1CAA-32CD-4B55-B92A-B8F0843CACF4}" type="datetime2">
              <a:rPr lang="en-US" smtClean="0">
                <a:solidFill>
                  <a:prstClr val="white">
                    <a:alpha val="60000"/>
                  </a:prstClr>
                </a:solidFill>
              </a:rPr>
              <a:pPr/>
              <a:t>Sunday, March 20, 2016</a:t>
            </a:fld>
            <a:endParaRPr lang="en-US" dirty="0">
              <a:solidFill>
                <a:prstClr val="white">
                  <a:alpha val="60000"/>
                </a:prstClr>
              </a:solidFill>
            </a:endParaRPr>
          </a:p>
        </p:txBody>
      </p:sp>
      <p:sp>
        <p:nvSpPr>
          <p:cNvPr id="15" name="Slide Number Placeholder 14"/>
          <p:cNvSpPr>
            <a:spLocks noGrp="1"/>
          </p:cNvSpPr>
          <p:nvPr>
            <p:ph type="sldNum" sz="quarter" idx="11"/>
          </p:nvPr>
        </p:nvSpPr>
        <p:spPr/>
        <p:txBody>
          <a:bodyPr/>
          <a:lstStyle/>
          <a:p>
            <a:fld id="{1789C0F2-17E0-497A-9BBE-0C73201AAFE3}" type="slidenum">
              <a:rPr lang="en-US" smtClean="0">
                <a:solidFill>
                  <a:prstClr val="white">
                    <a:alpha val="60000"/>
                  </a:prstClr>
                </a:solidFill>
              </a:rPr>
              <a:pPr/>
              <a:t>‹#›</a:t>
            </a:fld>
            <a:endParaRPr lang="en-US" dirty="0">
              <a:solidFill>
                <a:prstClr val="white">
                  <a:alpha val="60000"/>
                </a:prstClr>
              </a:solidFill>
            </a:endParaRPr>
          </a:p>
        </p:txBody>
      </p:sp>
      <p:sp>
        <p:nvSpPr>
          <p:cNvPr id="16" name="Footer Placeholder 15"/>
          <p:cNvSpPr>
            <a:spLocks noGrp="1"/>
          </p:cNvSpPr>
          <p:nvPr>
            <p:ph type="ftr" sz="quarter" idx="12"/>
          </p:nvPr>
        </p:nvSpPr>
        <p:spPr/>
        <p:txBody>
          <a:bodyPr/>
          <a:lstStyle/>
          <a:p>
            <a:endParaRPr lang="en-US" dirty="0">
              <a:solidFill>
                <a:prstClr val="white">
                  <a:alpha val="60000"/>
                </a:prstClr>
              </a:solidFill>
            </a:endParaRPr>
          </a:p>
        </p:txBody>
      </p:sp>
    </p:spTree>
    <p:extLst>
      <p:ext uri="{BB962C8B-B14F-4D97-AF65-F5344CB8AC3E}">
        <p14:creationId xmlns:p14="http://schemas.microsoft.com/office/powerpoint/2010/main" val="421477940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TextBox 7"/>
          <p:cNvSpPr txBox="1"/>
          <p:nvPr/>
        </p:nvSpPr>
        <p:spPr>
          <a:xfrm>
            <a:off x="4267200" y="4074497"/>
            <a:ext cx="457200" cy="1015663"/>
          </a:xfrm>
          <a:prstGeom prst="rect">
            <a:avLst/>
          </a:prstGeom>
          <a:noFill/>
        </p:spPr>
        <p:txBody>
          <a:bodyPr wrap="square" lIns="0" tIns="0" rIns="0" bIns="0" rtlCol="0" anchor="t" anchorCtr="0">
            <a:spAutoFit/>
          </a:bodyPr>
          <a:lstStyle/>
          <a:p>
            <a:r>
              <a:rPr lang="en-US" sz="6600" dirty="0">
                <a:solidFill>
                  <a:prstClr val="white"/>
                </a:solidFill>
                <a:effectLst>
                  <a:outerShdw blurRad="38100" dist="38100" dir="2700000" algn="tl">
                    <a:srgbClr val="000000">
                      <a:alpha val="43137"/>
                    </a:srgbClr>
                  </a:outerShdw>
                </a:effectLst>
              </a:rPr>
              <a:t>{</a:t>
            </a:r>
          </a:p>
        </p:txBody>
      </p:sp>
      <p:sp>
        <p:nvSpPr>
          <p:cNvPr id="3" name="Text Placeholder 2"/>
          <p:cNvSpPr>
            <a:spLocks noGrp="1"/>
          </p:cNvSpPr>
          <p:nvPr>
            <p:ph type="body" idx="1"/>
          </p:nvPr>
        </p:nvSpPr>
        <p:spPr>
          <a:xfrm>
            <a:off x="4572000" y="4267368"/>
            <a:ext cx="3733800" cy="731520"/>
          </a:xfrm>
        </p:spPr>
        <p:txBody>
          <a:bodyPr anchor="ctr">
            <a:normAutofit/>
          </a:bodyPr>
          <a:lstStyle>
            <a:lvl1pPr marL="0" indent="0">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2" name="Date Placeholder 11"/>
          <p:cNvSpPr>
            <a:spLocks noGrp="1"/>
          </p:cNvSpPr>
          <p:nvPr>
            <p:ph type="dt" sz="half" idx="10"/>
          </p:nvPr>
        </p:nvSpPr>
        <p:spPr/>
        <p:txBody>
          <a:bodyPr/>
          <a:lstStyle/>
          <a:p>
            <a:fld id="{3AD8CDC4-3D19-4983-B478-82F6B8E5AB66}" type="datetime2">
              <a:rPr lang="en-US" smtClean="0">
                <a:solidFill>
                  <a:prstClr val="white">
                    <a:alpha val="60000"/>
                  </a:prstClr>
                </a:solidFill>
              </a:rPr>
              <a:pPr/>
              <a:t>Sunday, March 20, 2016</a:t>
            </a:fld>
            <a:endParaRPr lang="en-US" dirty="0">
              <a:solidFill>
                <a:prstClr val="white">
                  <a:alpha val="60000"/>
                </a:prstClr>
              </a:solidFill>
            </a:endParaRPr>
          </a:p>
        </p:txBody>
      </p:sp>
      <p:sp>
        <p:nvSpPr>
          <p:cNvPr id="13" name="Slide Number Placeholder 12"/>
          <p:cNvSpPr>
            <a:spLocks noGrp="1"/>
          </p:cNvSpPr>
          <p:nvPr>
            <p:ph type="sldNum" sz="quarter" idx="11"/>
          </p:nvPr>
        </p:nvSpPr>
        <p:spPr/>
        <p:txBody>
          <a:bodyPr/>
          <a:lstStyle/>
          <a:p>
            <a:fld id="{1789C0F2-17E0-497A-9BBE-0C73201AAFE3}" type="slidenum">
              <a:rPr lang="en-US" smtClean="0">
                <a:solidFill>
                  <a:prstClr val="white">
                    <a:alpha val="60000"/>
                  </a:prstClr>
                </a:solidFill>
              </a:rPr>
              <a:pPr/>
              <a:t>‹#›</a:t>
            </a:fld>
            <a:endParaRPr lang="en-US" dirty="0">
              <a:solidFill>
                <a:prstClr val="white">
                  <a:alpha val="60000"/>
                </a:prstClr>
              </a:solidFill>
            </a:endParaRPr>
          </a:p>
        </p:txBody>
      </p:sp>
      <p:sp>
        <p:nvSpPr>
          <p:cNvPr id="14" name="Footer Placeholder 13"/>
          <p:cNvSpPr>
            <a:spLocks noGrp="1"/>
          </p:cNvSpPr>
          <p:nvPr>
            <p:ph type="ftr" sz="quarter" idx="12"/>
          </p:nvPr>
        </p:nvSpPr>
        <p:spPr/>
        <p:txBody>
          <a:bodyPr/>
          <a:lstStyle/>
          <a:p>
            <a:endParaRPr lang="en-US" dirty="0">
              <a:solidFill>
                <a:prstClr val="white">
                  <a:alpha val="60000"/>
                </a:prstClr>
              </a:solidFill>
            </a:endParaRPr>
          </a:p>
        </p:txBody>
      </p:sp>
      <p:sp>
        <p:nvSpPr>
          <p:cNvPr id="4" name="Title 3"/>
          <p:cNvSpPr>
            <a:spLocks noGrp="1"/>
          </p:cNvSpPr>
          <p:nvPr>
            <p:ph type="title"/>
          </p:nvPr>
        </p:nvSpPr>
        <p:spPr>
          <a:xfrm>
            <a:off x="2286000" y="1905000"/>
            <a:ext cx="6035040" cy="2350008"/>
          </a:xfrm>
        </p:spPr>
        <p:txBody>
          <a:bodyPr/>
          <a:lstStyle>
            <a:lvl1pPr marL="0" algn="l" defTabSz="914400" rtl="0" eaLnBrk="1" latinLnBrk="0" hangingPunct="1">
              <a:spcBef>
                <a:spcPct val="0"/>
              </a:spcBef>
              <a:buNone/>
              <a:defRPr lang="en-US" sz="5400" b="0" kern="1200" cap="none" dirty="0" smtClean="0">
                <a:solidFill>
                  <a:schemeClr val="tx1"/>
                </a:solidFill>
                <a:effectLst>
                  <a:outerShdw blurRad="38100" dist="38100" dir="2700000" algn="tl">
                    <a:srgbClr val="000000">
                      <a:alpha val="43137"/>
                    </a:srgbClr>
                  </a:outerShdw>
                </a:effectLst>
                <a:latin typeface="+mj-lt"/>
                <a:ea typeface="+mj-ea"/>
                <a:cs typeface="+mj-cs"/>
              </a:defRPr>
            </a:lvl1pPr>
          </a:lstStyle>
          <a:p>
            <a:r>
              <a:rPr lang="en-US"/>
              <a:t>Click to edit Master title style</a:t>
            </a:r>
            <a:endParaRPr lang="en-US" dirty="0"/>
          </a:p>
        </p:txBody>
      </p:sp>
    </p:spTree>
    <p:extLst>
      <p:ext uri="{BB962C8B-B14F-4D97-AF65-F5344CB8AC3E}">
        <p14:creationId xmlns:p14="http://schemas.microsoft.com/office/powerpoint/2010/main" val="17836714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84B82477-D5D3-4181-8C11-75D0F2433A87}" type="datetime2">
              <a:rPr lang="en-US" smtClean="0">
                <a:solidFill>
                  <a:prstClr val="white">
                    <a:alpha val="60000"/>
                  </a:prstClr>
                </a:solidFill>
              </a:rPr>
              <a:pPr/>
              <a:t>Sunday, March 20, 2016</a:t>
            </a:fld>
            <a:endParaRPr lang="en-US" dirty="0">
              <a:solidFill>
                <a:prstClr val="white">
                  <a:alpha val="60000"/>
                </a:prstClr>
              </a:solidFill>
            </a:endParaRPr>
          </a:p>
        </p:txBody>
      </p:sp>
      <p:sp>
        <p:nvSpPr>
          <p:cNvPr id="9" name="Slide Number Placeholder 8"/>
          <p:cNvSpPr>
            <a:spLocks noGrp="1"/>
          </p:cNvSpPr>
          <p:nvPr>
            <p:ph type="sldNum" sz="quarter" idx="11"/>
          </p:nvPr>
        </p:nvSpPr>
        <p:spPr/>
        <p:txBody>
          <a:bodyPr/>
          <a:lstStyle/>
          <a:p>
            <a:fld id="{1789C0F2-17E0-497A-9BBE-0C73201AAFE3}" type="slidenum">
              <a:rPr lang="en-US" smtClean="0">
                <a:solidFill>
                  <a:prstClr val="white">
                    <a:alpha val="60000"/>
                  </a:prstClr>
                </a:solidFill>
              </a:rPr>
              <a:pPr/>
              <a:t>‹#›</a:t>
            </a:fld>
            <a:endParaRPr lang="en-US" dirty="0">
              <a:solidFill>
                <a:prstClr val="white">
                  <a:alpha val="60000"/>
                </a:prstClr>
              </a:solidFill>
            </a:endParaRPr>
          </a:p>
        </p:txBody>
      </p:sp>
      <p:sp>
        <p:nvSpPr>
          <p:cNvPr id="10" name="Footer Placeholder 9"/>
          <p:cNvSpPr>
            <a:spLocks noGrp="1"/>
          </p:cNvSpPr>
          <p:nvPr>
            <p:ph type="ftr" sz="quarter" idx="12"/>
          </p:nvPr>
        </p:nvSpPr>
        <p:spPr/>
        <p:txBody>
          <a:bodyPr/>
          <a:lstStyle/>
          <a:p>
            <a:endParaRPr lang="en-US" dirty="0">
              <a:solidFill>
                <a:prstClr val="white">
                  <a:alpha val="60000"/>
                </a:prstClr>
              </a:solidFill>
            </a:endParaRPr>
          </a:p>
        </p:txBody>
      </p:sp>
      <p:sp>
        <p:nvSpPr>
          <p:cNvPr id="11" name="Title 10"/>
          <p:cNvSpPr>
            <a:spLocks noGrp="1"/>
          </p:cNvSpPr>
          <p:nvPr>
            <p:ph type="title"/>
          </p:nvPr>
        </p:nvSpPr>
        <p:spPr/>
        <p:txBody>
          <a:bodyPr/>
          <a:lstStyle/>
          <a:p>
            <a:r>
              <a:rPr lang="en-US"/>
              <a:t>Click to edit Master title style</a:t>
            </a:r>
            <a:endParaRPr lang="en-US" dirty="0"/>
          </a:p>
        </p:txBody>
      </p:sp>
      <p:sp>
        <p:nvSpPr>
          <p:cNvPr id="5" name="Content Placeholder 4"/>
          <p:cNvSpPr>
            <a:spLocks noGrp="1"/>
          </p:cNvSpPr>
          <p:nvPr>
            <p:ph sz="quarter" idx="13"/>
          </p:nvPr>
        </p:nvSpPr>
        <p:spPr>
          <a:xfrm>
            <a:off x="1344168" y="658368"/>
            <a:ext cx="3273552"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6"/>
          <p:cNvSpPr>
            <a:spLocks noGrp="1"/>
          </p:cNvSpPr>
          <p:nvPr>
            <p:ph sz="quarter" idx="14"/>
          </p:nvPr>
        </p:nvSpPr>
        <p:spPr>
          <a:xfrm>
            <a:off x="5029200" y="658368"/>
            <a:ext cx="3273552" cy="3432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477004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4112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44168" y="1371600"/>
            <a:ext cx="3276600"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2920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29200" y="1371600"/>
            <a:ext cx="3273552"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Box 12"/>
          <p:cNvSpPr txBox="1"/>
          <p:nvPr/>
        </p:nvSpPr>
        <p:spPr>
          <a:xfrm>
            <a:off x="1056640" y="520192"/>
            <a:ext cx="457200" cy="923330"/>
          </a:xfrm>
          <a:prstGeom prst="rect">
            <a:avLst/>
          </a:prstGeom>
          <a:noFill/>
        </p:spPr>
        <p:txBody>
          <a:bodyPr wrap="square" lIns="0" tIns="0" rIns="0" bIns="0" rtlCol="0" anchor="t" anchorCtr="0">
            <a:spAutoFit/>
          </a:bodyPr>
          <a:lstStyle/>
          <a:p>
            <a:r>
              <a:rPr lang="en-US" sz="6000" dirty="0">
                <a:solidFill>
                  <a:prstClr val="white"/>
                </a:solidFill>
                <a:effectLst>
                  <a:outerShdw blurRad="38100" dist="38100" dir="2700000" algn="tl">
                    <a:srgbClr val="000000">
                      <a:alpha val="43137"/>
                    </a:srgbClr>
                  </a:outerShdw>
                </a:effectLst>
              </a:rPr>
              <a:t>{</a:t>
            </a:r>
          </a:p>
        </p:txBody>
      </p:sp>
      <p:sp>
        <p:nvSpPr>
          <p:cNvPr id="18" name="TextBox 17"/>
          <p:cNvSpPr txBox="1"/>
          <p:nvPr/>
        </p:nvSpPr>
        <p:spPr>
          <a:xfrm>
            <a:off x="4780280" y="520192"/>
            <a:ext cx="457200" cy="923330"/>
          </a:xfrm>
          <a:prstGeom prst="rect">
            <a:avLst/>
          </a:prstGeom>
          <a:noFill/>
        </p:spPr>
        <p:txBody>
          <a:bodyPr wrap="square" lIns="0" tIns="0" rIns="0" bIns="0" rtlCol="0" anchor="t" anchorCtr="0">
            <a:spAutoFit/>
          </a:bodyPr>
          <a:lstStyle/>
          <a:p>
            <a:r>
              <a:rPr lang="en-US" sz="6000" dirty="0">
                <a:solidFill>
                  <a:prstClr val="white"/>
                </a:solidFill>
                <a:effectLst>
                  <a:outerShdw blurRad="38100" dist="38100" dir="2700000" algn="tl">
                    <a:srgbClr val="000000">
                      <a:alpha val="43137"/>
                    </a:srgbClr>
                  </a:outerShdw>
                </a:effectLst>
              </a:rPr>
              <a:t>{</a:t>
            </a:r>
          </a:p>
        </p:txBody>
      </p:sp>
      <p:sp>
        <p:nvSpPr>
          <p:cNvPr id="12" name="Title 11"/>
          <p:cNvSpPr>
            <a:spLocks noGrp="1"/>
          </p:cNvSpPr>
          <p:nvPr>
            <p:ph type="title"/>
          </p:nvPr>
        </p:nvSpPr>
        <p:spPr/>
        <p:txBody>
          <a:bodyPr/>
          <a:lstStyle/>
          <a:p>
            <a:r>
              <a:rPr lang="en-US"/>
              <a:t>Click to edit Master title style</a:t>
            </a:r>
            <a:endParaRPr lang="en-US" dirty="0"/>
          </a:p>
        </p:txBody>
      </p:sp>
      <p:sp>
        <p:nvSpPr>
          <p:cNvPr id="14" name="Date Placeholder 13"/>
          <p:cNvSpPr>
            <a:spLocks noGrp="1"/>
          </p:cNvSpPr>
          <p:nvPr>
            <p:ph type="dt" sz="half" idx="10"/>
          </p:nvPr>
        </p:nvSpPr>
        <p:spPr/>
        <p:txBody>
          <a:bodyPr/>
          <a:lstStyle/>
          <a:p>
            <a:fld id="{213E253B-1893-4367-8BAE-DF4BC10DC578}" type="datetime2">
              <a:rPr lang="en-US" smtClean="0">
                <a:solidFill>
                  <a:prstClr val="white">
                    <a:alpha val="60000"/>
                  </a:prstClr>
                </a:solidFill>
              </a:rPr>
              <a:pPr/>
              <a:t>Sunday, March 20, 2016</a:t>
            </a:fld>
            <a:endParaRPr lang="en-US" dirty="0">
              <a:solidFill>
                <a:prstClr val="white">
                  <a:alpha val="60000"/>
                </a:prstClr>
              </a:solidFill>
            </a:endParaRPr>
          </a:p>
        </p:txBody>
      </p:sp>
      <p:sp>
        <p:nvSpPr>
          <p:cNvPr id="15" name="Slide Number Placeholder 14"/>
          <p:cNvSpPr>
            <a:spLocks noGrp="1"/>
          </p:cNvSpPr>
          <p:nvPr>
            <p:ph type="sldNum" sz="quarter" idx="11"/>
          </p:nvPr>
        </p:nvSpPr>
        <p:spPr/>
        <p:txBody>
          <a:bodyPr/>
          <a:lstStyle/>
          <a:p>
            <a:fld id="{1789C0F2-17E0-497A-9BBE-0C73201AAFE3}" type="slidenum">
              <a:rPr lang="en-US" smtClean="0">
                <a:solidFill>
                  <a:prstClr val="white">
                    <a:alpha val="60000"/>
                  </a:prstClr>
                </a:solidFill>
              </a:rPr>
              <a:pPr/>
              <a:t>‹#›</a:t>
            </a:fld>
            <a:endParaRPr lang="en-US" dirty="0">
              <a:solidFill>
                <a:prstClr val="white">
                  <a:alpha val="60000"/>
                </a:prstClr>
              </a:solidFill>
            </a:endParaRPr>
          </a:p>
        </p:txBody>
      </p:sp>
      <p:sp>
        <p:nvSpPr>
          <p:cNvPr id="16" name="Footer Placeholder 15"/>
          <p:cNvSpPr>
            <a:spLocks noGrp="1"/>
          </p:cNvSpPr>
          <p:nvPr>
            <p:ph type="ftr" sz="quarter" idx="12"/>
          </p:nvPr>
        </p:nvSpPr>
        <p:spPr/>
        <p:txBody>
          <a:bodyPr/>
          <a:lstStyle/>
          <a:p>
            <a:endParaRPr lang="en-US" dirty="0">
              <a:solidFill>
                <a:prstClr val="white">
                  <a:alpha val="60000"/>
                </a:prstClr>
              </a:solidFill>
            </a:endParaRPr>
          </a:p>
        </p:txBody>
      </p:sp>
    </p:spTree>
    <p:extLst>
      <p:ext uri="{BB962C8B-B14F-4D97-AF65-F5344CB8AC3E}">
        <p14:creationId xmlns:p14="http://schemas.microsoft.com/office/powerpoint/2010/main" val="422228737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7" name="Date Placeholder 6"/>
          <p:cNvSpPr>
            <a:spLocks noGrp="1"/>
          </p:cNvSpPr>
          <p:nvPr>
            <p:ph type="dt" sz="half" idx="10"/>
          </p:nvPr>
        </p:nvSpPr>
        <p:spPr/>
        <p:txBody>
          <a:bodyPr/>
          <a:lstStyle/>
          <a:p>
            <a:fld id="{8B62300D-25B3-4603-86C9-4CB776489F00}" type="datetime2">
              <a:rPr lang="en-US" smtClean="0">
                <a:solidFill>
                  <a:prstClr val="white">
                    <a:alpha val="60000"/>
                  </a:prstClr>
                </a:solidFill>
              </a:rPr>
              <a:pPr/>
              <a:t>Sunday, March 20, 2016</a:t>
            </a:fld>
            <a:endParaRPr lang="en-US" dirty="0">
              <a:solidFill>
                <a:prstClr val="white">
                  <a:alpha val="60000"/>
                </a:prstClr>
              </a:solidFill>
            </a:endParaRPr>
          </a:p>
        </p:txBody>
      </p:sp>
      <p:sp>
        <p:nvSpPr>
          <p:cNvPr id="8" name="Slide Number Placeholder 7"/>
          <p:cNvSpPr>
            <a:spLocks noGrp="1"/>
          </p:cNvSpPr>
          <p:nvPr>
            <p:ph type="sldNum" sz="quarter" idx="11"/>
          </p:nvPr>
        </p:nvSpPr>
        <p:spPr/>
        <p:txBody>
          <a:bodyPr/>
          <a:lstStyle/>
          <a:p>
            <a:fld id="{1789C0F2-17E0-497A-9BBE-0C73201AAFE3}" type="slidenum">
              <a:rPr lang="en-US" smtClean="0">
                <a:solidFill>
                  <a:prstClr val="white">
                    <a:alpha val="60000"/>
                  </a:prstClr>
                </a:solidFill>
              </a:rPr>
              <a:pPr/>
              <a:t>‹#›</a:t>
            </a:fld>
            <a:endParaRPr lang="en-US" dirty="0">
              <a:solidFill>
                <a:prstClr val="white">
                  <a:alpha val="60000"/>
                </a:prstClr>
              </a:solidFill>
            </a:endParaRPr>
          </a:p>
        </p:txBody>
      </p:sp>
      <p:sp>
        <p:nvSpPr>
          <p:cNvPr id="9" name="Footer Placeholder 8"/>
          <p:cNvSpPr>
            <a:spLocks noGrp="1"/>
          </p:cNvSpPr>
          <p:nvPr>
            <p:ph type="ftr" sz="quarter" idx="12"/>
          </p:nvPr>
        </p:nvSpPr>
        <p:spPr/>
        <p:txBody>
          <a:bodyPr/>
          <a:lstStyle/>
          <a:p>
            <a:endParaRPr lang="en-US" dirty="0">
              <a:solidFill>
                <a:prstClr val="white">
                  <a:alpha val="60000"/>
                </a:prstClr>
              </a:solidFill>
            </a:endParaRPr>
          </a:p>
        </p:txBody>
      </p:sp>
    </p:spTree>
    <p:extLst>
      <p:ext uri="{BB962C8B-B14F-4D97-AF65-F5344CB8AC3E}">
        <p14:creationId xmlns:p14="http://schemas.microsoft.com/office/powerpoint/2010/main" val="48975835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C6314AD9-FCC8-48B7-B85B-012A91320DFF}" type="datetime2">
              <a:rPr lang="en-US" smtClean="0">
                <a:solidFill>
                  <a:prstClr val="white">
                    <a:alpha val="60000"/>
                  </a:prstClr>
                </a:solidFill>
              </a:rPr>
              <a:pPr/>
              <a:t>Sunday, March 20, 2016</a:t>
            </a:fld>
            <a:endParaRPr lang="en-US" dirty="0">
              <a:solidFill>
                <a:prstClr val="white">
                  <a:alpha val="60000"/>
                </a:prstClr>
              </a:solidFill>
            </a:endParaRPr>
          </a:p>
        </p:txBody>
      </p:sp>
      <p:sp>
        <p:nvSpPr>
          <p:cNvPr id="6" name="Slide Number Placeholder 5"/>
          <p:cNvSpPr>
            <a:spLocks noGrp="1"/>
          </p:cNvSpPr>
          <p:nvPr>
            <p:ph type="sldNum" sz="quarter" idx="11"/>
          </p:nvPr>
        </p:nvSpPr>
        <p:spPr/>
        <p:txBody>
          <a:bodyPr/>
          <a:lstStyle/>
          <a:p>
            <a:fld id="{1789C0F2-17E0-497A-9BBE-0C73201AAFE3}" type="slidenum">
              <a:rPr lang="en-US" smtClean="0">
                <a:solidFill>
                  <a:prstClr val="white">
                    <a:alpha val="60000"/>
                  </a:prstClr>
                </a:solidFill>
              </a:rPr>
              <a:pPr/>
              <a:t>‹#›</a:t>
            </a:fld>
            <a:endParaRPr lang="en-US" dirty="0">
              <a:solidFill>
                <a:prstClr val="white">
                  <a:alpha val="60000"/>
                </a:prstClr>
              </a:solidFill>
            </a:endParaRPr>
          </a:p>
        </p:txBody>
      </p:sp>
      <p:sp>
        <p:nvSpPr>
          <p:cNvPr id="7" name="Footer Placeholder 6"/>
          <p:cNvSpPr>
            <a:spLocks noGrp="1"/>
          </p:cNvSpPr>
          <p:nvPr>
            <p:ph type="ftr" sz="quarter" idx="12"/>
          </p:nvPr>
        </p:nvSpPr>
        <p:spPr/>
        <p:txBody>
          <a:bodyPr/>
          <a:lstStyle/>
          <a:p>
            <a:endParaRPr lang="en-US" dirty="0">
              <a:solidFill>
                <a:prstClr val="white">
                  <a:alpha val="60000"/>
                </a:prstClr>
              </a:solidFill>
            </a:endParaRPr>
          </a:p>
        </p:txBody>
      </p:sp>
    </p:spTree>
    <p:extLst>
      <p:ext uri="{BB962C8B-B14F-4D97-AF65-F5344CB8AC3E}">
        <p14:creationId xmlns:p14="http://schemas.microsoft.com/office/powerpoint/2010/main" val="401066367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TextBox 8"/>
          <p:cNvSpPr txBox="1"/>
          <p:nvPr/>
        </p:nvSpPr>
        <p:spPr>
          <a:xfrm>
            <a:off x="5328920" y="1774588"/>
            <a:ext cx="457200" cy="1231106"/>
          </a:xfrm>
          <a:prstGeom prst="rect">
            <a:avLst/>
          </a:prstGeom>
          <a:noFill/>
        </p:spPr>
        <p:txBody>
          <a:bodyPr wrap="square" lIns="0" tIns="0" rIns="0" bIns="0" rtlCol="0" anchor="t" anchorCtr="0">
            <a:spAutoFit/>
          </a:bodyPr>
          <a:lstStyle/>
          <a:p>
            <a:r>
              <a:rPr lang="en-US" sz="8000" dirty="0">
                <a:solidFill>
                  <a:prstClr val="white"/>
                </a:solidFill>
                <a:effectLst>
                  <a:outerShdw blurRad="38100" dist="38100" dir="2700000" algn="tl">
                    <a:srgbClr val="000000">
                      <a:alpha val="43137"/>
                    </a:srgbClr>
                  </a:outerShdw>
                </a:effectLst>
              </a:rPr>
              <a:t>{</a:t>
            </a:r>
          </a:p>
        </p:txBody>
      </p:sp>
      <p:sp>
        <p:nvSpPr>
          <p:cNvPr id="3" name="Content Placeholder 2"/>
          <p:cNvSpPr>
            <a:spLocks noGrp="1"/>
          </p:cNvSpPr>
          <p:nvPr>
            <p:ph idx="1"/>
          </p:nvPr>
        </p:nvSpPr>
        <p:spPr>
          <a:xfrm>
            <a:off x="838200" y="685801"/>
            <a:ext cx="4343400" cy="3429000"/>
          </a:xfrm>
        </p:spPr>
        <p:txBody>
          <a:bodyPr anchor="ct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15000" y="685801"/>
            <a:ext cx="2590800" cy="3429000"/>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5" name="Date Placeholder 14"/>
          <p:cNvSpPr>
            <a:spLocks noGrp="1"/>
          </p:cNvSpPr>
          <p:nvPr>
            <p:ph type="dt" sz="half" idx="10"/>
          </p:nvPr>
        </p:nvSpPr>
        <p:spPr/>
        <p:txBody>
          <a:bodyPr/>
          <a:lstStyle/>
          <a:p>
            <a:fld id="{3182DC50-D5DB-4F94-B367-9876CD2C4012}" type="datetime2">
              <a:rPr lang="en-US" smtClean="0">
                <a:solidFill>
                  <a:prstClr val="white">
                    <a:alpha val="60000"/>
                  </a:prstClr>
                </a:solidFill>
              </a:rPr>
              <a:pPr/>
              <a:t>Sunday, March 20, 2016</a:t>
            </a:fld>
            <a:endParaRPr lang="en-US" dirty="0">
              <a:solidFill>
                <a:prstClr val="white">
                  <a:alpha val="60000"/>
                </a:prstClr>
              </a:solidFill>
            </a:endParaRPr>
          </a:p>
        </p:txBody>
      </p:sp>
      <p:sp>
        <p:nvSpPr>
          <p:cNvPr id="16" name="Slide Number Placeholder 15"/>
          <p:cNvSpPr>
            <a:spLocks noGrp="1"/>
          </p:cNvSpPr>
          <p:nvPr>
            <p:ph type="sldNum" sz="quarter" idx="11"/>
          </p:nvPr>
        </p:nvSpPr>
        <p:spPr/>
        <p:txBody>
          <a:bodyPr/>
          <a:lstStyle/>
          <a:p>
            <a:fld id="{1789C0F2-17E0-497A-9BBE-0C73201AAFE3}" type="slidenum">
              <a:rPr lang="en-US" smtClean="0">
                <a:solidFill>
                  <a:prstClr val="white">
                    <a:alpha val="60000"/>
                  </a:prstClr>
                </a:solidFill>
              </a:rPr>
              <a:pPr/>
              <a:t>‹#›</a:t>
            </a:fld>
            <a:endParaRPr lang="en-US" dirty="0">
              <a:solidFill>
                <a:prstClr val="white">
                  <a:alpha val="60000"/>
                </a:prstClr>
              </a:solidFill>
            </a:endParaRPr>
          </a:p>
        </p:txBody>
      </p:sp>
      <p:sp>
        <p:nvSpPr>
          <p:cNvPr id="17" name="Footer Placeholder 16"/>
          <p:cNvSpPr>
            <a:spLocks noGrp="1"/>
          </p:cNvSpPr>
          <p:nvPr>
            <p:ph type="ftr" sz="quarter" idx="12"/>
          </p:nvPr>
        </p:nvSpPr>
        <p:spPr/>
        <p:txBody>
          <a:bodyPr/>
          <a:lstStyle/>
          <a:p>
            <a:endParaRPr lang="en-US" dirty="0">
              <a:solidFill>
                <a:prstClr val="white">
                  <a:alpha val="60000"/>
                </a:prstClr>
              </a:solidFill>
            </a:endParaRPr>
          </a:p>
        </p:txBody>
      </p:sp>
      <p:sp>
        <p:nvSpPr>
          <p:cNvPr id="18" name="Title 17"/>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27450079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219200" y="612775"/>
            <a:ext cx="6705600" cy="2546985"/>
          </a:xfrm>
          <a:effectLst>
            <a:outerShdw blurRad="152400" dist="317500" dir="5400000" sx="90000" sy="-19000" rotWithShape="0">
              <a:prstClr val="black">
                <a:alpha val="15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743200" y="3453047"/>
            <a:ext cx="5029200" cy="720804"/>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Box 8"/>
          <p:cNvSpPr txBox="1"/>
          <p:nvPr/>
        </p:nvSpPr>
        <p:spPr>
          <a:xfrm>
            <a:off x="2435352" y="3331464"/>
            <a:ext cx="457200" cy="923330"/>
          </a:xfrm>
          <a:prstGeom prst="rect">
            <a:avLst/>
          </a:prstGeom>
          <a:noFill/>
        </p:spPr>
        <p:txBody>
          <a:bodyPr wrap="square" lIns="0" tIns="0" rIns="0" bIns="0" rtlCol="0" anchor="t" anchorCtr="0">
            <a:spAutoFit/>
          </a:bodyPr>
          <a:lstStyle/>
          <a:p>
            <a:r>
              <a:rPr lang="en-US" sz="6000" dirty="0">
                <a:solidFill>
                  <a:prstClr val="white"/>
                </a:solidFill>
                <a:effectLst>
                  <a:outerShdw blurRad="38100" dist="38100" dir="2700000" algn="tl">
                    <a:srgbClr val="000000">
                      <a:alpha val="43137"/>
                    </a:srgbClr>
                  </a:outerShdw>
                </a:effectLst>
              </a:rPr>
              <a:t>{</a:t>
            </a:r>
          </a:p>
        </p:txBody>
      </p:sp>
      <p:sp>
        <p:nvSpPr>
          <p:cNvPr id="11" name="Title 10"/>
          <p:cNvSpPr>
            <a:spLocks noGrp="1"/>
          </p:cNvSpPr>
          <p:nvPr>
            <p:ph type="title"/>
          </p:nvPr>
        </p:nvSpPr>
        <p:spPr/>
        <p:txBody>
          <a:bodyPr/>
          <a:lstStyle/>
          <a:p>
            <a:r>
              <a:rPr lang="en-US"/>
              <a:t>Click to edit Master title style</a:t>
            </a:r>
          </a:p>
        </p:txBody>
      </p:sp>
      <p:sp>
        <p:nvSpPr>
          <p:cNvPr id="13" name="Date Placeholder 12"/>
          <p:cNvSpPr>
            <a:spLocks noGrp="1"/>
          </p:cNvSpPr>
          <p:nvPr>
            <p:ph type="dt" sz="half" idx="10"/>
          </p:nvPr>
        </p:nvSpPr>
        <p:spPr/>
        <p:txBody>
          <a:bodyPr/>
          <a:lstStyle/>
          <a:p>
            <a:fld id="{292EB412-E790-42EA-81FE-2925D3A43D91}" type="datetime2">
              <a:rPr lang="en-US" smtClean="0">
                <a:solidFill>
                  <a:prstClr val="white">
                    <a:alpha val="60000"/>
                  </a:prstClr>
                </a:solidFill>
              </a:rPr>
              <a:pPr/>
              <a:t>Sunday, March 20, 2016</a:t>
            </a:fld>
            <a:endParaRPr lang="en-US" dirty="0">
              <a:solidFill>
                <a:prstClr val="white">
                  <a:alpha val="60000"/>
                </a:prstClr>
              </a:solidFill>
            </a:endParaRPr>
          </a:p>
        </p:txBody>
      </p:sp>
      <p:sp>
        <p:nvSpPr>
          <p:cNvPr id="14" name="Slide Number Placeholder 13"/>
          <p:cNvSpPr>
            <a:spLocks noGrp="1"/>
          </p:cNvSpPr>
          <p:nvPr>
            <p:ph type="sldNum" sz="quarter" idx="11"/>
          </p:nvPr>
        </p:nvSpPr>
        <p:spPr/>
        <p:txBody>
          <a:bodyPr/>
          <a:lstStyle/>
          <a:p>
            <a:fld id="{1789C0F2-17E0-497A-9BBE-0C73201AAFE3}" type="slidenum">
              <a:rPr lang="en-US" smtClean="0">
                <a:solidFill>
                  <a:prstClr val="white">
                    <a:alpha val="60000"/>
                  </a:prstClr>
                </a:solidFill>
              </a:rPr>
              <a:pPr/>
              <a:t>‹#›</a:t>
            </a:fld>
            <a:endParaRPr lang="en-US" dirty="0">
              <a:solidFill>
                <a:prstClr val="white">
                  <a:alpha val="60000"/>
                </a:prstClr>
              </a:solidFill>
            </a:endParaRPr>
          </a:p>
        </p:txBody>
      </p:sp>
      <p:sp>
        <p:nvSpPr>
          <p:cNvPr id="15" name="Footer Placeholder 14"/>
          <p:cNvSpPr>
            <a:spLocks noGrp="1"/>
          </p:cNvSpPr>
          <p:nvPr>
            <p:ph type="ftr" sz="quarter" idx="12"/>
          </p:nvPr>
        </p:nvSpPr>
        <p:spPr/>
        <p:txBody>
          <a:bodyPr/>
          <a:lstStyle/>
          <a:p>
            <a:endParaRPr lang="en-US" dirty="0">
              <a:solidFill>
                <a:prstClr val="white">
                  <a:alpha val="60000"/>
                </a:prstClr>
              </a:solidFill>
            </a:endParaRPr>
          </a:p>
        </p:txBody>
      </p:sp>
    </p:spTree>
    <p:extLst>
      <p:ext uri="{BB962C8B-B14F-4D97-AF65-F5344CB8AC3E}">
        <p14:creationId xmlns:p14="http://schemas.microsoft.com/office/powerpoint/2010/main" val="210936691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2133600" y="685801"/>
            <a:ext cx="5791200" cy="3505199"/>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6EEE0E-EDB0-4D84-86B0-50833DF22902}" type="datetime2">
              <a:rPr lang="en-US" smtClean="0">
                <a:solidFill>
                  <a:prstClr val="white">
                    <a:alpha val="60000"/>
                  </a:prstClr>
                </a:solidFill>
              </a:rPr>
              <a:pPr/>
              <a:t>Sunday, March 20, 2016</a:t>
            </a:fld>
            <a:endParaRPr lang="en-US">
              <a:solidFill>
                <a:prstClr val="white">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alpha val="60000"/>
                </a:prstClr>
              </a:solidFill>
            </a:endParaRPr>
          </a:p>
        </p:txBody>
      </p:sp>
      <p:sp>
        <p:nvSpPr>
          <p:cNvPr id="6" name="Slide Number Placeholder 5"/>
          <p:cNvSpPr>
            <a:spLocks noGrp="1"/>
          </p:cNvSpPr>
          <p:nvPr>
            <p:ph type="sldNum" sz="quarter" idx="12"/>
          </p:nvPr>
        </p:nvSpPr>
        <p:spPr/>
        <p:txBody>
          <a:bodyPr/>
          <a:lstStyle/>
          <a:p>
            <a:fld id="{1789C0F2-17E0-497A-9BBE-0C73201AAFE3}" type="slidenum">
              <a:rPr lang="en-US" smtClean="0">
                <a:solidFill>
                  <a:prstClr val="white">
                    <a:alpha val="60000"/>
                  </a:prstClr>
                </a:solidFill>
              </a:rPr>
              <a:pPr/>
              <a:t>‹#›</a:t>
            </a:fld>
            <a:endParaRPr lang="en-US">
              <a:solidFill>
                <a:prstClr val="white">
                  <a:alpha val="60000"/>
                </a:prstClr>
              </a:solidFill>
            </a:endParaRPr>
          </a:p>
        </p:txBody>
      </p:sp>
    </p:spTree>
    <p:extLst>
      <p:ext uri="{BB962C8B-B14F-4D97-AF65-F5344CB8AC3E}">
        <p14:creationId xmlns:p14="http://schemas.microsoft.com/office/powerpoint/2010/main" val="27407386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8DE4490-8615-49FA-AAF4-474C18F962EC}" type="datetimeFigureOut">
              <a:rPr lang="en-US" smtClean="0"/>
              <a:t>3/20/2016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C3E27E-86F8-427A-A94F-1E6C7A467B15}" type="slidenum">
              <a:rPr lang="en-US" smtClean="0"/>
              <a:t>‹#›</a:t>
            </a:fld>
            <a:endParaRPr lang="en-US"/>
          </a:p>
        </p:txBody>
      </p:sp>
    </p:spTree>
    <p:extLst>
      <p:ext uri="{BB962C8B-B14F-4D97-AF65-F5344CB8AC3E}">
        <p14:creationId xmlns:p14="http://schemas.microsoft.com/office/powerpoint/2010/main" val="91126940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09600" y="609601"/>
            <a:ext cx="2133600" cy="5181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895600" y="685801"/>
            <a:ext cx="5029200" cy="45720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114372C-B5AB-4C39-B273-B99224EB4DD5}" type="datetime2">
              <a:rPr lang="en-US" smtClean="0">
                <a:solidFill>
                  <a:prstClr val="white">
                    <a:alpha val="60000"/>
                  </a:prstClr>
                </a:solidFill>
              </a:rPr>
              <a:pPr/>
              <a:t>Sunday, March 20, 2016</a:t>
            </a:fld>
            <a:endParaRPr lang="en-US">
              <a:solidFill>
                <a:prstClr val="white">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alpha val="60000"/>
                </a:prstClr>
              </a:solidFill>
            </a:endParaRPr>
          </a:p>
        </p:txBody>
      </p:sp>
      <p:sp>
        <p:nvSpPr>
          <p:cNvPr id="6" name="Slide Number Placeholder 5"/>
          <p:cNvSpPr>
            <a:spLocks noGrp="1"/>
          </p:cNvSpPr>
          <p:nvPr>
            <p:ph type="sldNum" sz="quarter" idx="12"/>
          </p:nvPr>
        </p:nvSpPr>
        <p:spPr/>
        <p:txBody>
          <a:bodyPr/>
          <a:lstStyle/>
          <a:p>
            <a:fld id="{1789C0F2-17E0-497A-9BBE-0C73201AAFE3}" type="slidenum">
              <a:rPr lang="en-US" smtClean="0">
                <a:solidFill>
                  <a:prstClr val="white">
                    <a:alpha val="60000"/>
                  </a:prstClr>
                </a:solidFill>
              </a:rPr>
              <a:pPr/>
              <a:t>‹#›</a:t>
            </a:fld>
            <a:endParaRPr lang="en-US">
              <a:solidFill>
                <a:prstClr val="white">
                  <a:alpha val="60000"/>
                </a:prstClr>
              </a:solidFill>
            </a:endParaRPr>
          </a:p>
        </p:txBody>
      </p:sp>
    </p:spTree>
    <p:extLst>
      <p:ext uri="{BB962C8B-B14F-4D97-AF65-F5344CB8AC3E}">
        <p14:creationId xmlns:p14="http://schemas.microsoft.com/office/powerpoint/2010/main" val="253750259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85800" y="6248400"/>
            <a:ext cx="1905000" cy="457200"/>
          </a:xfrm>
        </p:spPr>
        <p:txBody>
          <a:bodyPr/>
          <a:lstStyle>
            <a:lvl1pPr>
              <a:defRPr/>
            </a:lvl1pPr>
          </a:lstStyle>
          <a:p>
            <a:endParaRPr lang="en-US">
              <a:solidFill>
                <a:prstClr val="white">
                  <a:alpha val="60000"/>
                </a:prstClr>
              </a:solidFill>
            </a:endParaRPr>
          </a:p>
        </p:txBody>
      </p:sp>
      <p:sp>
        <p:nvSpPr>
          <p:cNvPr id="8" name="Footer Placeholder 7"/>
          <p:cNvSpPr>
            <a:spLocks noGrp="1"/>
          </p:cNvSpPr>
          <p:nvPr>
            <p:ph type="ftr" sz="quarter" idx="11"/>
          </p:nvPr>
        </p:nvSpPr>
        <p:spPr>
          <a:xfrm>
            <a:off x="3124200" y="6248400"/>
            <a:ext cx="2895600" cy="457200"/>
          </a:xfrm>
        </p:spPr>
        <p:txBody>
          <a:bodyPr/>
          <a:lstStyle>
            <a:lvl1pPr>
              <a:defRPr/>
            </a:lvl1pPr>
          </a:lstStyle>
          <a:p>
            <a:endParaRPr lang="en-US">
              <a:solidFill>
                <a:prstClr val="white">
                  <a:alpha val="60000"/>
                </a:prstClr>
              </a:solidFill>
            </a:endParaRPr>
          </a:p>
        </p:txBody>
      </p:sp>
      <p:sp>
        <p:nvSpPr>
          <p:cNvPr id="9" name="Slide Number Placeholder 8"/>
          <p:cNvSpPr>
            <a:spLocks noGrp="1"/>
          </p:cNvSpPr>
          <p:nvPr>
            <p:ph type="sldNum" sz="quarter" idx="12"/>
          </p:nvPr>
        </p:nvSpPr>
        <p:spPr>
          <a:xfrm>
            <a:off x="6553200" y="6248400"/>
            <a:ext cx="1905000" cy="457200"/>
          </a:xfrm>
        </p:spPr>
        <p:txBody>
          <a:bodyPr/>
          <a:lstStyle>
            <a:lvl1pPr>
              <a:defRPr/>
            </a:lvl1pPr>
          </a:lstStyle>
          <a:p>
            <a:fld id="{1A09816C-500E-4ED9-9DAE-3A859EDA74F3}" type="slidenum">
              <a:rPr lang="en-US">
                <a:solidFill>
                  <a:prstClr val="white">
                    <a:alpha val="60000"/>
                  </a:prstClr>
                </a:solidFill>
              </a:rPr>
              <a:pPr/>
              <a:t>‹#›</a:t>
            </a:fld>
            <a:endParaRPr lang="en-US">
              <a:solidFill>
                <a:prstClr val="white">
                  <a:alpha val="60000"/>
                </a:prstClr>
              </a:solidFill>
            </a:endParaRPr>
          </a:p>
        </p:txBody>
      </p:sp>
    </p:spTree>
    <p:extLst>
      <p:ext uri="{BB962C8B-B14F-4D97-AF65-F5344CB8AC3E}">
        <p14:creationId xmlns:p14="http://schemas.microsoft.com/office/powerpoint/2010/main" val="155361293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prstClr val="white">
                  <a:alpha val="60000"/>
                </a:prstClr>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prstClr val="white">
                  <a:alpha val="60000"/>
                </a:prstClr>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F00706C-6562-40B6-A5AD-A3CA9A0BE20A}" type="slidenum">
              <a:rPr lang="en-US">
                <a:solidFill>
                  <a:prstClr val="white">
                    <a:alpha val="60000"/>
                  </a:prstClr>
                </a:solidFill>
              </a:rPr>
              <a:pPr>
                <a:defRPr/>
              </a:pPr>
              <a:t>‹#›</a:t>
            </a:fld>
            <a:endParaRPr lang="en-US">
              <a:solidFill>
                <a:prstClr val="white">
                  <a:alpha val="60000"/>
                </a:prstClr>
              </a:solidFill>
            </a:endParaRPr>
          </a:p>
        </p:txBody>
      </p:sp>
    </p:spTree>
    <p:extLst>
      <p:ext uri="{BB962C8B-B14F-4D97-AF65-F5344CB8AC3E}">
        <p14:creationId xmlns:p14="http://schemas.microsoft.com/office/powerpoint/2010/main" val="3566225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hart Placeholder 2"/>
          <p:cNvSpPr>
            <a:spLocks noGrp="1"/>
          </p:cNvSpPr>
          <p:nvPr>
            <p:ph type="chart" idx="1"/>
          </p:nvPr>
        </p:nvSpPr>
        <p:spPr>
          <a:xfrm>
            <a:off x="685800" y="1981200"/>
            <a:ext cx="7772400" cy="4114800"/>
          </a:xfrm>
        </p:spPr>
        <p:txBody>
          <a:bodyPr/>
          <a:lstStyle/>
          <a:p>
            <a:pPr lvl="0"/>
            <a:r>
              <a:rPr lang="en-US" noProof="0"/>
              <a:t>Click icon to add chart</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prstClr val="white">
                  <a:alpha val="60000"/>
                </a:prst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prstClr val="white">
                  <a:alpha val="60000"/>
                </a:prstClr>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D7FCF15-CD23-48F1-A36E-29700DC6E81F}" type="slidenum">
              <a:rPr lang="en-US">
                <a:solidFill>
                  <a:prstClr val="white">
                    <a:alpha val="60000"/>
                  </a:prstClr>
                </a:solidFill>
              </a:rPr>
              <a:pPr>
                <a:defRPr/>
              </a:pPr>
              <a:t>‹#›</a:t>
            </a:fld>
            <a:endParaRPr lang="en-US">
              <a:solidFill>
                <a:prstClr val="white">
                  <a:alpha val="60000"/>
                </a:prstClr>
              </a:solidFill>
            </a:endParaRPr>
          </a:p>
        </p:txBody>
      </p:sp>
    </p:spTree>
    <p:extLst>
      <p:ext uri="{BB962C8B-B14F-4D97-AF65-F5344CB8AC3E}">
        <p14:creationId xmlns:p14="http://schemas.microsoft.com/office/powerpoint/2010/main" val="405933418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981200"/>
            <a:ext cx="3810000" cy="4114800"/>
          </a:xfrm>
        </p:spPr>
        <p:txBody>
          <a:bodyPr/>
          <a:lstStyle/>
          <a:p>
            <a:pPr lvl="0"/>
            <a:r>
              <a:rPr lang="en-US" noProof="0"/>
              <a:t>Click icon to add media</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white">
                  <a:alpha val="60000"/>
                </a:prst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white">
                  <a:alpha val="60000"/>
                </a:prstClr>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8E97956-2DED-4EDC-A927-0556A96A7570}" type="slidenum">
              <a:rPr lang="en-US">
                <a:solidFill>
                  <a:prstClr val="white">
                    <a:alpha val="60000"/>
                  </a:prstClr>
                </a:solidFill>
              </a:rPr>
              <a:pPr>
                <a:defRPr/>
              </a:pPr>
              <a:t>‹#›</a:t>
            </a:fld>
            <a:endParaRPr lang="en-US">
              <a:solidFill>
                <a:prstClr val="white">
                  <a:alpha val="60000"/>
                </a:prstClr>
              </a:solidFill>
            </a:endParaRPr>
          </a:p>
        </p:txBody>
      </p:sp>
    </p:spTree>
    <p:extLst>
      <p:ext uri="{BB962C8B-B14F-4D97-AF65-F5344CB8AC3E}">
        <p14:creationId xmlns:p14="http://schemas.microsoft.com/office/powerpoint/2010/main" val="179194121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212F537-DCAF-431D-A412-C1826236D155}" type="datetimeFigureOut">
              <a:rPr lang="en-US" smtClean="0">
                <a:solidFill>
                  <a:prstClr val="black">
                    <a:tint val="75000"/>
                  </a:prstClr>
                </a:solidFill>
              </a:rPr>
              <a:pPr/>
              <a:t>3/20/2016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318456-F035-49D3-8E7B-3704523A6E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886696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12F537-DCAF-431D-A412-C1826236D155}" type="datetimeFigureOut">
              <a:rPr lang="en-US" smtClean="0">
                <a:solidFill>
                  <a:prstClr val="black">
                    <a:tint val="75000"/>
                  </a:prstClr>
                </a:solidFill>
              </a:rPr>
              <a:pPr/>
              <a:t>3/20/2016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318456-F035-49D3-8E7B-3704523A6E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66573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212F537-DCAF-431D-A412-C1826236D155}" type="datetimeFigureOut">
              <a:rPr lang="en-US" smtClean="0">
                <a:solidFill>
                  <a:prstClr val="black">
                    <a:tint val="75000"/>
                  </a:prstClr>
                </a:solidFill>
              </a:rPr>
              <a:pPr/>
              <a:t>3/20/2016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318456-F035-49D3-8E7B-3704523A6E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475043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212F537-DCAF-431D-A412-C1826236D155}" type="datetimeFigureOut">
              <a:rPr lang="en-US" smtClean="0">
                <a:solidFill>
                  <a:prstClr val="black">
                    <a:tint val="75000"/>
                  </a:prstClr>
                </a:solidFill>
              </a:rPr>
              <a:pPr/>
              <a:t>3/20/2016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2318456-F035-49D3-8E7B-3704523A6E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280344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212F537-DCAF-431D-A412-C1826236D155}" type="datetimeFigureOut">
              <a:rPr lang="en-US" smtClean="0">
                <a:solidFill>
                  <a:prstClr val="black">
                    <a:tint val="75000"/>
                  </a:prstClr>
                </a:solidFill>
              </a:rPr>
              <a:pPr/>
              <a:t>3/20/2016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2318456-F035-49D3-8E7B-3704523A6E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59636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6" Type="http://schemas.openxmlformats.org/officeDocument/2006/relationships/theme" Target="../theme/theme3.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theme" Target="../theme/theme7.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6" Type="http://schemas.openxmlformats.org/officeDocument/2006/relationships/theme" Target="../theme/theme8.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slideLayout" Target="../slideLayouts/slideLayout9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9.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DE4490-8615-49FA-AAF4-474C18F962EC}" type="datetimeFigureOut">
              <a:rPr lang="en-US" smtClean="0"/>
              <a:t>3/20/2016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C3E27E-86F8-427A-A94F-1E6C7A467B15}" type="slidenum">
              <a:rPr lang="en-US" smtClean="0"/>
              <a:t>‹#›</a:t>
            </a:fld>
            <a:endParaRPr lang="en-US"/>
          </a:p>
        </p:txBody>
      </p:sp>
    </p:spTree>
    <p:extLst>
      <p:ext uri="{BB962C8B-B14F-4D97-AF65-F5344CB8AC3E}">
        <p14:creationId xmlns:p14="http://schemas.microsoft.com/office/powerpoint/2010/main" val="20564008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a:gsLst>
              <a:gs pos="0">
                <a:schemeClr val="accent6">
                  <a:lumMod val="50000"/>
                  <a:alpha val="36000"/>
                </a:schemeClr>
              </a:gs>
              <a:gs pos="100000">
                <a:schemeClr val="bg2">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Oval 7"/>
          <p:cNvSpPr/>
          <p:nvPr/>
        </p:nvSpPr>
        <p:spPr>
          <a:xfrm rot="19724275">
            <a:off x="1373221" y="1038440"/>
            <a:ext cx="7240620" cy="5706987"/>
          </a:xfrm>
          <a:prstGeom prst="ellipse">
            <a:avLst/>
          </a:prstGeom>
          <a:gradFill flip="none" rotWithShape="1">
            <a:gsLst>
              <a:gs pos="0">
                <a:schemeClr val="accent6">
                  <a:lumMod val="60000"/>
                  <a:lumOff val="40000"/>
                  <a:alpha val="7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p:nvSpPr>
        <p:spPr>
          <a:xfrm rot="17656910">
            <a:off x="-274211" y="1165875"/>
            <a:ext cx="5538472" cy="4480459"/>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rot="19724275">
            <a:off x="3277955" y="116854"/>
            <a:ext cx="6479362" cy="4754757"/>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777240" y="4876800"/>
            <a:ext cx="7543800" cy="914400"/>
          </a:xfrm>
          <a:prstGeom prst="rect">
            <a:avLst/>
          </a:prstGeom>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2133600" y="685801"/>
            <a:ext cx="6096000" cy="3657599"/>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172200" y="6154738"/>
            <a:ext cx="2133600" cy="365125"/>
          </a:xfrm>
          <a:prstGeom prst="rect">
            <a:avLst/>
          </a:prstGeom>
        </p:spPr>
        <p:txBody>
          <a:bodyPr vert="horz" lIns="91440" tIns="45720" rIns="91440" bIns="45720" rtlCol="0" anchor="t"/>
          <a:lstStyle>
            <a:lvl1pPr algn="r">
              <a:defRPr sz="1100">
                <a:solidFill>
                  <a:schemeClr val="tx1">
                    <a:alpha val="60000"/>
                  </a:schemeClr>
                </a:solidFill>
                <a:effectLst/>
              </a:defRPr>
            </a:lvl1pPr>
          </a:lstStyle>
          <a:p>
            <a:fld id="{0B385921-A91A-409C-921C-0E0EC1E750EC}" type="datetime2">
              <a:rPr lang="en-US" smtClean="0">
                <a:solidFill>
                  <a:prstClr val="white">
                    <a:alpha val="60000"/>
                  </a:prstClr>
                </a:solidFill>
              </a:rPr>
              <a:pPr/>
              <a:t>Sunday, March 20, 2016</a:t>
            </a:fld>
            <a:endParaRPr lang="en-US" dirty="0">
              <a:solidFill>
                <a:prstClr val="white">
                  <a:alpha val="60000"/>
                </a:prstClr>
              </a:solidFill>
            </a:endParaRPr>
          </a:p>
        </p:txBody>
      </p:sp>
      <p:sp>
        <p:nvSpPr>
          <p:cNvPr id="5" name="Footer Placeholder 4"/>
          <p:cNvSpPr>
            <a:spLocks noGrp="1"/>
          </p:cNvSpPr>
          <p:nvPr>
            <p:ph type="ftr" sz="quarter" idx="3"/>
          </p:nvPr>
        </p:nvSpPr>
        <p:spPr>
          <a:xfrm>
            <a:off x="822960" y="6154738"/>
            <a:ext cx="4572000" cy="365125"/>
          </a:xfrm>
          <a:prstGeom prst="rect">
            <a:avLst/>
          </a:prstGeom>
        </p:spPr>
        <p:txBody>
          <a:bodyPr vert="horz" lIns="91440" tIns="45720" rIns="91440" bIns="45720" rtlCol="0" anchor="t"/>
          <a:lstStyle>
            <a:lvl1pPr algn="l">
              <a:defRPr sz="1100">
                <a:solidFill>
                  <a:schemeClr val="tx1">
                    <a:alpha val="60000"/>
                  </a:schemeClr>
                </a:solidFill>
                <a:effectLst/>
              </a:defRPr>
            </a:lvl1pPr>
          </a:lstStyle>
          <a:p>
            <a:endParaRPr lang="en-US" dirty="0">
              <a:solidFill>
                <a:prstClr val="white">
                  <a:alpha val="60000"/>
                </a:prstClr>
              </a:solidFill>
            </a:endParaRPr>
          </a:p>
        </p:txBody>
      </p:sp>
      <p:sp>
        <p:nvSpPr>
          <p:cNvPr id="6" name="Slide Number Placeholder 5"/>
          <p:cNvSpPr>
            <a:spLocks noGrp="1"/>
          </p:cNvSpPr>
          <p:nvPr>
            <p:ph type="sldNum" sz="quarter" idx="4"/>
          </p:nvPr>
        </p:nvSpPr>
        <p:spPr>
          <a:xfrm>
            <a:off x="822960" y="5842000"/>
            <a:ext cx="2133600" cy="304800"/>
          </a:xfrm>
          <a:prstGeom prst="rect">
            <a:avLst/>
          </a:prstGeom>
        </p:spPr>
        <p:txBody>
          <a:bodyPr vert="horz" lIns="91440" tIns="45720" rIns="91440" bIns="9144" rtlCol="0" anchor="b"/>
          <a:lstStyle>
            <a:lvl1pPr algn="l">
              <a:defRPr sz="1600">
                <a:solidFill>
                  <a:schemeClr val="tx1">
                    <a:alpha val="60000"/>
                  </a:schemeClr>
                </a:solidFill>
                <a:effectLst/>
              </a:defRPr>
            </a:lvl1pPr>
          </a:lstStyle>
          <a:p>
            <a:fld id="{1789C0F2-17E0-497A-9BBE-0C73201AAFE3}" type="slidenum">
              <a:rPr lang="en-US" smtClean="0">
                <a:solidFill>
                  <a:prstClr val="white">
                    <a:alpha val="60000"/>
                  </a:prstClr>
                </a:solidFill>
              </a:rPr>
              <a:pPr/>
              <a:t>‹#›</a:t>
            </a:fld>
            <a:endParaRPr lang="en-US" dirty="0">
              <a:solidFill>
                <a:prstClr val="white">
                  <a:alpha val="60000"/>
                </a:prstClr>
              </a:solidFill>
            </a:endParaRPr>
          </a:p>
        </p:txBody>
      </p:sp>
    </p:spTree>
    <p:extLst>
      <p:ext uri="{BB962C8B-B14F-4D97-AF65-F5344CB8AC3E}">
        <p14:creationId xmlns:p14="http://schemas.microsoft.com/office/powerpoint/2010/main" val="409001098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hf sldNum="0" hdr="0" ftr="0" dt="0"/>
  <p:txStyles>
    <p:title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mn-lt"/>
          <a:ea typeface="+mn-ea"/>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a:gsLst>
              <a:gs pos="0">
                <a:schemeClr val="accent6">
                  <a:lumMod val="50000"/>
                  <a:alpha val="36000"/>
                </a:schemeClr>
              </a:gs>
              <a:gs pos="100000">
                <a:schemeClr val="bg2">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Oval 7"/>
          <p:cNvSpPr/>
          <p:nvPr/>
        </p:nvSpPr>
        <p:spPr>
          <a:xfrm rot="19724275">
            <a:off x="1373221" y="1038440"/>
            <a:ext cx="7240620" cy="5706987"/>
          </a:xfrm>
          <a:prstGeom prst="ellipse">
            <a:avLst/>
          </a:prstGeom>
          <a:gradFill flip="none" rotWithShape="1">
            <a:gsLst>
              <a:gs pos="0">
                <a:schemeClr val="accent6">
                  <a:lumMod val="60000"/>
                  <a:lumOff val="40000"/>
                  <a:alpha val="7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p:nvSpPr>
        <p:spPr>
          <a:xfrm rot="17656910">
            <a:off x="-274211" y="1165875"/>
            <a:ext cx="5538472" cy="4480459"/>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rot="19724275">
            <a:off x="3277955" y="116854"/>
            <a:ext cx="6479362" cy="4754757"/>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777240" y="4876800"/>
            <a:ext cx="7543800" cy="914400"/>
          </a:xfrm>
          <a:prstGeom prst="rect">
            <a:avLst/>
          </a:prstGeom>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2133600" y="685801"/>
            <a:ext cx="6096000" cy="3657599"/>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172200" y="6154738"/>
            <a:ext cx="2133600" cy="365125"/>
          </a:xfrm>
          <a:prstGeom prst="rect">
            <a:avLst/>
          </a:prstGeom>
        </p:spPr>
        <p:txBody>
          <a:bodyPr vert="horz" lIns="91440" tIns="45720" rIns="91440" bIns="45720" rtlCol="0" anchor="t"/>
          <a:lstStyle>
            <a:lvl1pPr algn="r">
              <a:defRPr sz="1100">
                <a:solidFill>
                  <a:schemeClr val="tx1">
                    <a:alpha val="60000"/>
                  </a:schemeClr>
                </a:solidFill>
                <a:effectLst/>
              </a:defRPr>
            </a:lvl1pPr>
          </a:lstStyle>
          <a:p>
            <a:fld id="{0B385921-A91A-409C-921C-0E0EC1E750EC}" type="datetime2">
              <a:rPr lang="en-US" smtClean="0">
                <a:solidFill>
                  <a:prstClr val="white">
                    <a:alpha val="60000"/>
                  </a:prstClr>
                </a:solidFill>
              </a:rPr>
              <a:pPr/>
              <a:t>Sunday, March 20, 2016</a:t>
            </a:fld>
            <a:endParaRPr lang="en-US" dirty="0">
              <a:solidFill>
                <a:prstClr val="white">
                  <a:alpha val="60000"/>
                </a:prstClr>
              </a:solidFill>
            </a:endParaRPr>
          </a:p>
        </p:txBody>
      </p:sp>
      <p:sp>
        <p:nvSpPr>
          <p:cNvPr id="5" name="Footer Placeholder 4"/>
          <p:cNvSpPr>
            <a:spLocks noGrp="1"/>
          </p:cNvSpPr>
          <p:nvPr>
            <p:ph type="ftr" sz="quarter" idx="3"/>
          </p:nvPr>
        </p:nvSpPr>
        <p:spPr>
          <a:xfrm>
            <a:off x="822960" y="6154738"/>
            <a:ext cx="4572000" cy="365125"/>
          </a:xfrm>
          <a:prstGeom prst="rect">
            <a:avLst/>
          </a:prstGeom>
        </p:spPr>
        <p:txBody>
          <a:bodyPr vert="horz" lIns="91440" tIns="45720" rIns="91440" bIns="45720" rtlCol="0" anchor="t"/>
          <a:lstStyle>
            <a:lvl1pPr algn="l">
              <a:defRPr sz="1100">
                <a:solidFill>
                  <a:schemeClr val="tx1">
                    <a:alpha val="60000"/>
                  </a:schemeClr>
                </a:solidFill>
                <a:effectLst/>
              </a:defRPr>
            </a:lvl1pPr>
          </a:lstStyle>
          <a:p>
            <a:endParaRPr lang="en-US" dirty="0">
              <a:solidFill>
                <a:prstClr val="white">
                  <a:alpha val="60000"/>
                </a:prstClr>
              </a:solidFill>
            </a:endParaRPr>
          </a:p>
        </p:txBody>
      </p:sp>
      <p:sp>
        <p:nvSpPr>
          <p:cNvPr id="6" name="Slide Number Placeholder 5"/>
          <p:cNvSpPr>
            <a:spLocks noGrp="1"/>
          </p:cNvSpPr>
          <p:nvPr>
            <p:ph type="sldNum" sz="quarter" idx="4"/>
          </p:nvPr>
        </p:nvSpPr>
        <p:spPr>
          <a:xfrm>
            <a:off x="822960" y="5842000"/>
            <a:ext cx="2133600" cy="304800"/>
          </a:xfrm>
          <a:prstGeom prst="rect">
            <a:avLst/>
          </a:prstGeom>
        </p:spPr>
        <p:txBody>
          <a:bodyPr vert="horz" lIns="91440" tIns="45720" rIns="91440" bIns="9144" rtlCol="0" anchor="b"/>
          <a:lstStyle>
            <a:lvl1pPr algn="l">
              <a:defRPr sz="1600">
                <a:solidFill>
                  <a:schemeClr val="tx1">
                    <a:alpha val="60000"/>
                  </a:schemeClr>
                </a:solidFill>
                <a:effectLst/>
              </a:defRPr>
            </a:lvl1pPr>
          </a:lstStyle>
          <a:p>
            <a:fld id="{1789C0F2-17E0-497A-9BBE-0C73201AAFE3}" type="slidenum">
              <a:rPr lang="en-US" smtClean="0">
                <a:solidFill>
                  <a:prstClr val="white">
                    <a:alpha val="60000"/>
                  </a:prstClr>
                </a:solidFill>
              </a:rPr>
              <a:pPr/>
              <a:t>‹#›</a:t>
            </a:fld>
            <a:endParaRPr lang="en-US" dirty="0">
              <a:solidFill>
                <a:prstClr val="white">
                  <a:alpha val="60000"/>
                </a:prstClr>
              </a:solidFill>
            </a:endParaRPr>
          </a:p>
        </p:txBody>
      </p:sp>
    </p:spTree>
    <p:extLst>
      <p:ext uri="{BB962C8B-B14F-4D97-AF65-F5344CB8AC3E}">
        <p14:creationId xmlns:p14="http://schemas.microsoft.com/office/powerpoint/2010/main" val="1795040431"/>
      </p:ext>
    </p:extLst>
  </p:cSld>
  <p:clrMap bg1="dk1" tx1="lt1" bg2="dk2" tx2="lt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Lst>
  <p:hf sldNum="0" hdr="0" ftr="0" dt="0"/>
  <p:txStyles>
    <p:title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mn-lt"/>
          <a:ea typeface="+mn-ea"/>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0029"/>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0" y="0"/>
            <a:ext cx="8924925"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228600" y="1393825"/>
            <a:ext cx="8696325"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a:latin typeface="Times New Roman" pitchFamily="18" charset="0"/>
              </a:defRPr>
            </a:lvl1pPr>
          </a:lstStyle>
          <a:p>
            <a:pPr fontAlgn="base">
              <a:spcAft>
                <a:spcPct val="0"/>
              </a:spcAft>
              <a:defRPr/>
            </a:pPr>
            <a:endParaRPr lang="en-US">
              <a:solidFill>
                <a:srgbClr val="CCECFF"/>
              </a:solidFill>
            </a:endParaRPr>
          </a:p>
        </p:txBody>
      </p:sp>
      <p:sp>
        <p:nvSpPr>
          <p:cNvPr id="8" name="Rectangle 5"/>
          <p:cNvSpPr>
            <a:spLocks noGrp="1" noChangeArrowheads="1"/>
          </p:cNvSpPr>
          <p:nvPr>
            <p:ph type="ftr" sz="quarter" idx="3"/>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a:latin typeface="Times New Roman" pitchFamily="18" charset="0"/>
              </a:defRPr>
            </a:lvl1pPr>
          </a:lstStyle>
          <a:p>
            <a:pPr fontAlgn="base">
              <a:spcAft>
                <a:spcPct val="0"/>
              </a:spcAft>
              <a:defRPr/>
            </a:pPr>
            <a:endParaRPr lang="en-US">
              <a:solidFill>
                <a:srgbClr val="CCECFF"/>
              </a:solidFill>
            </a:endParaRPr>
          </a:p>
        </p:txBody>
      </p:sp>
      <p:sp>
        <p:nvSpPr>
          <p:cNvPr id="9" name="Rectangle 6"/>
          <p:cNvSpPr>
            <a:spLocks noGrp="1" noChangeArrowheads="1"/>
          </p:cNvSpPr>
          <p:nvPr>
            <p:ph type="sldNum" sz="quarter" idx="4"/>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a:latin typeface="Times New Roman" pitchFamily="18" charset="0"/>
              </a:defRPr>
            </a:lvl1pPr>
          </a:lstStyle>
          <a:p>
            <a:pPr fontAlgn="base">
              <a:spcAft>
                <a:spcPct val="0"/>
              </a:spcAft>
              <a:defRPr/>
            </a:pPr>
            <a:fld id="{A3B711F7-BE33-43E3-BBD5-43D8294248C0}" type="slidenum">
              <a:rPr lang="en-US">
                <a:solidFill>
                  <a:srgbClr val="CCECFF"/>
                </a:solidFill>
              </a:rPr>
              <a:pPr fontAlgn="base">
                <a:spcAft>
                  <a:spcPct val="0"/>
                </a:spcAft>
                <a:defRPr/>
              </a:pPr>
              <a:t>‹#›</a:t>
            </a:fld>
            <a:endParaRPr lang="en-US">
              <a:solidFill>
                <a:srgbClr val="CCECFF"/>
              </a:solidFill>
            </a:endParaRPr>
          </a:p>
        </p:txBody>
      </p:sp>
    </p:spTree>
    <p:extLst>
      <p:ext uri="{BB962C8B-B14F-4D97-AF65-F5344CB8AC3E}">
        <p14:creationId xmlns:p14="http://schemas.microsoft.com/office/powerpoint/2010/main" val="965918430"/>
      </p:ext>
    </p:extLst>
  </p:cSld>
  <p:clrMap bg1="dk2" tx1="lt1" bg2="dk1"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ransition/>
  <p:txStyles>
    <p:title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Tahoma" pitchFamily="34" charset="0"/>
        </a:defRPr>
      </a:lvl2pPr>
      <a:lvl3pPr algn="ctr" rtl="0" fontAlgn="base">
        <a:spcBef>
          <a:spcPct val="0"/>
        </a:spcBef>
        <a:spcAft>
          <a:spcPct val="0"/>
        </a:spcAft>
        <a:defRPr kumimoji="1" sz="4400">
          <a:solidFill>
            <a:schemeClr val="tx2"/>
          </a:solidFill>
          <a:latin typeface="Tahoma" pitchFamily="34" charset="0"/>
        </a:defRPr>
      </a:lvl3pPr>
      <a:lvl4pPr algn="ctr" rtl="0" fontAlgn="base">
        <a:spcBef>
          <a:spcPct val="0"/>
        </a:spcBef>
        <a:spcAft>
          <a:spcPct val="0"/>
        </a:spcAft>
        <a:defRPr kumimoji="1" sz="4400">
          <a:solidFill>
            <a:schemeClr val="tx2"/>
          </a:solidFill>
          <a:latin typeface="Tahoma" pitchFamily="34" charset="0"/>
        </a:defRPr>
      </a:lvl4pPr>
      <a:lvl5pPr algn="ctr" rtl="0" fontAlgn="base">
        <a:spcBef>
          <a:spcPct val="0"/>
        </a:spcBef>
        <a:spcAft>
          <a:spcPct val="0"/>
        </a:spcAft>
        <a:defRPr kumimoji="1" sz="4400">
          <a:solidFill>
            <a:schemeClr val="tx2"/>
          </a:solidFill>
          <a:latin typeface="Tahoma" pitchFamily="34" charset="0"/>
        </a:defRPr>
      </a:lvl5pPr>
      <a:lvl6pPr marL="457200" algn="ctr" rtl="0" fontAlgn="base">
        <a:spcBef>
          <a:spcPct val="0"/>
        </a:spcBef>
        <a:spcAft>
          <a:spcPct val="0"/>
        </a:spcAft>
        <a:defRPr kumimoji="1" sz="4400">
          <a:solidFill>
            <a:schemeClr val="tx2"/>
          </a:solidFill>
          <a:latin typeface="Tahoma" pitchFamily="34" charset="0"/>
        </a:defRPr>
      </a:lvl6pPr>
      <a:lvl7pPr marL="914400" algn="ctr" rtl="0" fontAlgn="base">
        <a:spcBef>
          <a:spcPct val="0"/>
        </a:spcBef>
        <a:spcAft>
          <a:spcPct val="0"/>
        </a:spcAft>
        <a:defRPr kumimoji="1" sz="4400">
          <a:solidFill>
            <a:schemeClr val="tx2"/>
          </a:solidFill>
          <a:latin typeface="Tahoma" pitchFamily="34" charset="0"/>
        </a:defRPr>
      </a:lvl7pPr>
      <a:lvl8pPr marL="1371600" algn="ctr" rtl="0" fontAlgn="base">
        <a:spcBef>
          <a:spcPct val="0"/>
        </a:spcBef>
        <a:spcAft>
          <a:spcPct val="0"/>
        </a:spcAft>
        <a:defRPr kumimoji="1" sz="4400">
          <a:solidFill>
            <a:schemeClr val="tx2"/>
          </a:solidFill>
          <a:latin typeface="Tahoma" pitchFamily="34" charset="0"/>
        </a:defRPr>
      </a:lvl8pPr>
      <a:lvl9pPr marL="1828800" algn="ctr" rtl="0" fontAlgn="base">
        <a:spcBef>
          <a:spcPct val="0"/>
        </a:spcBef>
        <a:spcAft>
          <a:spcPct val="0"/>
        </a:spcAft>
        <a:defRPr kumimoji="1" sz="4400">
          <a:solidFill>
            <a:schemeClr val="tx2"/>
          </a:solidFill>
          <a:latin typeface="Tahoma" pitchFamily="34" charset="0"/>
        </a:defRPr>
      </a:lvl9pPr>
    </p:titleStyle>
    <p:bodyStyle>
      <a:lvl1pPr marL="342900" indent="-342900" algn="l" rtl="0" fontAlgn="base">
        <a:spcBef>
          <a:spcPct val="20000"/>
        </a:spcBef>
        <a:spcAft>
          <a:spcPct val="0"/>
        </a:spcAft>
        <a:buClr>
          <a:schemeClr val="folHlink"/>
        </a:buClr>
        <a:buSzPct val="75000"/>
        <a:buFont typeface="Monotype Sorts" pitchFamily="2" charset="2"/>
        <a:buChar char="n"/>
        <a:defRPr kumimoji="1" sz="3200">
          <a:solidFill>
            <a:schemeClr val="tx1"/>
          </a:solidFill>
          <a:latin typeface="+mn-lt"/>
          <a:ea typeface="+mn-ea"/>
          <a:cs typeface="+mn-cs"/>
        </a:defRPr>
      </a:lvl1pPr>
      <a:lvl2pPr marL="742950" indent="-285750" algn="l" rtl="0" fontAlgn="base">
        <a:spcBef>
          <a:spcPct val="20000"/>
        </a:spcBef>
        <a:spcAft>
          <a:spcPct val="0"/>
        </a:spcAft>
        <a:buClr>
          <a:schemeClr val="folHlink"/>
        </a:buClr>
        <a:buChar char="–"/>
        <a:defRPr kumimoji="1" sz="2800">
          <a:solidFill>
            <a:schemeClr val="tx1"/>
          </a:solidFill>
          <a:latin typeface="+mn-lt"/>
        </a:defRPr>
      </a:lvl2pPr>
      <a:lvl3pPr marL="1143000" indent="-228600" algn="l" rtl="0" fontAlgn="base">
        <a:spcBef>
          <a:spcPct val="20000"/>
        </a:spcBef>
        <a:spcAft>
          <a:spcPct val="0"/>
        </a:spcAft>
        <a:buClr>
          <a:schemeClr val="folHlink"/>
        </a:buClr>
        <a:buSzPct val="60000"/>
        <a:buFont typeface="Monotype Sorts" pitchFamily="2" charset="2"/>
        <a:buChar char="n"/>
        <a:defRPr kumimoji="1" sz="2400">
          <a:solidFill>
            <a:schemeClr val="tx1"/>
          </a:solidFill>
          <a:latin typeface="+mn-lt"/>
        </a:defRPr>
      </a:lvl3pPr>
      <a:lvl4pPr marL="1600200" indent="-228600" algn="l" rtl="0" fontAlgn="base">
        <a:spcBef>
          <a:spcPct val="20000"/>
        </a:spcBef>
        <a:spcAft>
          <a:spcPct val="0"/>
        </a:spcAft>
        <a:buChar char="–"/>
        <a:defRPr kumimoji="1" sz="2000">
          <a:solidFill>
            <a:schemeClr val="tx1"/>
          </a:solidFill>
          <a:latin typeface="+mn-lt"/>
        </a:defRPr>
      </a:lvl4pPr>
      <a:lvl5pPr marL="2057400" indent="-228600" algn="l" rtl="0" fontAlgn="base">
        <a:spcBef>
          <a:spcPct val="20000"/>
        </a:spcBef>
        <a:spcAft>
          <a:spcPct val="0"/>
        </a:spcAft>
        <a:buClr>
          <a:schemeClr val="folHlink"/>
        </a:buClr>
        <a:buSzPct val="50000"/>
        <a:buFont typeface="Monotype Sorts" pitchFamily="2" charset="2"/>
        <a:buChar char="n"/>
        <a:defRPr kumimoji="1" sz="2000">
          <a:solidFill>
            <a:schemeClr val="tx1"/>
          </a:solidFill>
          <a:latin typeface="+mn-lt"/>
        </a:defRPr>
      </a:lvl5pPr>
      <a:lvl6pPr marL="2514600" indent="-228600" algn="l" rtl="0" fontAlgn="base">
        <a:spcBef>
          <a:spcPct val="20000"/>
        </a:spcBef>
        <a:spcAft>
          <a:spcPct val="0"/>
        </a:spcAft>
        <a:buClr>
          <a:schemeClr val="folHlink"/>
        </a:buClr>
        <a:buSzPct val="50000"/>
        <a:buFont typeface="Monotype Sorts" pitchFamily="2" charset="2"/>
        <a:buChar char="n"/>
        <a:defRPr kumimoji="1" sz="2000">
          <a:solidFill>
            <a:schemeClr val="tx1"/>
          </a:solidFill>
          <a:latin typeface="+mn-lt"/>
        </a:defRPr>
      </a:lvl6pPr>
      <a:lvl7pPr marL="2971800" indent="-228600" algn="l" rtl="0" fontAlgn="base">
        <a:spcBef>
          <a:spcPct val="20000"/>
        </a:spcBef>
        <a:spcAft>
          <a:spcPct val="0"/>
        </a:spcAft>
        <a:buClr>
          <a:schemeClr val="folHlink"/>
        </a:buClr>
        <a:buSzPct val="50000"/>
        <a:buFont typeface="Monotype Sorts" pitchFamily="2" charset="2"/>
        <a:buChar char="n"/>
        <a:defRPr kumimoji="1" sz="2000">
          <a:solidFill>
            <a:schemeClr val="tx1"/>
          </a:solidFill>
          <a:latin typeface="+mn-lt"/>
        </a:defRPr>
      </a:lvl7pPr>
      <a:lvl8pPr marL="3429000" indent="-228600" algn="l" rtl="0" fontAlgn="base">
        <a:spcBef>
          <a:spcPct val="20000"/>
        </a:spcBef>
        <a:spcAft>
          <a:spcPct val="0"/>
        </a:spcAft>
        <a:buClr>
          <a:schemeClr val="folHlink"/>
        </a:buClr>
        <a:buSzPct val="50000"/>
        <a:buFont typeface="Monotype Sorts" pitchFamily="2" charset="2"/>
        <a:buChar char="n"/>
        <a:defRPr kumimoji="1" sz="2000">
          <a:solidFill>
            <a:schemeClr val="tx1"/>
          </a:solidFill>
          <a:latin typeface="+mn-lt"/>
        </a:defRPr>
      </a:lvl8pPr>
      <a:lvl9pPr marL="3886200" indent="-228600" algn="l" rtl="0" fontAlgn="base">
        <a:spcBef>
          <a:spcPct val="20000"/>
        </a:spcBef>
        <a:spcAft>
          <a:spcPct val="0"/>
        </a:spcAft>
        <a:buClr>
          <a:schemeClr val="folHlink"/>
        </a:buClr>
        <a:buSzPct val="50000"/>
        <a:buFont typeface="Monotype Sorts" pitchFamily="2" charset="2"/>
        <a:buChar char="n"/>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12F537-DCAF-431D-A412-C1826236D155}" type="datetimeFigureOut">
              <a:rPr lang="en-US" smtClean="0">
                <a:solidFill>
                  <a:prstClr val="black">
                    <a:tint val="75000"/>
                  </a:prstClr>
                </a:solidFill>
              </a:rPr>
              <a:pPr/>
              <a:t>3/20/2016</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318456-F035-49D3-8E7B-3704523A6E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338370"/>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8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243F5D-4932-4523-8C65-D8676C115196}" type="datetimeFigureOut">
              <a:rPr lang="en-US" smtClean="0">
                <a:solidFill>
                  <a:prstClr val="black">
                    <a:tint val="75000"/>
                  </a:prstClr>
                </a:solidFill>
              </a:rPr>
              <a:pPr/>
              <a:t>3/20/2016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8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8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69A9F8-4D80-4839-A61C-083AE9BA49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0878803"/>
      </p:ext>
    </p:extLst>
  </p:cSld>
  <p:clrMap bg1="lt1" tx1="dk1" bg2="lt2" tx2="dk2" accent1="accent1" accent2="accent2" accent3="accent3" accent4="accent4" accent5="accent5" accent6="accent6" hlink="hlink" folHlink="folHlink"/>
  <p:sldLayoutIdLst>
    <p:sldLayoutId id="2147483749"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a:gsLst>
              <a:gs pos="0">
                <a:schemeClr val="accent6">
                  <a:lumMod val="50000"/>
                  <a:alpha val="36000"/>
                </a:schemeClr>
              </a:gs>
              <a:gs pos="100000">
                <a:schemeClr val="bg2">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Oval 7"/>
          <p:cNvSpPr/>
          <p:nvPr/>
        </p:nvSpPr>
        <p:spPr>
          <a:xfrm rot="19724275">
            <a:off x="1373221" y="1038440"/>
            <a:ext cx="7240620" cy="5706987"/>
          </a:xfrm>
          <a:prstGeom prst="ellipse">
            <a:avLst/>
          </a:prstGeom>
          <a:gradFill flip="none" rotWithShape="1">
            <a:gsLst>
              <a:gs pos="0">
                <a:schemeClr val="accent6">
                  <a:lumMod val="60000"/>
                  <a:lumOff val="40000"/>
                  <a:alpha val="7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p:nvSpPr>
        <p:spPr>
          <a:xfrm rot="17656910">
            <a:off x="-274211" y="1165875"/>
            <a:ext cx="5538472" cy="4480459"/>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rot="19724275">
            <a:off x="3277955" y="116854"/>
            <a:ext cx="6479362" cy="4754757"/>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777240" y="4876800"/>
            <a:ext cx="7543800" cy="914400"/>
          </a:xfrm>
          <a:prstGeom prst="rect">
            <a:avLst/>
          </a:prstGeom>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2133600" y="685801"/>
            <a:ext cx="6096000" cy="3657599"/>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172200" y="6154738"/>
            <a:ext cx="2133600" cy="365125"/>
          </a:xfrm>
          <a:prstGeom prst="rect">
            <a:avLst/>
          </a:prstGeom>
        </p:spPr>
        <p:txBody>
          <a:bodyPr vert="horz" lIns="91440" tIns="45720" rIns="91440" bIns="45720" rtlCol="0" anchor="t"/>
          <a:lstStyle>
            <a:lvl1pPr algn="r">
              <a:defRPr sz="1100">
                <a:solidFill>
                  <a:schemeClr val="tx1">
                    <a:alpha val="60000"/>
                  </a:schemeClr>
                </a:solidFill>
                <a:effectLst/>
              </a:defRPr>
            </a:lvl1pPr>
          </a:lstStyle>
          <a:p>
            <a:fld id="{0B385921-A91A-409C-921C-0E0EC1E750EC}" type="datetime2">
              <a:rPr lang="en-US" smtClean="0">
                <a:solidFill>
                  <a:prstClr val="white">
                    <a:alpha val="60000"/>
                  </a:prstClr>
                </a:solidFill>
              </a:rPr>
              <a:pPr/>
              <a:t>Sunday, March 20, 2016</a:t>
            </a:fld>
            <a:endParaRPr lang="en-US" dirty="0">
              <a:solidFill>
                <a:prstClr val="white">
                  <a:alpha val="60000"/>
                </a:prstClr>
              </a:solidFill>
            </a:endParaRPr>
          </a:p>
        </p:txBody>
      </p:sp>
      <p:sp>
        <p:nvSpPr>
          <p:cNvPr id="5" name="Footer Placeholder 4"/>
          <p:cNvSpPr>
            <a:spLocks noGrp="1"/>
          </p:cNvSpPr>
          <p:nvPr>
            <p:ph type="ftr" sz="quarter" idx="3"/>
          </p:nvPr>
        </p:nvSpPr>
        <p:spPr>
          <a:xfrm>
            <a:off x="822960" y="6154738"/>
            <a:ext cx="4572000" cy="365125"/>
          </a:xfrm>
          <a:prstGeom prst="rect">
            <a:avLst/>
          </a:prstGeom>
        </p:spPr>
        <p:txBody>
          <a:bodyPr vert="horz" lIns="91440" tIns="45720" rIns="91440" bIns="45720" rtlCol="0" anchor="t"/>
          <a:lstStyle>
            <a:lvl1pPr algn="l">
              <a:defRPr sz="1100">
                <a:solidFill>
                  <a:schemeClr val="tx1">
                    <a:alpha val="60000"/>
                  </a:schemeClr>
                </a:solidFill>
                <a:effectLst/>
              </a:defRPr>
            </a:lvl1pPr>
          </a:lstStyle>
          <a:p>
            <a:endParaRPr lang="en-US" dirty="0">
              <a:solidFill>
                <a:prstClr val="white">
                  <a:alpha val="60000"/>
                </a:prstClr>
              </a:solidFill>
            </a:endParaRPr>
          </a:p>
        </p:txBody>
      </p:sp>
      <p:sp>
        <p:nvSpPr>
          <p:cNvPr id="6" name="Slide Number Placeholder 5"/>
          <p:cNvSpPr>
            <a:spLocks noGrp="1"/>
          </p:cNvSpPr>
          <p:nvPr>
            <p:ph type="sldNum" sz="quarter" idx="4"/>
          </p:nvPr>
        </p:nvSpPr>
        <p:spPr>
          <a:xfrm>
            <a:off x="822960" y="5842000"/>
            <a:ext cx="2133600" cy="304800"/>
          </a:xfrm>
          <a:prstGeom prst="rect">
            <a:avLst/>
          </a:prstGeom>
        </p:spPr>
        <p:txBody>
          <a:bodyPr vert="horz" lIns="91440" tIns="45720" rIns="91440" bIns="9144" rtlCol="0" anchor="b"/>
          <a:lstStyle>
            <a:lvl1pPr algn="l">
              <a:defRPr sz="1600">
                <a:solidFill>
                  <a:schemeClr val="tx1">
                    <a:alpha val="60000"/>
                  </a:schemeClr>
                </a:solidFill>
                <a:effectLst/>
              </a:defRPr>
            </a:lvl1pPr>
          </a:lstStyle>
          <a:p>
            <a:fld id="{1789C0F2-17E0-497A-9BBE-0C73201AAFE3}" type="slidenum">
              <a:rPr lang="en-US" smtClean="0">
                <a:solidFill>
                  <a:prstClr val="white">
                    <a:alpha val="60000"/>
                  </a:prstClr>
                </a:solidFill>
              </a:rPr>
              <a:pPr/>
              <a:t>‹#›</a:t>
            </a:fld>
            <a:endParaRPr lang="en-US" dirty="0">
              <a:solidFill>
                <a:prstClr val="white">
                  <a:alpha val="60000"/>
                </a:prstClr>
              </a:solidFill>
            </a:endParaRPr>
          </a:p>
        </p:txBody>
      </p:sp>
    </p:spTree>
    <p:extLst>
      <p:ext uri="{BB962C8B-B14F-4D97-AF65-F5344CB8AC3E}">
        <p14:creationId xmlns:p14="http://schemas.microsoft.com/office/powerpoint/2010/main" val="3775119591"/>
      </p:ext>
    </p:extLst>
  </p:cSld>
  <p:clrMap bg1="dk1" tx1="lt1" bg2="dk2" tx2="lt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 id="2147483775" r:id="rId14"/>
  </p:sldLayoutIdLst>
  <p:hf sldNum="0" hdr="0" ftr="0" dt="0"/>
  <p:txStyles>
    <p:title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mn-lt"/>
          <a:ea typeface="+mn-ea"/>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a:gsLst>
              <a:gs pos="0">
                <a:schemeClr val="accent6">
                  <a:lumMod val="50000"/>
                  <a:alpha val="36000"/>
                </a:schemeClr>
              </a:gs>
              <a:gs pos="100000">
                <a:schemeClr val="bg2">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Oval 7"/>
          <p:cNvSpPr/>
          <p:nvPr/>
        </p:nvSpPr>
        <p:spPr>
          <a:xfrm rot="19724275">
            <a:off x="1373221" y="1038440"/>
            <a:ext cx="7240620" cy="5706987"/>
          </a:xfrm>
          <a:prstGeom prst="ellipse">
            <a:avLst/>
          </a:prstGeom>
          <a:gradFill flip="none" rotWithShape="1">
            <a:gsLst>
              <a:gs pos="0">
                <a:schemeClr val="accent6">
                  <a:lumMod val="60000"/>
                  <a:lumOff val="40000"/>
                  <a:alpha val="7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p:nvSpPr>
        <p:spPr>
          <a:xfrm rot="17656910">
            <a:off x="-274211" y="1165875"/>
            <a:ext cx="5538472" cy="4480459"/>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rot="19724275">
            <a:off x="3277955" y="116854"/>
            <a:ext cx="6479362" cy="4754757"/>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777240" y="4876800"/>
            <a:ext cx="7543800" cy="914400"/>
          </a:xfrm>
          <a:prstGeom prst="rect">
            <a:avLst/>
          </a:prstGeom>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2133600" y="685801"/>
            <a:ext cx="6096000" cy="3657599"/>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172200" y="6154738"/>
            <a:ext cx="2133600" cy="365125"/>
          </a:xfrm>
          <a:prstGeom prst="rect">
            <a:avLst/>
          </a:prstGeom>
        </p:spPr>
        <p:txBody>
          <a:bodyPr vert="horz" lIns="91440" tIns="45720" rIns="91440" bIns="45720" rtlCol="0" anchor="t"/>
          <a:lstStyle>
            <a:lvl1pPr algn="r">
              <a:defRPr sz="1100">
                <a:solidFill>
                  <a:schemeClr val="tx1">
                    <a:alpha val="60000"/>
                  </a:schemeClr>
                </a:solidFill>
                <a:effectLst/>
              </a:defRPr>
            </a:lvl1pPr>
          </a:lstStyle>
          <a:p>
            <a:fld id="{0B385921-A91A-409C-921C-0E0EC1E750EC}" type="datetime2">
              <a:rPr lang="en-US" smtClean="0">
                <a:solidFill>
                  <a:prstClr val="white">
                    <a:alpha val="60000"/>
                  </a:prstClr>
                </a:solidFill>
              </a:rPr>
              <a:pPr/>
              <a:t>Sunday, March 20, 2016</a:t>
            </a:fld>
            <a:endParaRPr lang="en-US" dirty="0">
              <a:solidFill>
                <a:prstClr val="white">
                  <a:alpha val="60000"/>
                </a:prstClr>
              </a:solidFill>
            </a:endParaRPr>
          </a:p>
        </p:txBody>
      </p:sp>
      <p:sp>
        <p:nvSpPr>
          <p:cNvPr id="5" name="Footer Placeholder 4"/>
          <p:cNvSpPr>
            <a:spLocks noGrp="1"/>
          </p:cNvSpPr>
          <p:nvPr>
            <p:ph type="ftr" sz="quarter" idx="3"/>
          </p:nvPr>
        </p:nvSpPr>
        <p:spPr>
          <a:xfrm>
            <a:off x="822960" y="6154738"/>
            <a:ext cx="4572000" cy="365125"/>
          </a:xfrm>
          <a:prstGeom prst="rect">
            <a:avLst/>
          </a:prstGeom>
        </p:spPr>
        <p:txBody>
          <a:bodyPr vert="horz" lIns="91440" tIns="45720" rIns="91440" bIns="45720" rtlCol="0" anchor="t"/>
          <a:lstStyle>
            <a:lvl1pPr algn="l">
              <a:defRPr sz="1100">
                <a:solidFill>
                  <a:schemeClr val="tx1">
                    <a:alpha val="60000"/>
                  </a:schemeClr>
                </a:solidFill>
                <a:effectLst/>
              </a:defRPr>
            </a:lvl1pPr>
          </a:lstStyle>
          <a:p>
            <a:endParaRPr lang="en-US" dirty="0">
              <a:solidFill>
                <a:prstClr val="white">
                  <a:alpha val="60000"/>
                </a:prstClr>
              </a:solidFill>
            </a:endParaRPr>
          </a:p>
        </p:txBody>
      </p:sp>
      <p:sp>
        <p:nvSpPr>
          <p:cNvPr id="6" name="Slide Number Placeholder 5"/>
          <p:cNvSpPr>
            <a:spLocks noGrp="1"/>
          </p:cNvSpPr>
          <p:nvPr>
            <p:ph type="sldNum" sz="quarter" idx="4"/>
          </p:nvPr>
        </p:nvSpPr>
        <p:spPr>
          <a:xfrm>
            <a:off x="822960" y="5842000"/>
            <a:ext cx="2133600" cy="304800"/>
          </a:xfrm>
          <a:prstGeom prst="rect">
            <a:avLst/>
          </a:prstGeom>
        </p:spPr>
        <p:txBody>
          <a:bodyPr vert="horz" lIns="91440" tIns="45720" rIns="91440" bIns="9144" rtlCol="0" anchor="b"/>
          <a:lstStyle>
            <a:lvl1pPr algn="l">
              <a:defRPr sz="1600">
                <a:solidFill>
                  <a:schemeClr val="tx1">
                    <a:alpha val="60000"/>
                  </a:schemeClr>
                </a:solidFill>
                <a:effectLst/>
              </a:defRPr>
            </a:lvl1pPr>
          </a:lstStyle>
          <a:p>
            <a:fld id="{1789C0F2-17E0-497A-9BBE-0C73201AAFE3}" type="slidenum">
              <a:rPr lang="en-US" smtClean="0">
                <a:solidFill>
                  <a:prstClr val="white">
                    <a:alpha val="60000"/>
                  </a:prstClr>
                </a:solidFill>
              </a:rPr>
              <a:pPr/>
              <a:t>‹#›</a:t>
            </a:fld>
            <a:endParaRPr lang="en-US" dirty="0">
              <a:solidFill>
                <a:prstClr val="white">
                  <a:alpha val="60000"/>
                </a:prstClr>
              </a:solidFill>
            </a:endParaRPr>
          </a:p>
        </p:txBody>
      </p:sp>
    </p:spTree>
    <p:extLst>
      <p:ext uri="{BB962C8B-B14F-4D97-AF65-F5344CB8AC3E}">
        <p14:creationId xmlns:p14="http://schemas.microsoft.com/office/powerpoint/2010/main" val="1404785508"/>
      </p:ext>
    </p:extLst>
  </p:cSld>
  <p:clrMap bg1="dk1" tx1="lt1" bg2="dk2" tx2="lt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 id="2147483789" r:id="rId13"/>
    <p:sldLayoutId id="2147483790" r:id="rId14"/>
    <p:sldLayoutId id="2147483791" r:id="rId15"/>
  </p:sldLayoutIdLst>
  <p:hf sldNum="0" hdr="0" ftr="0" dt="0"/>
  <p:txStyles>
    <p:title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mn-lt"/>
          <a:ea typeface="+mn-ea"/>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12F537-DCAF-431D-A412-C1826236D155}" type="datetimeFigureOut">
              <a:rPr lang="en-US" smtClean="0">
                <a:solidFill>
                  <a:prstClr val="black">
                    <a:tint val="75000"/>
                  </a:prstClr>
                </a:solidFill>
              </a:rPr>
              <a:pPr/>
              <a:t>3/20/2016</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318456-F035-49D3-8E7B-3704523A6E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6012370"/>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4.tiff"/><Relationship Id="rId7" Type="http://schemas.openxmlformats.org/officeDocument/2006/relationships/image" Target="../media/image27.em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chart" Target="../charts/chart1.xml"/><Relationship Id="rId4" Type="http://schemas.openxmlformats.org/officeDocument/2006/relationships/image" Target="../media/image25.png"/><Relationship Id="rId9"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0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5.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49.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8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7.xml"/><Relationship Id="rId7" Type="http://schemas.openxmlformats.org/officeDocument/2006/relationships/hyperlink" Target="goa86tag.mp4" TargetMode="Externa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4.png"/><Relationship Id="rId5" Type="http://schemas.openxmlformats.org/officeDocument/2006/relationships/hyperlink" Target="file:///\\localhost\Volumes\Field_Drive\SEASWAP_2014\Whalefest\Jan_Lauren_Talk\SWsat26.mp4" TargetMode="External"/><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val="0"/>
              </a:ext>
            </a:extLst>
          </a:blip>
          <a:srcRect l="954" t="813" r="-7708" b="-813"/>
          <a:stretch/>
        </p:blipFill>
        <p:spPr>
          <a:xfrm>
            <a:off x="0" y="-38100"/>
            <a:ext cx="9954765" cy="7548008"/>
          </a:xfrm>
          <a:prstGeom prst="rect">
            <a:avLst/>
          </a:prstGeom>
        </p:spPr>
      </p:pic>
      <p:sp>
        <p:nvSpPr>
          <p:cNvPr id="2" name="Title 1"/>
          <p:cNvSpPr>
            <a:spLocks noGrp="1"/>
          </p:cNvSpPr>
          <p:nvPr>
            <p:ph type="ctrTitle"/>
          </p:nvPr>
        </p:nvSpPr>
        <p:spPr>
          <a:xfrm>
            <a:off x="-8560" y="-6534"/>
            <a:ext cx="5919014" cy="2597334"/>
          </a:xfrm>
        </p:spPr>
        <p:txBody>
          <a:bodyPr/>
          <a:lstStyle/>
          <a:p>
            <a:r>
              <a:rPr lang="en-US" altLang="en-US" sz="4000" dirty="0">
                <a:solidFill>
                  <a:srgbClr val="FFFFCC"/>
                </a:solidFill>
                <a:latin typeface="Calibri" pitchFamily="34" charset="0"/>
              </a:rPr>
              <a:t>SEASWAP:</a:t>
            </a:r>
            <a:br>
              <a:rPr lang="en-US" altLang="en-US" sz="4000" dirty="0">
                <a:solidFill>
                  <a:srgbClr val="FFFFCC"/>
                </a:solidFill>
                <a:latin typeface="Calibri" pitchFamily="34" charset="0"/>
              </a:rPr>
            </a:br>
            <a:r>
              <a:rPr lang="en-US" altLang="en-US" sz="4000" dirty="0">
                <a:solidFill>
                  <a:srgbClr val="FFFFCC"/>
                </a:solidFill>
                <a:latin typeface="Calibri" pitchFamily="34" charset="0"/>
              </a:rPr>
              <a:t>Communication Network</a:t>
            </a:r>
            <a:br>
              <a:rPr lang="en-US" altLang="en-US" sz="4000" dirty="0">
                <a:solidFill>
                  <a:srgbClr val="FFFFCC"/>
                </a:solidFill>
                <a:latin typeface="Calibri" pitchFamily="34" charset="0"/>
              </a:rPr>
            </a:br>
            <a:r>
              <a:rPr lang="en-US" altLang="en-US" sz="4000" dirty="0">
                <a:solidFill>
                  <a:srgbClr val="FFFFCC"/>
                </a:solidFill>
                <a:latin typeface="Calibri" pitchFamily="34" charset="0"/>
              </a:rPr>
              <a:t> &amp; Avoidance as a means for reducing depredation</a:t>
            </a:r>
          </a:p>
        </p:txBody>
      </p:sp>
      <p:sp>
        <p:nvSpPr>
          <p:cNvPr id="3" name="Subtitle 2"/>
          <p:cNvSpPr>
            <a:spLocks noGrp="1"/>
          </p:cNvSpPr>
          <p:nvPr>
            <p:ph type="subTitle" idx="1"/>
          </p:nvPr>
        </p:nvSpPr>
        <p:spPr>
          <a:xfrm>
            <a:off x="347968" y="4814455"/>
            <a:ext cx="8412643" cy="1814945"/>
          </a:xfrm>
        </p:spPr>
        <p:txBody>
          <a:bodyPr>
            <a:noAutofit/>
          </a:bodyPr>
          <a:lstStyle/>
          <a:p>
            <a:pPr algn="ctr"/>
            <a:r>
              <a:rPr lang="en-US" sz="2800" dirty="0">
                <a:solidFill>
                  <a:srgbClr val="FFFFCC"/>
                </a:solidFill>
                <a:effectLst/>
                <a:latin typeface="Arial" panose="020B0604020202020204" pitchFamily="34" charset="0"/>
                <a:cs typeface="Arial" panose="020B0604020202020204" pitchFamily="34" charset="0"/>
              </a:rPr>
              <a:t>Presented by Jan </a:t>
            </a:r>
            <a:r>
              <a:rPr lang="en-US" sz="2800" dirty="0" err="1">
                <a:solidFill>
                  <a:srgbClr val="FFFFCC"/>
                </a:solidFill>
                <a:effectLst/>
                <a:latin typeface="Arial" panose="020B0604020202020204" pitchFamily="34" charset="0"/>
                <a:cs typeface="Arial" panose="020B0604020202020204" pitchFamily="34" charset="0"/>
              </a:rPr>
              <a:t>Straley</a:t>
            </a:r>
            <a:r>
              <a:rPr lang="en-US" sz="2800" dirty="0">
                <a:solidFill>
                  <a:srgbClr val="FFFFCC"/>
                </a:solidFill>
                <a:effectLst/>
                <a:latin typeface="Arial" panose="020B0604020202020204" pitchFamily="34" charset="0"/>
                <a:cs typeface="Arial" panose="020B0604020202020204" pitchFamily="34" charset="0"/>
              </a:rPr>
              <a:t> </a:t>
            </a:r>
          </a:p>
          <a:p>
            <a:pPr algn="ctr"/>
            <a:r>
              <a:rPr lang="en-US" sz="2800" dirty="0">
                <a:solidFill>
                  <a:srgbClr val="FFFFCC"/>
                </a:solidFill>
                <a:effectLst/>
                <a:latin typeface="Arial" panose="020B0604020202020204" pitchFamily="34" charset="0"/>
                <a:cs typeface="Arial" panose="020B0604020202020204" pitchFamily="34" charset="0"/>
              </a:rPr>
              <a:t>Session 5 &amp; 7 COLTO</a:t>
            </a:r>
          </a:p>
          <a:p>
            <a:pPr algn="ctr"/>
            <a:r>
              <a:rPr lang="en-US" sz="2800" dirty="0">
                <a:solidFill>
                  <a:srgbClr val="FFFFCC"/>
                </a:solidFill>
                <a:effectLst/>
                <a:latin typeface="Arial" panose="020B0604020202020204" pitchFamily="34" charset="0"/>
                <a:cs typeface="Arial" panose="020B0604020202020204" pitchFamily="34" charset="0"/>
              </a:rPr>
              <a:t>On behalf of SEASWAP</a:t>
            </a:r>
          </a:p>
          <a:p>
            <a:pPr algn="ctr"/>
            <a:r>
              <a:rPr lang="en-US" sz="2800" dirty="0">
                <a:solidFill>
                  <a:srgbClr val="FFFFCC"/>
                </a:solidFill>
                <a:effectLst/>
                <a:latin typeface="Arial" panose="020B0604020202020204" pitchFamily="34" charset="0"/>
                <a:cs typeface="Arial" panose="020B0604020202020204" pitchFamily="34" charset="0"/>
              </a:rPr>
              <a:t>Punta Arenas, Chile</a:t>
            </a:r>
          </a:p>
        </p:txBody>
      </p:sp>
    </p:spTree>
    <p:extLst>
      <p:ext uri="{BB962C8B-B14F-4D97-AF65-F5344CB8AC3E}">
        <p14:creationId xmlns:p14="http://schemas.microsoft.com/office/powerpoint/2010/main" val="10493214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8" descr="SEASWAP-JMS-040514-036 grayscale"/>
          <p:cNvPicPr>
            <a:picLocks noChangeAspect="1" noChangeArrowheads="1"/>
          </p:cNvPicPr>
          <p:nvPr/>
        </p:nvPicPr>
        <p:blipFill>
          <a:blip r:embed="rId3">
            <a:extLst>
              <a:ext uri="{28A0092B-C50C-407E-A947-70E740481C1C}">
                <a14:useLocalDpi xmlns:a14="http://schemas.microsoft.com/office/drawing/2010/main" val="0"/>
              </a:ext>
            </a:extLst>
          </a:blip>
          <a:srcRect l="1611"/>
          <a:stretch>
            <a:fillRect/>
          </a:stretch>
        </p:blipFill>
        <p:spPr bwMode="auto">
          <a:xfrm>
            <a:off x="-49174" y="-201613"/>
            <a:ext cx="9264650" cy="716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17414" name="TextBox 4"/>
          <p:cNvSpPr txBox="1">
            <a:spLocks noChangeArrowheads="1"/>
          </p:cNvSpPr>
          <p:nvPr/>
        </p:nvSpPr>
        <p:spPr bwMode="auto">
          <a:xfrm>
            <a:off x="2835201" y="1877121"/>
            <a:ext cx="3518912"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3600" dirty="0">
                <a:solidFill>
                  <a:srgbClr val="CCECFF"/>
                </a:solidFill>
              </a:rPr>
              <a:t>Photo-identified </a:t>
            </a:r>
          </a:p>
          <a:p>
            <a:pPr algn="ctr" eaLnBrk="1" hangingPunct="1">
              <a:spcBef>
                <a:spcPct val="0"/>
              </a:spcBef>
              <a:buFontTx/>
              <a:buNone/>
            </a:pPr>
            <a:r>
              <a:rPr lang="en-US" altLang="en-US" sz="3600" dirty="0">
                <a:solidFill>
                  <a:srgbClr val="CCECFF"/>
                </a:solidFill>
              </a:rPr>
              <a:t>Using trailing </a:t>
            </a:r>
          </a:p>
          <a:p>
            <a:pPr algn="ctr" eaLnBrk="1" hangingPunct="1">
              <a:spcBef>
                <a:spcPct val="0"/>
              </a:spcBef>
              <a:buFontTx/>
              <a:buNone/>
            </a:pPr>
            <a:r>
              <a:rPr lang="en-US" altLang="en-US" sz="3600" dirty="0">
                <a:solidFill>
                  <a:srgbClr val="CCECFF"/>
                </a:solidFill>
              </a:rPr>
              <a:t> edge of flukes</a:t>
            </a:r>
          </a:p>
        </p:txBody>
      </p:sp>
    </p:spTree>
    <p:extLst>
      <p:ext uri="{BB962C8B-B14F-4D97-AF65-F5344CB8AC3E}">
        <p14:creationId xmlns:p14="http://schemas.microsoft.com/office/powerpoint/2010/main" val="615873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898" y="152400"/>
            <a:ext cx="8229600" cy="1143000"/>
          </a:xfrm>
        </p:spPr>
        <p:txBody>
          <a:bodyPr>
            <a:normAutofit fontScale="90000"/>
          </a:bodyPr>
          <a:lstStyle/>
          <a:p>
            <a:r>
              <a:rPr lang="en-US" sz="4000" dirty="0">
                <a:solidFill>
                  <a:schemeClr val="accent1">
                    <a:lumMod val="20000"/>
                    <a:lumOff val="80000"/>
                  </a:schemeClr>
                </a:solidFill>
              </a:rPr>
              <a:t>Discovery Curve 2003 to 2014</a:t>
            </a:r>
            <a:br>
              <a:rPr lang="en-US" sz="4000" dirty="0">
                <a:solidFill>
                  <a:schemeClr val="accent1">
                    <a:lumMod val="20000"/>
                    <a:lumOff val="80000"/>
                  </a:schemeClr>
                </a:solidFill>
              </a:rPr>
            </a:br>
            <a:endParaRPr lang="en-US" sz="3600" dirty="0">
              <a:solidFill>
                <a:schemeClr val="accent1">
                  <a:lumMod val="20000"/>
                  <a:lumOff val="80000"/>
                </a:schemeClr>
              </a:solidFill>
            </a:endParaRPr>
          </a:p>
        </p:txBody>
      </p:sp>
      <p:pic>
        <p:nvPicPr>
          <p:cNvPr id="4" name="Picture 2" descr="E:\Documents\ICES revision\figs\7Figure 300dpi 85mm.tif"/>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12357" t="27344" r="15151" b="16432"/>
          <a:stretch/>
        </p:blipFill>
        <p:spPr bwMode="auto">
          <a:xfrm>
            <a:off x="674914" y="1763693"/>
            <a:ext cx="8088086" cy="4560907"/>
          </a:xfrm>
          <a:prstGeom prst="rect">
            <a:avLst/>
          </a:prstGeom>
          <a:noFill/>
          <a:ln w="130175" cmpd="sng">
            <a:solidFill>
              <a:schemeClr val="bg1"/>
            </a:solidFill>
          </a:ln>
          <a:extLst>
            <a:ext uri="{909E8E84-426E-40DD-AFC4-6F175D3DCCD1}">
              <a14:hiddenFill xmlns:a14="http://schemas.microsoft.com/office/drawing/2010/main">
                <a:solidFill>
                  <a:srgbClr val="FFFFFF"/>
                </a:solidFill>
              </a14:hiddenFill>
            </a:ext>
          </a:extLst>
        </p:spPr>
      </p:pic>
      <p:sp>
        <p:nvSpPr>
          <p:cNvPr id="6" name="TextBox 5"/>
          <p:cNvSpPr txBox="1"/>
          <p:nvPr/>
        </p:nvSpPr>
        <p:spPr>
          <a:xfrm rot="16200000">
            <a:off x="-2161576" y="3479513"/>
            <a:ext cx="4953000" cy="584775"/>
          </a:xfrm>
          <a:prstGeom prst="rect">
            <a:avLst/>
          </a:prstGeom>
          <a:solidFill>
            <a:schemeClr val="tx2">
              <a:lumMod val="75000"/>
            </a:schemeClr>
          </a:solidFill>
        </p:spPr>
        <p:txBody>
          <a:bodyPr wrap="square" rtlCol="0">
            <a:spAutoFit/>
          </a:bodyPr>
          <a:lstStyle/>
          <a:p>
            <a:r>
              <a:rPr lang="en-US" sz="3200" dirty="0">
                <a:solidFill>
                  <a:schemeClr val="accent1">
                    <a:lumMod val="20000"/>
                    <a:lumOff val="80000"/>
                  </a:schemeClr>
                </a:solidFill>
              </a:rPr>
              <a:t> Cumulative tally of whales</a:t>
            </a:r>
            <a:endParaRPr lang="en-US" sz="3200" dirty="0">
              <a:solidFill>
                <a:schemeClr val="bg2">
                  <a:lumMod val="20000"/>
                  <a:lumOff val="80000"/>
                </a:schemeClr>
              </a:solidFill>
            </a:endParaRPr>
          </a:p>
        </p:txBody>
      </p:sp>
      <p:sp>
        <p:nvSpPr>
          <p:cNvPr id="33" name="Rectangle 32"/>
          <p:cNvSpPr/>
          <p:nvPr/>
        </p:nvSpPr>
        <p:spPr>
          <a:xfrm>
            <a:off x="638309" y="6349425"/>
            <a:ext cx="8686800" cy="584775"/>
          </a:xfrm>
          <a:prstGeom prst="rect">
            <a:avLst/>
          </a:prstGeom>
          <a:noFill/>
        </p:spPr>
        <p:txBody>
          <a:bodyPr wrap="square">
            <a:spAutoFit/>
          </a:bodyPr>
          <a:lstStyle/>
          <a:p>
            <a:r>
              <a:rPr lang="en-US" sz="3200" dirty="0">
                <a:solidFill>
                  <a:schemeClr val="tx2">
                    <a:lumMod val="20000"/>
                    <a:lumOff val="80000"/>
                  </a:schemeClr>
                </a:solidFill>
              </a:rPr>
              <a:t>2003</a:t>
            </a:r>
            <a:r>
              <a:rPr lang="en-US" sz="3200" dirty="0">
                <a:solidFill>
                  <a:schemeClr val="tx2">
                    <a:lumMod val="40000"/>
                    <a:lumOff val="60000"/>
                  </a:schemeClr>
                </a:solidFill>
              </a:rPr>
              <a:t> </a:t>
            </a:r>
            <a:r>
              <a:rPr lang="en-US" dirty="0">
                <a:solidFill>
                  <a:schemeClr val="tx2">
                    <a:lumMod val="20000"/>
                    <a:lumOff val="80000"/>
                  </a:schemeClr>
                </a:solidFill>
              </a:rPr>
              <a:t>							</a:t>
            </a:r>
            <a:r>
              <a:rPr lang="en-US" sz="3200" dirty="0">
                <a:solidFill>
                  <a:schemeClr val="tx2">
                    <a:lumMod val="20000"/>
                    <a:lumOff val="80000"/>
                  </a:schemeClr>
                </a:solidFill>
              </a:rPr>
              <a:t>2014</a:t>
            </a:r>
          </a:p>
        </p:txBody>
      </p:sp>
      <p:sp>
        <p:nvSpPr>
          <p:cNvPr id="36" name="Rectangle 35"/>
          <p:cNvSpPr/>
          <p:nvPr/>
        </p:nvSpPr>
        <p:spPr>
          <a:xfrm rot="16200000">
            <a:off x="7403790" y="3542415"/>
            <a:ext cx="2388795" cy="584775"/>
          </a:xfrm>
          <a:prstGeom prst="rect">
            <a:avLst/>
          </a:prstGeom>
        </p:spPr>
        <p:txBody>
          <a:bodyPr wrap="none">
            <a:spAutoFit/>
          </a:bodyPr>
          <a:lstStyle/>
          <a:p>
            <a:r>
              <a:rPr lang="en-US" sz="3200" dirty="0">
                <a:solidFill>
                  <a:schemeClr val="tx2">
                    <a:lumMod val="75000"/>
                  </a:schemeClr>
                </a:solidFill>
              </a:rPr>
              <a:t>Effort in Days</a:t>
            </a:r>
          </a:p>
        </p:txBody>
      </p:sp>
      <p:sp>
        <p:nvSpPr>
          <p:cNvPr id="5" name="TextBox 4"/>
          <p:cNvSpPr txBox="1"/>
          <p:nvPr/>
        </p:nvSpPr>
        <p:spPr>
          <a:xfrm>
            <a:off x="1752600" y="939225"/>
            <a:ext cx="5562600" cy="584775"/>
          </a:xfrm>
          <a:prstGeom prst="rect">
            <a:avLst/>
          </a:prstGeom>
          <a:noFill/>
          <a:ln>
            <a:noFill/>
          </a:ln>
        </p:spPr>
        <p:txBody>
          <a:bodyPr wrap="square" rtlCol="0">
            <a:spAutoFit/>
          </a:bodyPr>
          <a:lstStyle/>
          <a:p>
            <a:pPr algn="ctr"/>
            <a:r>
              <a:rPr lang="en-US" sz="3200" dirty="0">
                <a:solidFill>
                  <a:schemeClr val="tx2">
                    <a:lumMod val="20000"/>
                    <a:lumOff val="80000"/>
                  </a:schemeClr>
                </a:solidFill>
              </a:rPr>
              <a:t>N = 116 sperm whales identified</a:t>
            </a:r>
          </a:p>
        </p:txBody>
      </p:sp>
      <p:grpSp>
        <p:nvGrpSpPr>
          <p:cNvPr id="13" name="Group 12"/>
          <p:cNvGrpSpPr/>
          <p:nvPr/>
        </p:nvGrpSpPr>
        <p:grpSpPr>
          <a:xfrm>
            <a:off x="561763" y="1691496"/>
            <a:ext cx="8658437" cy="4891708"/>
            <a:chOff x="561763" y="1691496"/>
            <a:chExt cx="8658437" cy="4891708"/>
          </a:xfrm>
        </p:grpSpPr>
        <p:sp>
          <p:nvSpPr>
            <p:cNvPr id="32" name="Rectangle 31"/>
            <p:cNvSpPr/>
            <p:nvPr/>
          </p:nvSpPr>
          <p:spPr>
            <a:xfrm>
              <a:off x="8305800" y="1905000"/>
              <a:ext cx="914400" cy="4678204"/>
            </a:xfrm>
            <a:prstGeom prst="rect">
              <a:avLst/>
            </a:prstGeom>
          </p:spPr>
          <p:txBody>
            <a:bodyPr wrap="square">
              <a:spAutoFit/>
            </a:bodyPr>
            <a:lstStyle/>
            <a:p>
              <a:r>
                <a:rPr lang="en-US" sz="3200" i="1" dirty="0">
                  <a:solidFill>
                    <a:schemeClr val="tx2">
                      <a:lumMod val="75000"/>
                    </a:schemeClr>
                  </a:solidFill>
                </a:rPr>
                <a:t>50</a:t>
              </a:r>
              <a:endParaRPr lang="en-US" sz="3200" i="1" dirty="0">
                <a:solidFill>
                  <a:schemeClr val="bg2">
                    <a:lumMod val="20000"/>
                    <a:lumOff val="80000"/>
                  </a:schemeClr>
                </a:solidFill>
              </a:endParaRPr>
            </a:p>
            <a:p>
              <a:endParaRPr lang="en-US" dirty="0">
                <a:solidFill>
                  <a:schemeClr val="bg2">
                    <a:lumMod val="20000"/>
                    <a:lumOff val="80000"/>
                  </a:schemeClr>
                </a:solidFill>
              </a:endParaRPr>
            </a:p>
            <a:p>
              <a:endParaRPr lang="en-US" dirty="0">
                <a:solidFill>
                  <a:schemeClr val="bg2">
                    <a:lumMod val="20000"/>
                    <a:lumOff val="80000"/>
                  </a:schemeClr>
                </a:solidFill>
              </a:endParaRPr>
            </a:p>
            <a:p>
              <a:endParaRPr lang="en-US" dirty="0">
                <a:solidFill>
                  <a:schemeClr val="bg2">
                    <a:lumMod val="20000"/>
                    <a:lumOff val="80000"/>
                  </a:schemeClr>
                </a:solidFill>
              </a:endParaRPr>
            </a:p>
            <a:p>
              <a:endParaRPr lang="en-US" dirty="0">
                <a:solidFill>
                  <a:schemeClr val="bg2">
                    <a:lumMod val="20000"/>
                    <a:lumOff val="80000"/>
                  </a:schemeClr>
                </a:solidFill>
              </a:endParaRPr>
            </a:p>
            <a:p>
              <a:endParaRPr lang="en-US" dirty="0">
                <a:solidFill>
                  <a:schemeClr val="bg2">
                    <a:lumMod val="20000"/>
                    <a:lumOff val="80000"/>
                  </a:schemeClr>
                </a:solidFill>
              </a:endParaRPr>
            </a:p>
            <a:p>
              <a:endParaRPr lang="en-US" dirty="0">
                <a:solidFill>
                  <a:schemeClr val="bg2">
                    <a:lumMod val="20000"/>
                    <a:lumOff val="80000"/>
                  </a:schemeClr>
                </a:solidFill>
              </a:endParaRPr>
            </a:p>
            <a:p>
              <a:endParaRPr lang="en-US" dirty="0">
                <a:solidFill>
                  <a:schemeClr val="tx2">
                    <a:lumMod val="75000"/>
                  </a:schemeClr>
                </a:solidFill>
              </a:endParaRPr>
            </a:p>
            <a:p>
              <a:endParaRPr lang="en-US" dirty="0">
                <a:solidFill>
                  <a:schemeClr val="tx2">
                    <a:lumMod val="75000"/>
                  </a:schemeClr>
                </a:solidFill>
              </a:endParaRPr>
            </a:p>
            <a:p>
              <a:endParaRPr lang="en-US" dirty="0">
                <a:solidFill>
                  <a:schemeClr val="tx2">
                    <a:lumMod val="75000"/>
                  </a:schemeClr>
                </a:solidFill>
              </a:endParaRPr>
            </a:p>
            <a:p>
              <a:endParaRPr lang="en-US" dirty="0">
                <a:solidFill>
                  <a:schemeClr val="tx2">
                    <a:lumMod val="75000"/>
                  </a:schemeClr>
                </a:solidFill>
              </a:endParaRPr>
            </a:p>
            <a:p>
              <a:endParaRPr lang="en-US" dirty="0">
                <a:solidFill>
                  <a:schemeClr val="tx2">
                    <a:lumMod val="75000"/>
                  </a:schemeClr>
                </a:solidFill>
              </a:endParaRPr>
            </a:p>
            <a:p>
              <a:endParaRPr lang="en-US" dirty="0">
                <a:solidFill>
                  <a:schemeClr val="tx2">
                    <a:lumMod val="75000"/>
                  </a:schemeClr>
                </a:solidFill>
              </a:endParaRPr>
            </a:p>
            <a:p>
              <a:endParaRPr lang="en-US" dirty="0">
                <a:solidFill>
                  <a:schemeClr val="tx2">
                    <a:lumMod val="75000"/>
                  </a:schemeClr>
                </a:solidFill>
              </a:endParaRPr>
            </a:p>
            <a:p>
              <a:r>
                <a:rPr lang="en-US" sz="3200" dirty="0">
                  <a:solidFill>
                    <a:schemeClr val="tx2">
                      <a:lumMod val="75000"/>
                    </a:schemeClr>
                  </a:solidFill>
                </a:rPr>
                <a:t> 0</a:t>
              </a:r>
            </a:p>
          </p:txBody>
        </p:sp>
        <p:sp>
          <p:nvSpPr>
            <p:cNvPr id="37" name="Rectangle 36"/>
            <p:cNvSpPr/>
            <p:nvPr/>
          </p:nvSpPr>
          <p:spPr>
            <a:xfrm>
              <a:off x="561763" y="2057400"/>
              <a:ext cx="809837" cy="4524315"/>
            </a:xfrm>
            <a:prstGeom prst="rect">
              <a:avLst/>
            </a:prstGeom>
          </p:spPr>
          <p:txBody>
            <a:bodyPr wrap="none">
              <a:spAutoFit/>
            </a:bodyPr>
            <a:lstStyle/>
            <a:p>
              <a:r>
                <a:rPr lang="en-US" sz="3200" dirty="0">
                  <a:solidFill>
                    <a:schemeClr val="tx2">
                      <a:lumMod val="75000"/>
                    </a:schemeClr>
                  </a:solidFill>
                </a:rPr>
                <a:t>100</a:t>
              </a:r>
            </a:p>
            <a:p>
              <a:endParaRPr lang="en-US" sz="3200" dirty="0">
                <a:solidFill>
                  <a:schemeClr val="tx2">
                    <a:lumMod val="75000"/>
                  </a:schemeClr>
                </a:solidFill>
              </a:endParaRPr>
            </a:p>
            <a:p>
              <a:endParaRPr lang="en-US" sz="3200" dirty="0">
                <a:solidFill>
                  <a:schemeClr val="tx2">
                    <a:lumMod val="75000"/>
                  </a:schemeClr>
                </a:solidFill>
              </a:endParaRPr>
            </a:p>
            <a:p>
              <a:endParaRPr lang="en-US" sz="3200" dirty="0">
                <a:solidFill>
                  <a:schemeClr val="tx2">
                    <a:lumMod val="75000"/>
                  </a:schemeClr>
                </a:solidFill>
              </a:endParaRPr>
            </a:p>
            <a:p>
              <a:r>
                <a:rPr lang="en-US" sz="3200" dirty="0">
                  <a:solidFill>
                    <a:schemeClr val="tx2">
                      <a:lumMod val="75000"/>
                    </a:schemeClr>
                  </a:solidFill>
                </a:rPr>
                <a:t>50</a:t>
              </a:r>
            </a:p>
            <a:p>
              <a:endParaRPr lang="en-US" sz="3200" dirty="0">
                <a:solidFill>
                  <a:schemeClr val="tx2">
                    <a:lumMod val="75000"/>
                  </a:schemeClr>
                </a:solidFill>
              </a:endParaRPr>
            </a:p>
            <a:p>
              <a:endParaRPr lang="en-US" sz="3200" dirty="0">
                <a:solidFill>
                  <a:schemeClr val="tx2">
                    <a:lumMod val="75000"/>
                  </a:schemeClr>
                </a:solidFill>
              </a:endParaRPr>
            </a:p>
            <a:p>
              <a:endParaRPr lang="en-US" sz="3200" dirty="0">
                <a:solidFill>
                  <a:schemeClr val="tx2">
                    <a:lumMod val="75000"/>
                  </a:schemeClr>
                </a:solidFill>
              </a:endParaRPr>
            </a:p>
            <a:p>
              <a:r>
                <a:rPr lang="en-US" sz="3200" dirty="0">
                  <a:solidFill>
                    <a:schemeClr val="tx2">
                      <a:lumMod val="75000"/>
                    </a:schemeClr>
                  </a:solidFill>
                </a:rPr>
                <a:t>0</a:t>
              </a:r>
            </a:p>
          </p:txBody>
        </p:sp>
        <p:sp>
          <p:nvSpPr>
            <p:cNvPr id="8" name="Flowchart: Connector 7"/>
            <p:cNvSpPr/>
            <p:nvPr/>
          </p:nvSpPr>
          <p:spPr>
            <a:xfrm>
              <a:off x="8550342" y="1691496"/>
              <a:ext cx="137160" cy="137160"/>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p:cNvSpPr/>
          <p:nvPr/>
        </p:nvSpPr>
        <p:spPr>
          <a:xfrm>
            <a:off x="2971800" y="5433255"/>
            <a:ext cx="4572000" cy="954107"/>
          </a:xfrm>
          <a:prstGeom prst="rect">
            <a:avLst/>
          </a:prstGeom>
        </p:spPr>
        <p:txBody>
          <a:bodyPr>
            <a:spAutoFit/>
          </a:bodyPr>
          <a:lstStyle/>
          <a:p>
            <a:r>
              <a:rPr lang="en-US" sz="2800" dirty="0">
                <a:solidFill>
                  <a:schemeClr val="tx2">
                    <a:lumMod val="75000"/>
                  </a:schemeClr>
                </a:solidFill>
              </a:rPr>
              <a:t>Effort = 207 days </a:t>
            </a:r>
          </a:p>
          <a:p>
            <a:r>
              <a:rPr lang="en-US" sz="2800" dirty="0">
                <a:solidFill>
                  <a:schemeClr val="tx2">
                    <a:lumMod val="75000"/>
                  </a:schemeClr>
                </a:solidFill>
              </a:rPr>
              <a:t>(</a:t>
            </a:r>
            <a:r>
              <a:rPr lang="en-GB" sz="2800" dirty="0">
                <a:solidFill>
                  <a:schemeClr val="tx2">
                    <a:lumMod val="75000"/>
                  </a:schemeClr>
                </a:solidFill>
              </a:rPr>
              <a:t>yearly mean=17.25; SD=8.93</a:t>
            </a:r>
            <a:r>
              <a:rPr lang="en-US" sz="2800" dirty="0">
                <a:solidFill>
                  <a:schemeClr val="tx2">
                    <a:lumMod val="75000"/>
                  </a:schemeClr>
                </a:solidFill>
              </a:rPr>
              <a:t>)</a:t>
            </a:r>
          </a:p>
        </p:txBody>
      </p:sp>
    </p:spTree>
    <p:extLst>
      <p:ext uri="{BB962C8B-B14F-4D97-AF65-F5344CB8AC3E}">
        <p14:creationId xmlns:p14="http://schemas.microsoft.com/office/powerpoint/2010/main" val="16588569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descr="C:\Users\jmstraley\Desktop\Desktop\mmc straley 2015\goamap.jpg"/>
          <p:cNvPicPr>
            <a:picLocks noChangeAspect="1" noChangeArrowheads="1"/>
          </p:cNvPicPr>
          <p:nvPr/>
        </p:nvPicPr>
        <p:blipFill rotWithShape="1">
          <a:blip r:embed="rId3">
            <a:extLst>
              <a:ext uri="{28A0092B-C50C-407E-A947-70E740481C1C}">
                <a14:useLocalDpi xmlns:a14="http://schemas.microsoft.com/office/drawing/2010/main" val="0"/>
              </a:ext>
            </a:extLst>
          </a:blip>
          <a:srcRect l="23401" r="9654" b="2561"/>
          <a:stretch/>
        </p:blipFill>
        <p:spPr bwMode="auto">
          <a:xfrm>
            <a:off x="0" y="0"/>
            <a:ext cx="938216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35432" y="1938448"/>
            <a:ext cx="1422433" cy="964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37411" y="2903271"/>
            <a:ext cx="840909" cy="570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65757" y="1335666"/>
            <a:ext cx="726406" cy="492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78320" y="3429000"/>
            <a:ext cx="775619" cy="526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848600" y="4298577"/>
            <a:ext cx="1098968" cy="745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71997" y="1335666"/>
            <a:ext cx="825159" cy="559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0" y="5103674"/>
            <a:ext cx="9382163" cy="1754326"/>
          </a:xfrm>
          <a:prstGeom prst="rect">
            <a:avLst/>
          </a:prstGeom>
          <a:solidFill>
            <a:schemeClr val="tx2"/>
          </a:solidFill>
        </p:spPr>
        <p:txBody>
          <a:bodyPr wrap="square">
            <a:spAutoFit/>
          </a:bodyPr>
          <a:lstStyle/>
          <a:p>
            <a:pPr lvl="0" algn="ctr"/>
            <a:r>
              <a:rPr lang="en-US" sz="3600" dirty="0">
                <a:solidFill>
                  <a:srgbClr val="1F497D">
                    <a:lumMod val="20000"/>
                    <a:lumOff val="80000"/>
                  </a:srgbClr>
                </a:solidFill>
              </a:rPr>
              <a:t>GOA-026 seen near vessels 19 times in </a:t>
            </a:r>
          </a:p>
          <a:p>
            <a:pPr lvl="0" algn="ctr"/>
            <a:r>
              <a:rPr lang="en-US" sz="3600" dirty="0">
                <a:solidFill>
                  <a:srgbClr val="1F497D">
                    <a:lumMod val="20000"/>
                    <a:lumOff val="80000"/>
                  </a:srgbClr>
                </a:solidFill>
              </a:rPr>
              <a:t>9 of 12 years of study    </a:t>
            </a:r>
          </a:p>
          <a:p>
            <a:pPr lvl="0" algn="ctr"/>
            <a:r>
              <a:rPr lang="en-US" sz="3600" dirty="0">
                <a:solidFill>
                  <a:srgbClr val="1F497D">
                    <a:lumMod val="20000"/>
                    <a:lumOff val="80000"/>
                  </a:srgbClr>
                </a:solidFill>
              </a:rPr>
              <a:t>Known as Jack the Stripper</a:t>
            </a:r>
          </a:p>
        </p:txBody>
      </p:sp>
    </p:spTree>
    <p:extLst>
      <p:ext uri="{BB962C8B-B14F-4D97-AF65-F5344CB8AC3E}">
        <p14:creationId xmlns:p14="http://schemas.microsoft.com/office/powerpoint/2010/main" val="36369726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914400"/>
          </a:xfrm>
        </p:spPr>
        <p:txBody>
          <a:bodyPr>
            <a:normAutofit/>
          </a:bodyPr>
          <a:lstStyle/>
          <a:p>
            <a:r>
              <a:rPr lang="en-GB" sz="3600" dirty="0">
                <a:solidFill>
                  <a:schemeClr val="accent1">
                    <a:lumMod val="40000"/>
                    <a:lumOff val="60000"/>
                  </a:schemeClr>
                </a:solidFill>
              </a:rPr>
              <a:t>Long-term association indexes for pairs </a:t>
            </a:r>
            <a:endParaRPr lang="en-US" sz="3600" dirty="0"/>
          </a:p>
        </p:txBody>
      </p:sp>
      <p:sp>
        <p:nvSpPr>
          <p:cNvPr id="3" name="Content Placeholder 2"/>
          <p:cNvSpPr>
            <a:spLocks noGrp="1"/>
          </p:cNvSpPr>
          <p:nvPr>
            <p:ph idx="1"/>
          </p:nvPr>
        </p:nvSpPr>
        <p:spPr/>
        <p:txBody>
          <a:bodyPr/>
          <a:lstStyle/>
          <a:p>
            <a:pPr marL="0" indent="0">
              <a:buNone/>
            </a:pPr>
            <a:r>
              <a:rPr lang="en-US" dirty="0"/>
              <a:t> </a:t>
            </a:r>
          </a:p>
        </p:txBody>
      </p:sp>
      <p:sp>
        <p:nvSpPr>
          <p:cNvPr id="7" name="Title 3"/>
          <p:cNvSpPr txBox="1">
            <a:spLocks/>
          </p:cNvSpPr>
          <p:nvPr/>
        </p:nvSpPr>
        <p:spPr>
          <a:xfrm>
            <a:off x="0" y="-357207"/>
            <a:ext cx="32665315" cy="4704102"/>
          </a:xfrm>
          <a:prstGeom prst="rect">
            <a:avLst/>
          </a:prstGeom>
        </p:spPr>
        <p:txBody>
          <a:bodyPr vert="horz" lIns="91440" tIns="45720" rIns="91440" bIns="45720" rtlCol="0" anchor="ctr">
            <a:normAutofit fontScale="97500"/>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8000" dirty="0">
              <a:ln w="11430"/>
              <a:solidFill>
                <a:srgbClr val="17375E"/>
              </a:solidFill>
              <a:cs typeface="Avenir Black Oblique"/>
            </a:endParaRPr>
          </a:p>
        </p:txBody>
      </p:sp>
      <p:sp>
        <p:nvSpPr>
          <p:cNvPr id="9" name="TextBox 8"/>
          <p:cNvSpPr txBox="1"/>
          <p:nvPr/>
        </p:nvSpPr>
        <p:spPr>
          <a:xfrm>
            <a:off x="27528256" y="14822905"/>
            <a:ext cx="184731" cy="1415772"/>
          </a:xfrm>
          <a:prstGeom prst="rect">
            <a:avLst/>
          </a:prstGeom>
          <a:noFill/>
        </p:spPr>
        <p:txBody>
          <a:bodyPr wrap="none" rtlCol="0">
            <a:spAutoFit/>
          </a:bodyPr>
          <a:lstStyle/>
          <a:p>
            <a:endParaRPr lang="en-US" dirty="0"/>
          </a:p>
        </p:txBody>
      </p:sp>
      <p:sp>
        <p:nvSpPr>
          <p:cNvPr id="10" name="Rounded Rectangle 9"/>
          <p:cNvSpPr/>
          <p:nvPr/>
        </p:nvSpPr>
        <p:spPr>
          <a:xfrm>
            <a:off x="21005514" y="34354295"/>
            <a:ext cx="12055761" cy="3370791"/>
          </a:xfrm>
          <a:prstGeom prst="roundRect">
            <a:avLst/>
          </a:prstGeom>
          <a:solidFill>
            <a:schemeClr val="accent5">
              <a:lumMod val="60000"/>
              <a:lumOff val="40000"/>
            </a:schemeClr>
          </a:solidFill>
          <a:ln w="63500"/>
        </p:spPr>
        <p:style>
          <a:lnRef idx="1">
            <a:schemeClr val="accent1"/>
          </a:lnRef>
          <a:fillRef idx="3">
            <a:schemeClr val="accent1"/>
          </a:fillRef>
          <a:effectRef idx="2">
            <a:schemeClr val="accent1"/>
          </a:effectRef>
          <a:fontRef idx="minor">
            <a:schemeClr val="lt1"/>
          </a:fontRef>
        </p:style>
        <p:txBody>
          <a:bodyPr rtlCol="0" anchor="ctr"/>
          <a:lstStyle/>
          <a:p>
            <a:endParaRPr lang="en-US" sz="4400" dirty="0">
              <a:solidFill>
                <a:schemeClr val="tx2">
                  <a:lumMod val="50000"/>
                </a:schemeClr>
              </a:solidFill>
              <a:latin typeface="Candara" pitchFamily="34" charset="0"/>
            </a:endParaRPr>
          </a:p>
        </p:txBody>
      </p:sp>
      <p:sp>
        <p:nvSpPr>
          <p:cNvPr id="11" name="TextBox 10"/>
          <p:cNvSpPr txBox="1"/>
          <p:nvPr/>
        </p:nvSpPr>
        <p:spPr>
          <a:xfrm>
            <a:off x="21226610" y="34637663"/>
            <a:ext cx="11438704" cy="646331"/>
          </a:xfrm>
          <a:prstGeom prst="rect">
            <a:avLst/>
          </a:prstGeom>
          <a:noFill/>
        </p:spPr>
        <p:txBody>
          <a:bodyPr wrap="square" rtlCol="0">
            <a:spAutoFit/>
          </a:bodyPr>
          <a:lstStyle/>
          <a:p>
            <a:pPr algn="ctr"/>
            <a:r>
              <a:rPr lang="en-US" sz="3600" b="1" dirty="0">
                <a:ln w="11430"/>
                <a:solidFill>
                  <a:schemeClr val="tx2">
                    <a:lumMod val="75000"/>
                  </a:schemeClr>
                </a:solidFill>
                <a:latin typeface="Candara" pitchFamily="34" charset="0"/>
                <a:cs typeface="Avenir Black Oblique"/>
              </a:rPr>
              <a:t>For more information contact: </a:t>
            </a:r>
            <a:r>
              <a:rPr lang="en-US" sz="3600" dirty="0">
                <a:ln w="11430"/>
                <a:solidFill>
                  <a:schemeClr val="tx2">
                    <a:lumMod val="75000"/>
                  </a:schemeClr>
                </a:solidFill>
                <a:latin typeface="Candara" pitchFamily="34" charset="0"/>
                <a:cs typeface="Avenir Black Oblique"/>
              </a:rPr>
              <a:t>jmstraley@uas.alaska.edu</a:t>
            </a:r>
            <a:endParaRPr lang="en-US" sz="3600" dirty="0">
              <a:solidFill>
                <a:schemeClr val="tx2">
                  <a:lumMod val="75000"/>
                </a:schemeClr>
              </a:solidFill>
              <a:latin typeface="Candara" pitchFamily="34" charset="0"/>
            </a:endParaRPr>
          </a:p>
        </p:txBody>
      </p:sp>
      <p:pic>
        <p:nvPicPr>
          <p:cNvPr id="12" name="Picture 2" descr="C:\Users\jmstraley\Microsoft Windows AIK\Documents\UAS\Logos\UAS LEC LOGO VERT cmyk 300 dpi.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790004" y="35600461"/>
            <a:ext cx="2103754" cy="174624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35800" y="35610731"/>
            <a:ext cx="1914416" cy="1735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1" name="Table 20"/>
          <p:cNvGraphicFramePr>
            <a:graphicFrameLocks noGrp="1"/>
          </p:cNvGraphicFramePr>
          <p:nvPr>
            <p:extLst>
              <p:ext uri="{D42A27DB-BD31-4B8C-83A1-F6EECF244321}">
                <p14:modId xmlns:p14="http://schemas.microsoft.com/office/powerpoint/2010/main" val="3619618681"/>
              </p:ext>
            </p:extLst>
          </p:nvPr>
        </p:nvGraphicFramePr>
        <p:xfrm>
          <a:off x="25947068" y="22551715"/>
          <a:ext cx="15093888" cy="4712935"/>
        </p:xfrm>
        <a:graphic>
          <a:graphicData uri="http://schemas.openxmlformats.org/drawingml/2006/table">
            <a:tbl>
              <a:tblPr>
                <a:tableStyleId>{5C22544A-7EE6-4342-B048-85BDC9FD1C3A}</a:tableStyleId>
              </a:tblPr>
              <a:tblGrid>
                <a:gridCol w="1728869">
                  <a:extLst>
                    <a:ext uri="{9D8B030D-6E8A-4147-A177-3AD203B41FA5}">
                      <a16:colId xmlns:a16="http://schemas.microsoft.com/office/drawing/2014/main" val="20000"/>
                    </a:ext>
                  </a:extLst>
                </a:gridCol>
                <a:gridCol w="1728869">
                  <a:extLst>
                    <a:ext uri="{9D8B030D-6E8A-4147-A177-3AD203B41FA5}">
                      <a16:colId xmlns:a16="http://schemas.microsoft.com/office/drawing/2014/main" val="20001"/>
                    </a:ext>
                  </a:extLst>
                </a:gridCol>
                <a:gridCol w="1728869">
                  <a:extLst>
                    <a:ext uri="{9D8B030D-6E8A-4147-A177-3AD203B41FA5}">
                      <a16:colId xmlns:a16="http://schemas.microsoft.com/office/drawing/2014/main" val="20002"/>
                    </a:ext>
                  </a:extLst>
                </a:gridCol>
                <a:gridCol w="1728869">
                  <a:extLst>
                    <a:ext uri="{9D8B030D-6E8A-4147-A177-3AD203B41FA5}">
                      <a16:colId xmlns:a16="http://schemas.microsoft.com/office/drawing/2014/main" val="20003"/>
                    </a:ext>
                  </a:extLst>
                </a:gridCol>
                <a:gridCol w="1728869">
                  <a:extLst>
                    <a:ext uri="{9D8B030D-6E8A-4147-A177-3AD203B41FA5}">
                      <a16:colId xmlns:a16="http://schemas.microsoft.com/office/drawing/2014/main" val="20004"/>
                    </a:ext>
                  </a:extLst>
                </a:gridCol>
                <a:gridCol w="1728869">
                  <a:extLst>
                    <a:ext uri="{9D8B030D-6E8A-4147-A177-3AD203B41FA5}">
                      <a16:colId xmlns:a16="http://schemas.microsoft.com/office/drawing/2014/main" val="20005"/>
                    </a:ext>
                  </a:extLst>
                </a:gridCol>
                <a:gridCol w="1728869">
                  <a:extLst>
                    <a:ext uri="{9D8B030D-6E8A-4147-A177-3AD203B41FA5}">
                      <a16:colId xmlns:a16="http://schemas.microsoft.com/office/drawing/2014/main" val="20006"/>
                    </a:ext>
                  </a:extLst>
                </a:gridCol>
                <a:gridCol w="1728869">
                  <a:extLst>
                    <a:ext uri="{9D8B030D-6E8A-4147-A177-3AD203B41FA5}">
                      <a16:colId xmlns:a16="http://schemas.microsoft.com/office/drawing/2014/main" val="20007"/>
                    </a:ext>
                  </a:extLst>
                </a:gridCol>
                <a:gridCol w="1262936">
                  <a:extLst>
                    <a:ext uri="{9D8B030D-6E8A-4147-A177-3AD203B41FA5}">
                      <a16:colId xmlns:a16="http://schemas.microsoft.com/office/drawing/2014/main" val="20008"/>
                    </a:ext>
                  </a:extLst>
                </a:gridCol>
              </a:tblGrid>
              <a:tr h="648414">
                <a:tc>
                  <a:txBody>
                    <a:bodyPr/>
                    <a:lstStyle/>
                    <a:p>
                      <a:pPr algn="ctr" fontAlgn="b"/>
                      <a:r>
                        <a:rPr lang="en-US" sz="2100" u="none" strike="noStrike" dirty="0">
                          <a:effectLst/>
                        </a:rPr>
                        <a:t>Whale </a:t>
                      </a:r>
                      <a:endParaRPr lang="en-US" sz="2100" b="0" i="0" u="none" strike="noStrike" dirty="0">
                        <a:solidFill>
                          <a:srgbClr val="000000"/>
                        </a:solidFill>
                        <a:effectLst/>
                        <a:latin typeface="Calibri"/>
                      </a:endParaRPr>
                    </a:p>
                  </a:txBody>
                  <a:tcPr marL="9525" marR="9525" marT="8334" marB="0" anchor="ctr"/>
                </a:tc>
                <a:tc>
                  <a:txBody>
                    <a:bodyPr/>
                    <a:lstStyle/>
                    <a:p>
                      <a:pPr algn="l" fontAlgn="b"/>
                      <a:r>
                        <a:rPr lang="en-US" sz="2100" u="none" strike="noStrike" dirty="0">
                          <a:effectLst/>
                        </a:rPr>
                        <a:t>GOA-010</a:t>
                      </a:r>
                      <a:endParaRPr lang="en-US" sz="2100" b="0" i="0" u="none" strike="noStrike" dirty="0">
                        <a:solidFill>
                          <a:srgbClr val="000000"/>
                        </a:solidFill>
                        <a:effectLst/>
                        <a:latin typeface="Calibri"/>
                      </a:endParaRPr>
                    </a:p>
                  </a:txBody>
                  <a:tcPr marL="9525" marR="9525" marT="8334" marB="0" anchor="ctr"/>
                </a:tc>
                <a:tc>
                  <a:txBody>
                    <a:bodyPr/>
                    <a:lstStyle/>
                    <a:p>
                      <a:pPr algn="l" fontAlgn="b"/>
                      <a:r>
                        <a:rPr lang="en-US" sz="2100" u="none" strike="noStrike" dirty="0">
                          <a:effectLst/>
                        </a:rPr>
                        <a:t>GOA-012</a:t>
                      </a:r>
                      <a:endParaRPr lang="en-US" sz="2100" b="0" i="0" u="none" strike="noStrike" dirty="0">
                        <a:solidFill>
                          <a:srgbClr val="000000"/>
                        </a:solidFill>
                        <a:effectLst/>
                        <a:latin typeface="Calibri"/>
                      </a:endParaRPr>
                    </a:p>
                  </a:txBody>
                  <a:tcPr marL="9525" marR="9525" marT="8334" marB="0" anchor="ctr"/>
                </a:tc>
                <a:tc>
                  <a:txBody>
                    <a:bodyPr/>
                    <a:lstStyle/>
                    <a:p>
                      <a:pPr algn="l" fontAlgn="b"/>
                      <a:r>
                        <a:rPr lang="en-US" sz="2100" u="none" strike="noStrike" dirty="0">
                          <a:effectLst/>
                        </a:rPr>
                        <a:t>GOA-026</a:t>
                      </a:r>
                      <a:endParaRPr lang="en-US" sz="2100" b="0" i="0" u="none" strike="noStrike" dirty="0">
                        <a:solidFill>
                          <a:srgbClr val="000000"/>
                        </a:solidFill>
                        <a:effectLst/>
                        <a:latin typeface="Calibri"/>
                      </a:endParaRPr>
                    </a:p>
                  </a:txBody>
                  <a:tcPr marL="9525" marR="9525" marT="8334" marB="0" anchor="ctr"/>
                </a:tc>
                <a:tc>
                  <a:txBody>
                    <a:bodyPr/>
                    <a:lstStyle/>
                    <a:p>
                      <a:pPr algn="l" fontAlgn="b"/>
                      <a:r>
                        <a:rPr lang="en-US" sz="2100" u="none" strike="noStrike" dirty="0">
                          <a:effectLst/>
                        </a:rPr>
                        <a:t>GOA-042</a:t>
                      </a:r>
                      <a:endParaRPr lang="en-US" sz="2100" b="0" i="0" u="none" strike="noStrike" dirty="0">
                        <a:solidFill>
                          <a:srgbClr val="000000"/>
                        </a:solidFill>
                        <a:effectLst/>
                        <a:latin typeface="Calibri"/>
                      </a:endParaRPr>
                    </a:p>
                  </a:txBody>
                  <a:tcPr marL="9525" marR="9525" marT="8334" marB="0" anchor="ctr"/>
                </a:tc>
                <a:tc>
                  <a:txBody>
                    <a:bodyPr/>
                    <a:lstStyle/>
                    <a:p>
                      <a:pPr algn="l" fontAlgn="b"/>
                      <a:r>
                        <a:rPr lang="en-US" sz="2100" u="none" strike="noStrike" dirty="0">
                          <a:effectLst/>
                        </a:rPr>
                        <a:t>GOA-047</a:t>
                      </a:r>
                      <a:endParaRPr lang="en-US" sz="2100" b="0" i="0" u="none" strike="noStrike" dirty="0">
                        <a:solidFill>
                          <a:srgbClr val="000000"/>
                        </a:solidFill>
                        <a:effectLst/>
                        <a:latin typeface="Calibri"/>
                      </a:endParaRPr>
                    </a:p>
                  </a:txBody>
                  <a:tcPr marL="9525" marR="9525" marT="8334" marB="0" anchor="ctr"/>
                </a:tc>
                <a:tc>
                  <a:txBody>
                    <a:bodyPr/>
                    <a:lstStyle/>
                    <a:p>
                      <a:pPr algn="l" fontAlgn="b"/>
                      <a:r>
                        <a:rPr lang="en-US" sz="2100" u="none" strike="noStrike" dirty="0">
                          <a:effectLst/>
                        </a:rPr>
                        <a:t>GOA-057</a:t>
                      </a:r>
                      <a:endParaRPr lang="en-US" sz="2100" b="0" i="0" u="none" strike="noStrike" dirty="0">
                        <a:solidFill>
                          <a:srgbClr val="000000"/>
                        </a:solidFill>
                        <a:effectLst/>
                        <a:latin typeface="Calibri"/>
                      </a:endParaRPr>
                    </a:p>
                  </a:txBody>
                  <a:tcPr marL="9525" marR="9525" marT="8334" marB="0" anchor="ctr"/>
                </a:tc>
                <a:tc>
                  <a:txBody>
                    <a:bodyPr/>
                    <a:lstStyle/>
                    <a:p>
                      <a:pPr algn="l" fontAlgn="b"/>
                      <a:r>
                        <a:rPr lang="en-US" sz="2100" u="none" strike="noStrike" dirty="0">
                          <a:effectLst/>
                        </a:rPr>
                        <a:t>GOA-085</a:t>
                      </a:r>
                      <a:endParaRPr lang="en-US" sz="2100" b="0" i="0" u="none" strike="noStrike" dirty="0">
                        <a:solidFill>
                          <a:srgbClr val="000000"/>
                        </a:solidFill>
                        <a:effectLst/>
                        <a:latin typeface="Calibri"/>
                      </a:endParaRPr>
                    </a:p>
                  </a:txBody>
                  <a:tcPr marL="9525" marR="9525" marT="8334" marB="0" anchor="ctr"/>
                </a:tc>
                <a:tc>
                  <a:txBody>
                    <a:bodyPr/>
                    <a:lstStyle/>
                    <a:p>
                      <a:pPr algn="l" fontAlgn="b"/>
                      <a:r>
                        <a:rPr lang="en-US" sz="2100" u="none" strike="noStrike" dirty="0">
                          <a:effectLst/>
                        </a:rPr>
                        <a:t>GOA-109</a:t>
                      </a:r>
                      <a:endParaRPr lang="en-US" sz="2100" b="0" i="0" u="none" strike="noStrike" dirty="0">
                        <a:solidFill>
                          <a:srgbClr val="000000"/>
                        </a:solidFill>
                        <a:effectLst/>
                        <a:latin typeface="Calibri"/>
                      </a:endParaRPr>
                    </a:p>
                  </a:txBody>
                  <a:tcPr marL="9525" marR="9525" marT="8334" marB="0" anchor="ctr"/>
                </a:tc>
                <a:extLst>
                  <a:ext uri="{0D108BD9-81ED-4DB2-BD59-A6C34878D82A}">
                    <a16:rowId xmlns:a16="http://schemas.microsoft.com/office/drawing/2014/main" val="10000"/>
                  </a:ext>
                </a:extLst>
              </a:tr>
              <a:tr h="508990">
                <a:tc>
                  <a:txBody>
                    <a:bodyPr/>
                    <a:lstStyle/>
                    <a:p>
                      <a:pPr algn="ctr" fontAlgn="b"/>
                      <a:r>
                        <a:rPr lang="en-US" sz="2100" u="none" strike="noStrike" dirty="0">
                          <a:effectLst/>
                        </a:rPr>
                        <a:t>GOA-010</a:t>
                      </a:r>
                      <a:endParaRPr lang="en-US" sz="2100" b="0" i="0" u="none" strike="noStrike" dirty="0">
                        <a:solidFill>
                          <a:srgbClr val="000000"/>
                        </a:solidFill>
                        <a:effectLst/>
                        <a:latin typeface="Calibri"/>
                      </a:endParaRPr>
                    </a:p>
                  </a:txBody>
                  <a:tcPr marL="9525" marR="9525" marT="8334" marB="0" anchor="ctr"/>
                </a:tc>
                <a:tc>
                  <a:txBody>
                    <a:bodyPr/>
                    <a:lstStyle/>
                    <a:p>
                      <a:pPr algn="ctr" fontAlgn="b"/>
                      <a:r>
                        <a:rPr lang="en-US" sz="2100" b="1" u="none" strike="noStrike" dirty="0">
                          <a:effectLst/>
                        </a:rPr>
                        <a:t>10</a:t>
                      </a:r>
                      <a:endParaRPr lang="en-US" sz="2100" b="1" i="0" u="none" strike="noStrike" dirty="0">
                        <a:solidFill>
                          <a:srgbClr val="000000"/>
                        </a:solidFill>
                        <a:effectLst/>
                        <a:latin typeface="Calibri"/>
                      </a:endParaRPr>
                    </a:p>
                  </a:txBody>
                  <a:tcPr marL="9525" marR="9525" marT="8334" marB="0" anchor="ctr">
                    <a:solidFill>
                      <a:schemeClr val="bg1"/>
                    </a:solidFill>
                  </a:tcPr>
                </a:tc>
                <a:tc>
                  <a:txBody>
                    <a:bodyPr/>
                    <a:lstStyle/>
                    <a:p>
                      <a:pPr algn="ctr" fontAlgn="b"/>
                      <a:endParaRPr lang="en-US" sz="2100" b="0" i="0" u="none" strike="noStrike" dirty="0">
                        <a:solidFill>
                          <a:srgbClr val="000000"/>
                        </a:solidFill>
                        <a:effectLst/>
                        <a:latin typeface="Calibri"/>
                      </a:endParaRPr>
                    </a:p>
                  </a:txBody>
                  <a:tcPr marL="9525" marR="9525" marT="8334" marB="0" anchor="ctr"/>
                </a:tc>
                <a:tc>
                  <a:txBody>
                    <a:bodyPr/>
                    <a:lstStyle/>
                    <a:p>
                      <a:pPr algn="ctr" fontAlgn="b"/>
                      <a:endParaRPr lang="en-US" sz="2100" b="0" i="0" u="none" strike="noStrike" dirty="0">
                        <a:solidFill>
                          <a:srgbClr val="000000"/>
                        </a:solidFill>
                        <a:effectLst/>
                        <a:latin typeface="Calibri"/>
                      </a:endParaRPr>
                    </a:p>
                  </a:txBody>
                  <a:tcPr marL="9525" marR="9525" marT="8334" marB="0" anchor="ctr"/>
                </a:tc>
                <a:tc>
                  <a:txBody>
                    <a:bodyPr/>
                    <a:lstStyle/>
                    <a:p>
                      <a:pPr algn="ctr" fontAlgn="b"/>
                      <a:endParaRPr lang="en-US" sz="2100" b="0" i="0" u="none" strike="noStrike" dirty="0">
                        <a:solidFill>
                          <a:srgbClr val="000000"/>
                        </a:solidFill>
                        <a:effectLst/>
                        <a:latin typeface="Calibri"/>
                      </a:endParaRPr>
                    </a:p>
                  </a:txBody>
                  <a:tcPr marL="9525" marR="9525" marT="8334" marB="0" anchor="ctr"/>
                </a:tc>
                <a:tc>
                  <a:txBody>
                    <a:bodyPr/>
                    <a:lstStyle/>
                    <a:p>
                      <a:pPr algn="ctr" fontAlgn="b"/>
                      <a:endParaRPr lang="en-US" sz="2100" b="0" i="0" u="none" strike="noStrike">
                        <a:solidFill>
                          <a:srgbClr val="000000"/>
                        </a:solidFill>
                        <a:effectLst/>
                        <a:latin typeface="Calibri"/>
                      </a:endParaRPr>
                    </a:p>
                  </a:txBody>
                  <a:tcPr marL="9525" marR="9525" marT="8334" marB="0" anchor="ctr"/>
                </a:tc>
                <a:tc>
                  <a:txBody>
                    <a:bodyPr/>
                    <a:lstStyle/>
                    <a:p>
                      <a:pPr algn="ctr" fontAlgn="b"/>
                      <a:endParaRPr lang="en-US" sz="2100" b="0" i="0" u="none" strike="noStrike" dirty="0">
                        <a:solidFill>
                          <a:srgbClr val="000000"/>
                        </a:solidFill>
                        <a:effectLst/>
                        <a:latin typeface="Calibri"/>
                      </a:endParaRPr>
                    </a:p>
                  </a:txBody>
                  <a:tcPr marL="9525" marR="9525" marT="8334" marB="0" anchor="ctr"/>
                </a:tc>
                <a:tc>
                  <a:txBody>
                    <a:bodyPr/>
                    <a:lstStyle/>
                    <a:p>
                      <a:pPr algn="ctr" fontAlgn="b"/>
                      <a:endParaRPr lang="en-US" sz="2100" b="0" i="0" u="none" strike="noStrike" dirty="0">
                        <a:solidFill>
                          <a:srgbClr val="000000"/>
                        </a:solidFill>
                        <a:effectLst/>
                        <a:latin typeface="Calibri"/>
                      </a:endParaRPr>
                    </a:p>
                  </a:txBody>
                  <a:tcPr marL="9525" marR="9525" marT="8334" marB="0" anchor="ctr"/>
                </a:tc>
                <a:tc>
                  <a:txBody>
                    <a:bodyPr/>
                    <a:lstStyle/>
                    <a:p>
                      <a:pPr algn="ctr" fontAlgn="b"/>
                      <a:r>
                        <a:rPr lang="en-US" sz="2100" u="none" strike="noStrike" dirty="0">
                          <a:effectLst/>
                        </a:rPr>
                        <a:t> </a:t>
                      </a:r>
                      <a:endParaRPr lang="en-US" sz="2100" b="0" i="0" u="none" strike="noStrike" dirty="0">
                        <a:solidFill>
                          <a:srgbClr val="000000"/>
                        </a:solidFill>
                        <a:effectLst/>
                        <a:latin typeface="Calibri"/>
                      </a:endParaRPr>
                    </a:p>
                  </a:txBody>
                  <a:tcPr marL="9525" marR="9525" marT="8334" marB="0" anchor="ctr"/>
                </a:tc>
                <a:extLst>
                  <a:ext uri="{0D108BD9-81ED-4DB2-BD59-A6C34878D82A}">
                    <a16:rowId xmlns:a16="http://schemas.microsoft.com/office/drawing/2014/main" val="10001"/>
                  </a:ext>
                </a:extLst>
              </a:tr>
              <a:tr h="508990">
                <a:tc>
                  <a:txBody>
                    <a:bodyPr/>
                    <a:lstStyle/>
                    <a:p>
                      <a:pPr algn="ctr" fontAlgn="b"/>
                      <a:r>
                        <a:rPr lang="en-US" sz="2100" u="none" strike="noStrike" dirty="0">
                          <a:effectLst/>
                        </a:rPr>
                        <a:t>GOA-012</a:t>
                      </a:r>
                      <a:endParaRPr lang="en-US" sz="2100" b="0" i="0" u="none" strike="noStrike" dirty="0">
                        <a:solidFill>
                          <a:srgbClr val="000000"/>
                        </a:solidFill>
                        <a:effectLst/>
                        <a:latin typeface="Calibri"/>
                      </a:endParaRPr>
                    </a:p>
                  </a:txBody>
                  <a:tcPr marL="9525" marR="9525" marT="8334" marB="0" anchor="ctr"/>
                </a:tc>
                <a:tc>
                  <a:txBody>
                    <a:bodyPr/>
                    <a:lstStyle/>
                    <a:p>
                      <a:pPr algn="ctr" fontAlgn="b"/>
                      <a:r>
                        <a:rPr lang="en-US" sz="2100" u="none" strike="noStrike" dirty="0">
                          <a:effectLst/>
                        </a:rPr>
                        <a:t>-</a:t>
                      </a:r>
                      <a:endParaRPr lang="en-US" sz="2100" b="0" i="0" u="none" strike="noStrike" dirty="0">
                        <a:solidFill>
                          <a:srgbClr val="000000"/>
                        </a:solidFill>
                        <a:effectLst/>
                        <a:latin typeface="Calibri"/>
                      </a:endParaRPr>
                    </a:p>
                  </a:txBody>
                  <a:tcPr marL="9525" marR="9525" marT="8334" marB="0" anchor="ctr"/>
                </a:tc>
                <a:tc>
                  <a:txBody>
                    <a:bodyPr/>
                    <a:lstStyle/>
                    <a:p>
                      <a:pPr algn="ctr" fontAlgn="b"/>
                      <a:r>
                        <a:rPr lang="en-US" sz="2100" b="1" u="none" strike="noStrike" dirty="0">
                          <a:effectLst/>
                        </a:rPr>
                        <a:t>12</a:t>
                      </a:r>
                      <a:endParaRPr lang="en-US" sz="2100" b="1" i="0" u="none" strike="noStrike" dirty="0">
                        <a:solidFill>
                          <a:srgbClr val="000000"/>
                        </a:solidFill>
                        <a:effectLst/>
                        <a:latin typeface="Calibri"/>
                      </a:endParaRPr>
                    </a:p>
                  </a:txBody>
                  <a:tcPr marL="9525" marR="9525" marT="8334" marB="0" anchor="ctr">
                    <a:solidFill>
                      <a:schemeClr val="bg1"/>
                    </a:solidFill>
                  </a:tcPr>
                </a:tc>
                <a:tc>
                  <a:txBody>
                    <a:bodyPr/>
                    <a:lstStyle/>
                    <a:p>
                      <a:pPr algn="ctr" fontAlgn="b"/>
                      <a:endParaRPr lang="en-US" sz="2100" b="0" i="0" u="none" strike="noStrike" dirty="0">
                        <a:solidFill>
                          <a:srgbClr val="000000"/>
                        </a:solidFill>
                        <a:effectLst/>
                        <a:latin typeface="Calibri"/>
                      </a:endParaRPr>
                    </a:p>
                  </a:txBody>
                  <a:tcPr marL="9525" marR="9525" marT="8334" marB="0" anchor="ctr"/>
                </a:tc>
                <a:tc>
                  <a:txBody>
                    <a:bodyPr/>
                    <a:lstStyle/>
                    <a:p>
                      <a:pPr algn="ctr" fontAlgn="b"/>
                      <a:endParaRPr lang="en-US" sz="2100" b="0" i="0" u="none" strike="noStrike" dirty="0">
                        <a:solidFill>
                          <a:srgbClr val="000000"/>
                        </a:solidFill>
                        <a:effectLst/>
                        <a:latin typeface="Calibri"/>
                      </a:endParaRPr>
                    </a:p>
                  </a:txBody>
                  <a:tcPr marL="9525" marR="9525" marT="8334" marB="0" anchor="ctr"/>
                </a:tc>
                <a:tc>
                  <a:txBody>
                    <a:bodyPr/>
                    <a:lstStyle/>
                    <a:p>
                      <a:pPr algn="ctr" fontAlgn="b"/>
                      <a:endParaRPr lang="en-US" sz="2100" b="0" i="0" u="none" strike="noStrike">
                        <a:solidFill>
                          <a:srgbClr val="000000"/>
                        </a:solidFill>
                        <a:effectLst/>
                        <a:latin typeface="Calibri"/>
                      </a:endParaRPr>
                    </a:p>
                  </a:txBody>
                  <a:tcPr marL="9525" marR="9525" marT="8334" marB="0" anchor="ctr"/>
                </a:tc>
                <a:tc>
                  <a:txBody>
                    <a:bodyPr/>
                    <a:lstStyle/>
                    <a:p>
                      <a:pPr algn="ctr" fontAlgn="b"/>
                      <a:endParaRPr lang="en-US" sz="2100" b="0" i="0" u="none" strike="noStrike">
                        <a:solidFill>
                          <a:srgbClr val="000000"/>
                        </a:solidFill>
                        <a:effectLst/>
                        <a:latin typeface="Calibri"/>
                      </a:endParaRPr>
                    </a:p>
                  </a:txBody>
                  <a:tcPr marL="9525" marR="9525" marT="8334" marB="0" anchor="ctr"/>
                </a:tc>
                <a:tc>
                  <a:txBody>
                    <a:bodyPr/>
                    <a:lstStyle/>
                    <a:p>
                      <a:pPr algn="ctr" fontAlgn="b"/>
                      <a:endParaRPr lang="en-US" sz="2100" b="0" i="0" u="none" strike="noStrike">
                        <a:solidFill>
                          <a:srgbClr val="000000"/>
                        </a:solidFill>
                        <a:effectLst/>
                        <a:latin typeface="Calibri"/>
                      </a:endParaRPr>
                    </a:p>
                  </a:txBody>
                  <a:tcPr marL="9525" marR="9525" marT="8334" marB="0" anchor="ctr"/>
                </a:tc>
                <a:tc>
                  <a:txBody>
                    <a:bodyPr/>
                    <a:lstStyle/>
                    <a:p>
                      <a:pPr algn="ctr" fontAlgn="b"/>
                      <a:r>
                        <a:rPr lang="en-US" sz="2100" u="none" strike="noStrike" dirty="0">
                          <a:effectLst/>
                        </a:rPr>
                        <a:t> </a:t>
                      </a:r>
                      <a:endParaRPr lang="en-US" sz="2100" b="0" i="0" u="none" strike="noStrike" dirty="0">
                        <a:solidFill>
                          <a:srgbClr val="000000"/>
                        </a:solidFill>
                        <a:effectLst/>
                        <a:latin typeface="Calibri"/>
                      </a:endParaRPr>
                    </a:p>
                  </a:txBody>
                  <a:tcPr marL="9525" marR="9525" marT="8334" marB="0" anchor="ctr"/>
                </a:tc>
                <a:extLst>
                  <a:ext uri="{0D108BD9-81ED-4DB2-BD59-A6C34878D82A}">
                    <a16:rowId xmlns:a16="http://schemas.microsoft.com/office/drawing/2014/main" val="10002"/>
                  </a:ext>
                </a:extLst>
              </a:tr>
              <a:tr h="508990">
                <a:tc>
                  <a:txBody>
                    <a:bodyPr/>
                    <a:lstStyle/>
                    <a:p>
                      <a:pPr algn="ctr" fontAlgn="b"/>
                      <a:r>
                        <a:rPr lang="en-US" sz="2100" u="none" strike="noStrike" dirty="0">
                          <a:effectLst/>
                        </a:rPr>
                        <a:t>GOA-026</a:t>
                      </a:r>
                      <a:endParaRPr lang="en-US" sz="2100" b="0" i="0" u="none" strike="noStrike" dirty="0">
                        <a:solidFill>
                          <a:srgbClr val="000000"/>
                        </a:solidFill>
                        <a:effectLst/>
                        <a:latin typeface="Calibri"/>
                      </a:endParaRPr>
                    </a:p>
                  </a:txBody>
                  <a:tcPr marL="9525" marR="9525" marT="8334" marB="0" anchor="ctr"/>
                </a:tc>
                <a:tc>
                  <a:txBody>
                    <a:bodyPr/>
                    <a:lstStyle/>
                    <a:p>
                      <a:pPr algn="ctr" fontAlgn="b"/>
                      <a:r>
                        <a:rPr lang="en-US" sz="2100" u="none" strike="noStrike" dirty="0">
                          <a:effectLst/>
                        </a:rPr>
                        <a:t>.29</a:t>
                      </a:r>
                      <a:endParaRPr lang="en-US" sz="2100" b="0" i="0" u="none" strike="noStrike" dirty="0">
                        <a:solidFill>
                          <a:srgbClr val="000000"/>
                        </a:solidFill>
                        <a:effectLst/>
                        <a:latin typeface="Calibri"/>
                      </a:endParaRPr>
                    </a:p>
                  </a:txBody>
                  <a:tcPr marL="9525" marR="9525" marT="8334" marB="0" anchor="ctr">
                    <a:solidFill>
                      <a:schemeClr val="accent5">
                        <a:lumMod val="60000"/>
                        <a:lumOff val="40000"/>
                      </a:schemeClr>
                    </a:solidFill>
                  </a:tcPr>
                </a:tc>
                <a:tc>
                  <a:txBody>
                    <a:bodyPr/>
                    <a:lstStyle/>
                    <a:p>
                      <a:pPr algn="ctr" fontAlgn="b"/>
                      <a:r>
                        <a:rPr lang="en-US" sz="2100" u="none" strike="noStrike" dirty="0">
                          <a:effectLst/>
                        </a:rPr>
                        <a:t>-</a:t>
                      </a:r>
                      <a:endParaRPr lang="en-US" sz="2100" b="0" i="0" u="none" strike="noStrike" dirty="0">
                        <a:solidFill>
                          <a:srgbClr val="000000"/>
                        </a:solidFill>
                        <a:effectLst/>
                        <a:latin typeface="Calibri"/>
                      </a:endParaRPr>
                    </a:p>
                  </a:txBody>
                  <a:tcPr marL="9525" marR="9525" marT="8334" marB="0" anchor="ctr"/>
                </a:tc>
                <a:tc>
                  <a:txBody>
                    <a:bodyPr/>
                    <a:lstStyle/>
                    <a:p>
                      <a:pPr algn="ctr" fontAlgn="b"/>
                      <a:r>
                        <a:rPr lang="en-US" sz="2100" b="1" u="none" strike="noStrike" dirty="0">
                          <a:effectLst/>
                        </a:rPr>
                        <a:t>21</a:t>
                      </a:r>
                      <a:endParaRPr lang="en-US" sz="2100" b="1" i="0" u="none" strike="noStrike" dirty="0">
                        <a:solidFill>
                          <a:srgbClr val="000000"/>
                        </a:solidFill>
                        <a:effectLst/>
                        <a:latin typeface="Calibri"/>
                      </a:endParaRPr>
                    </a:p>
                  </a:txBody>
                  <a:tcPr marL="9525" marR="9525" marT="8334" marB="0" anchor="ctr">
                    <a:solidFill>
                      <a:schemeClr val="bg1"/>
                    </a:solidFill>
                  </a:tcPr>
                </a:tc>
                <a:tc>
                  <a:txBody>
                    <a:bodyPr/>
                    <a:lstStyle/>
                    <a:p>
                      <a:pPr algn="ctr" fontAlgn="b"/>
                      <a:endParaRPr lang="en-US" sz="2100" b="0" i="0" u="none" strike="noStrike" dirty="0">
                        <a:solidFill>
                          <a:srgbClr val="000000"/>
                        </a:solidFill>
                        <a:effectLst/>
                        <a:latin typeface="Calibri"/>
                      </a:endParaRPr>
                    </a:p>
                  </a:txBody>
                  <a:tcPr marL="9525" marR="9525" marT="8334" marB="0" anchor="ctr"/>
                </a:tc>
                <a:tc>
                  <a:txBody>
                    <a:bodyPr/>
                    <a:lstStyle/>
                    <a:p>
                      <a:pPr algn="ctr" fontAlgn="b"/>
                      <a:endParaRPr lang="en-US" sz="2100" b="0" i="0" u="none" strike="noStrike" dirty="0">
                        <a:solidFill>
                          <a:srgbClr val="000000"/>
                        </a:solidFill>
                        <a:effectLst/>
                        <a:latin typeface="Calibri"/>
                      </a:endParaRPr>
                    </a:p>
                  </a:txBody>
                  <a:tcPr marL="9525" marR="9525" marT="8334" marB="0" anchor="ctr"/>
                </a:tc>
                <a:tc>
                  <a:txBody>
                    <a:bodyPr/>
                    <a:lstStyle/>
                    <a:p>
                      <a:pPr algn="ctr" fontAlgn="b"/>
                      <a:endParaRPr lang="en-US" sz="2100" b="0" i="0" u="none" strike="noStrike" dirty="0">
                        <a:solidFill>
                          <a:srgbClr val="000000"/>
                        </a:solidFill>
                        <a:effectLst/>
                        <a:latin typeface="Calibri"/>
                      </a:endParaRPr>
                    </a:p>
                  </a:txBody>
                  <a:tcPr marL="9525" marR="9525" marT="8334" marB="0" anchor="ctr"/>
                </a:tc>
                <a:tc>
                  <a:txBody>
                    <a:bodyPr/>
                    <a:lstStyle/>
                    <a:p>
                      <a:pPr algn="ctr" fontAlgn="b"/>
                      <a:endParaRPr lang="en-US" sz="2100" b="0" i="0" u="none" strike="noStrike">
                        <a:solidFill>
                          <a:srgbClr val="000000"/>
                        </a:solidFill>
                        <a:effectLst/>
                        <a:latin typeface="Calibri"/>
                      </a:endParaRPr>
                    </a:p>
                  </a:txBody>
                  <a:tcPr marL="9525" marR="9525" marT="8334" marB="0" anchor="ctr"/>
                </a:tc>
                <a:tc>
                  <a:txBody>
                    <a:bodyPr/>
                    <a:lstStyle/>
                    <a:p>
                      <a:pPr algn="ctr" fontAlgn="b"/>
                      <a:r>
                        <a:rPr lang="en-US" sz="2100" u="none" strike="noStrike" dirty="0">
                          <a:effectLst/>
                        </a:rPr>
                        <a:t> </a:t>
                      </a:r>
                      <a:endParaRPr lang="en-US" sz="2100" b="0" i="0" u="none" strike="noStrike" dirty="0">
                        <a:solidFill>
                          <a:srgbClr val="000000"/>
                        </a:solidFill>
                        <a:effectLst/>
                        <a:latin typeface="Calibri"/>
                      </a:endParaRPr>
                    </a:p>
                  </a:txBody>
                  <a:tcPr marL="9525" marR="9525" marT="8334" marB="0" anchor="ctr"/>
                </a:tc>
                <a:extLst>
                  <a:ext uri="{0D108BD9-81ED-4DB2-BD59-A6C34878D82A}">
                    <a16:rowId xmlns:a16="http://schemas.microsoft.com/office/drawing/2014/main" val="10003"/>
                  </a:ext>
                </a:extLst>
              </a:tr>
              <a:tr h="508990">
                <a:tc>
                  <a:txBody>
                    <a:bodyPr/>
                    <a:lstStyle/>
                    <a:p>
                      <a:pPr algn="ctr" fontAlgn="b"/>
                      <a:r>
                        <a:rPr lang="en-US" sz="2100" u="none" strike="noStrike" dirty="0">
                          <a:effectLst/>
                        </a:rPr>
                        <a:t>GOA-042</a:t>
                      </a:r>
                      <a:endParaRPr lang="en-US" sz="2100" b="0" i="0" u="none" strike="noStrike" dirty="0">
                        <a:solidFill>
                          <a:srgbClr val="000000"/>
                        </a:solidFill>
                        <a:effectLst/>
                        <a:latin typeface="Calibri"/>
                      </a:endParaRPr>
                    </a:p>
                  </a:txBody>
                  <a:tcPr marL="9525" marR="9525" marT="8334" marB="0" anchor="ctr"/>
                </a:tc>
                <a:tc>
                  <a:txBody>
                    <a:bodyPr/>
                    <a:lstStyle/>
                    <a:p>
                      <a:pPr algn="ctr" fontAlgn="b"/>
                      <a:r>
                        <a:rPr lang="en-US" sz="2100" u="none" strike="noStrike" dirty="0">
                          <a:effectLst/>
                        </a:rPr>
                        <a:t>.04</a:t>
                      </a:r>
                      <a:endParaRPr lang="en-US" sz="2100" b="0" i="0" u="none" strike="noStrike" dirty="0">
                        <a:solidFill>
                          <a:srgbClr val="000000"/>
                        </a:solidFill>
                        <a:effectLst/>
                        <a:latin typeface="Calibri"/>
                      </a:endParaRPr>
                    </a:p>
                  </a:txBody>
                  <a:tcPr marL="9525" marR="9525" marT="8334" marB="0" anchor="ctr"/>
                </a:tc>
                <a:tc>
                  <a:txBody>
                    <a:bodyPr/>
                    <a:lstStyle/>
                    <a:p>
                      <a:pPr algn="ctr" fontAlgn="b"/>
                      <a:r>
                        <a:rPr lang="en-US" sz="2100" b="0" i="0" u="none" strike="noStrike" dirty="0">
                          <a:solidFill>
                            <a:schemeClr val="dk1"/>
                          </a:solidFill>
                          <a:effectLst/>
                          <a:latin typeface="+mn-lt"/>
                        </a:rPr>
                        <a:t>.08</a:t>
                      </a:r>
                      <a:endParaRPr lang="en-US" sz="2100" b="0" i="0" u="none" strike="noStrike" dirty="0">
                        <a:solidFill>
                          <a:srgbClr val="000000"/>
                        </a:solidFill>
                        <a:effectLst/>
                        <a:latin typeface="Calibri"/>
                      </a:endParaRPr>
                    </a:p>
                  </a:txBody>
                  <a:tcPr marL="9525" marR="9525" marT="8334" marB="0" anchor="ctr"/>
                </a:tc>
                <a:tc>
                  <a:txBody>
                    <a:bodyPr/>
                    <a:lstStyle/>
                    <a:p>
                      <a:pPr algn="ctr" fontAlgn="b"/>
                      <a:r>
                        <a:rPr lang="en-US" sz="2100" u="none" strike="noStrike" dirty="0">
                          <a:effectLst/>
                        </a:rPr>
                        <a:t>-</a:t>
                      </a:r>
                      <a:endParaRPr lang="en-US" sz="2100" b="0" i="0" u="none" strike="noStrike" dirty="0">
                        <a:solidFill>
                          <a:srgbClr val="000000"/>
                        </a:solidFill>
                        <a:effectLst/>
                        <a:latin typeface="Calibri"/>
                      </a:endParaRPr>
                    </a:p>
                  </a:txBody>
                  <a:tcPr marL="9525" marR="9525" marT="8334" marB="0" anchor="ctr"/>
                </a:tc>
                <a:tc>
                  <a:txBody>
                    <a:bodyPr/>
                    <a:lstStyle/>
                    <a:p>
                      <a:pPr algn="ctr" fontAlgn="b"/>
                      <a:r>
                        <a:rPr lang="en-US" sz="2100" b="1" u="none" strike="noStrike" dirty="0">
                          <a:effectLst/>
                        </a:rPr>
                        <a:t>15</a:t>
                      </a:r>
                      <a:endParaRPr lang="en-US" sz="2100" b="1" i="0" u="none" strike="noStrike" dirty="0">
                        <a:solidFill>
                          <a:srgbClr val="000000"/>
                        </a:solidFill>
                        <a:effectLst/>
                        <a:latin typeface="Calibri"/>
                      </a:endParaRPr>
                    </a:p>
                  </a:txBody>
                  <a:tcPr marL="9525" marR="9525" marT="8334" marB="0" anchor="ctr">
                    <a:solidFill>
                      <a:schemeClr val="bg1"/>
                    </a:solidFill>
                  </a:tcPr>
                </a:tc>
                <a:tc>
                  <a:txBody>
                    <a:bodyPr/>
                    <a:lstStyle/>
                    <a:p>
                      <a:pPr algn="ctr" fontAlgn="b"/>
                      <a:endParaRPr lang="en-US" sz="2100" b="0" i="0" u="none" strike="noStrike" dirty="0">
                        <a:solidFill>
                          <a:srgbClr val="000000"/>
                        </a:solidFill>
                        <a:effectLst/>
                        <a:latin typeface="Calibri"/>
                      </a:endParaRPr>
                    </a:p>
                  </a:txBody>
                  <a:tcPr marL="9525" marR="9525" marT="8334" marB="0" anchor="ctr"/>
                </a:tc>
                <a:tc>
                  <a:txBody>
                    <a:bodyPr/>
                    <a:lstStyle/>
                    <a:p>
                      <a:pPr algn="ctr" fontAlgn="b"/>
                      <a:endParaRPr lang="en-US" sz="2100" b="0" i="0" u="none" strike="noStrike" dirty="0">
                        <a:solidFill>
                          <a:srgbClr val="000000"/>
                        </a:solidFill>
                        <a:effectLst/>
                        <a:latin typeface="Calibri"/>
                      </a:endParaRPr>
                    </a:p>
                  </a:txBody>
                  <a:tcPr marL="9525" marR="9525" marT="8334" marB="0" anchor="ctr"/>
                </a:tc>
                <a:tc>
                  <a:txBody>
                    <a:bodyPr/>
                    <a:lstStyle/>
                    <a:p>
                      <a:pPr algn="ctr" fontAlgn="b"/>
                      <a:endParaRPr lang="en-US" sz="2100" b="0" i="0" u="none" strike="noStrike" dirty="0">
                        <a:solidFill>
                          <a:srgbClr val="000000"/>
                        </a:solidFill>
                        <a:effectLst/>
                        <a:latin typeface="Calibri"/>
                      </a:endParaRPr>
                    </a:p>
                  </a:txBody>
                  <a:tcPr marL="9525" marR="9525" marT="8334" marB="0" anchor="ctr"/>
                </a:tc>
                <a:tc>
                  <a:txBody>
                    <a:bodyPr/>
                    <a:lstStyle/>
                    <a:p>
                      <a:pPr algn="ctr" fontAlgn="b"/>
                      <a:r>
                        <a:rPr lang="en-US" sz="2100" u="none" strike="noStrike" dirty="0">
                          <a:effectLst/>
                        </a:rPr>
                        <a:t> </a:t>
                      </a:r>
                      <a:endParaRPr lang="en-US" sz="2100" b="0" i="0" u="none" strike="noStrike" dirty="0">
                        <a:solidFill>
                          <a:srgbClr val="000000"/>
                        </a:solidFill>
                        <a:effectLst/>
                        <a:latin typeface="Calibri"/>
                      </a:endParaRPr>
                    </a:p>
                  </a:txBody>
                  <a:tcPr marL="9525" marR="9525" marT="8334" marB="0" anchor="ctr"/>
                </a:tc>
                <a:extLst>
                  <a:ext uri="{0D108BD9-81ED-4DB2-BD59-A6C34878D82A}">
                    <a16:rowId xmlns:a16="http://schemas.microsoft.com/office/drawing/2014/main" val="10004"/>
                  </a:ext>
                </a:extLst>
              </a:tr>
              <a:tr h="501591">
                <a:tc>
                  <a:txBody>
                    <a:bodyPr/>
                    <a:lstStyle/>
                    <a:p>
                      <a:pPr algn="ctr" fontAlgn="b"/>
                      <a:r>
                        <a:rPr lang="en-US" sz="2100" u="none" strike="noStrike" dirty="0">
                          <a:effectLst/>
                        </a:rPr>
                        <a:t>GOA-047</a:t>
                      </a:r>
                      <a:endParaRPr lang="en-US" sz="2100" b="0" i="0" u="none" strike="noStrike" dirty="0">
                        <a:solidFill>
                          <a:srgbClr val="000000"/>
                        </a:solidFill>
                        <a:effectLst/>
                        <a:latin typeface="Calibri"/>
                      </a:endParaRPr>
                    </a:p>
                  </a:txBody>
                  <a:tcPr marL="9525" marR="9525" marT="8334" marB="0" anchor="ctr"/>
                </a:tc>
                <a:tc>
                  <a:txBody>
                    <a:bodyPr/>
                    <a:lstStyle/>
                    <a:p>
                      <a:pPr algn="ctr" fontAlgn="b"/>
                      <a:r>
                        <a:rPr lang="en-US" sz="2100" b="0" i="0" u="none" strike="noStrike" dirty="0">
                          <a:solidFill>
                            <a:schemeClr val="dk1"/>
                          </a:solidFill>
                          <a:effectLst/>
                          <a:latin typeface="+mn-lt"/>
                        </a:rPr>
                        <a:t>.17</a:t>
                      </a:r>
                      <a:endParaRPr lang="en-US" sz="2100" b="0" i="0" u="none" strike="noStrike" dirty="0">
                        <a:solidFill>
                          <a:srgbClr val="000000"/>
                        </a:solidFill>
                        <a:effectLst/>
                        <a:latin typeface="Calibri"/>
                      </a:endParaRPr>
                    </a:p>
                  </a:txBody>
                  <a:tcPr marL="9525" marR="9525" marT="8334" marB="0" anchor="ctr">
                    <a:solidFill>
                      <a:schemeClr val="accent5">
                        <a:lumMod val="60000"/>
                        <a:lumOff val="40000"/>
                      </a:schemeClr>
                    </a:solidFill>
                  </a:tcPr>
                </a:tc>
                <a:tc>
                  <a:txBody>
                    <a:bodyPr/>
                    <a:lstStyle/>
                    <a:p>
                      <a:pPr algn="ctr" fontAlgn="b"/>
                      <a:r>
                        <a:rPr lang="en-US" sz="2100" u="none" strike="noStrike">
                          <a:effectLst/>
                        </a:rPr>
                        <a:t>-</a:t>
                      </a:r>
                      <a:endParaRPr lang="en-US" sz="2100" b="0" i="0" u="none" strike="noStrike">
                        <a:solidFill>
                          <a:srgbClr val="000000"/>
                        </a:solidFill>
                        <a:effectLst/>
                        <a:latin typeface="Calibri"/>
                      </a:endParaRPr>
                    </a:p>
                  </a:txBody>
                  <a:tcPr marL="9525" marR="9525" marT="8334" marB="0" anchor="ctr"/>
                </a:tc>
                <a:tc>
                  <a:txBody>
                    <a:bodyPr/>
                    <a:lstStyle/>
                    <a:p>
                      <a:pPr algn="ctr" fontAlgn="b"/>
                      <a:r>
                        <a:rPr lang="en-US" sz="2100" b="0" i="0" u="none" strike="noStrike" dirty="0">
                          <a:solidFill>
                            <a:schemeClr val="dk1"/>
                          </a:solidFill>
                          <a:effectLst/>
                          <a:latin typeface="+mn-lt"/>
                        </a:rPr>
                        <a:t>.18</a:t>
                      </a:r>
                      <a:endParaRPr lang="en-US" sz="2100" b="0" i="0" u="none" strike="noStrike" dirty="0">
                        <a:solidFill>
                          <a:srgbClr val="000000"/>
                        </a:solidFill>
                        <a:effectLst/>
                        <a:latin typeface="Calibri"/>
                      </a:endParaRPr>
                    </a:p>
                  </a:txBody>
                  <a:tcPr marL="9525" marR="9525" marT="8334" marB="0" anchor="ctr">
                    <a:solidFill>
                      <a:schemeClr val="accent5">
                        <a:lumMod val="60000"/>
                        <a:lumOff val="40000"/>
                      </a:schemeClr>
                    </a:solidFill>
                  </a:tcPr>
                </a:tc>
                <a:tc>
                  <a:txBody>
                    <a:bodyPr/>
                    <a:lstStyle/>
                    <a:p>
                      <a:pPr algn="ctr" fontAlgn="b"/>
                      <a:r>
                        <a:rPr lang="en-US" sz="2100" u="none" strike="noStrike" dirty="0">
                          <a:effectLst/>
                        </a:rPr>
                        <a:t>-</a:t>
                      </a:r>
                      <a:endParaRPr lang="en-US" sz="2100" b="0" i="0" u="none" strike="noStrike" dirty="0">
                        <a:solidFill>
                          <a:srgbClr val="000000"/>
                        </a:solidFill>
                        <a:effectLst/>
                        <a:latin typeface="Calibri"/>
                      </a:endParaRPr>
                    </a:p>
                  </a:txBody>
                  <a:tcPr marL="9525" marR="9525" marT="8334" marB="0" anchor="ctr"/>
                </a:tc>
                <a:tc>
                  <a:txBody>
                    <a:bodyPr/>
                    <a:lstStyle/>
                    <a:p>
                      <a:pPr algn="ctr" fontAlgn="b"/>
                      <a:r>
                        <a:rPr lang="en-US" sz="2100" b="1" u="none" strike="noStrike" dirty="0">
                          <a:effectLst/>
                        </a:rPr>
                        <a:t>18</a:t>
                      </a:r>
                      <a:endParaRPr lang="en-US" sz="2100" b="1" i="0" u="none" strike="noStrike" dirty="0">
                        <a:solidFill>
                          <a:srgbClr val="000000"/>
                        </a:solidFill>
                        <a:effectLst/>
                        <a:latin typeface="Calibri"/>
                      </a:endParaRPr>
                    </a:p>
                  </a:txBody>
                  <a:tcPr marL="9525" marR="9525" marT="8334" marB="0" anchor="ctr">
                    <a:solidFill>
                      <a:schemeClr val="bg1"/>
                    </a:solidFill>
                  </a:tcPr>
                </a:tc>
                <a:tc>
                  <a:txBody>
                    <a:bodyPr/>
                    <a:lstStyle/>
                    <a:p>
                      <a:pPr algn="ctr" fontAlgn="b"/>
                      <a:endParaRPr lang="en-US" sz="2100" b="0" i="0" u="none" strike="noStrike" dirty="0">
                        <a:solidFill>
                          <a:srgbClr val="000000"/>
                        </a:solidFill>
                        <a:effectLst/>
                        <a:latin typeface="Calibri"/>
                      </a:endParaRPr>
                    </a:p>
                  </a:txBody>
                  <a:tcPr marL="9525" marR="9525" marT="8334" marB="0" anchor="ctr"/>
                </a:tc>
                <a:tc>
                  <a:txBody>
                    <a:bodyPr/>
                    <a:lstStyle/>
                    <a:p>
                      <a:pPr algn="ctr" fontAlgn="b"/>
                      <a:endParaRPr lang="en-US" sz="2100" b="0" i="0" u="none" strike="noStrike">
                        <a:solidFill>
                          <a:srgbClr val="000000"/>
                        </a:solidFill>
                        <a:effectLst/>
                        <a:latin typeface="Calibri"/>
                      </a:endParaRPr>
                    </a:p>
                  </a:txBody>
                  <a:tcPr marL="9525" marR="9525" marT="8334" marB="0" anchor="ctr"/>
                </a:tc>
                <a:tc>
                  <a:txBody>
                    <a:bodyPr/>
                    <a:lstStyle/>
                    <a:p>
                      <a:pPr algn="ctr" fontAlgn="b"/>
                      <a:r>
                        <a:rPr lang="en-US" sz="2100" u="none" strike="noStrike" dirty="0">
                          <a:effectLst/>
                        </a:rPr>
                        <a:t> </a:t>
                      </a:r>
                      <a:endParaRPr lang="en-US" sz="2100" b="0" i="0" u="none" strike="noStrike" dirty="0">
                        <a:solidFill>
                          <a:srgbClr val="000000"/>
                        </a:solidFill>
                        <a:effectLst/>
                        <a:latin typeface="Calibri"/>
                      </a:endParaRPr>
                    </a:p>
                  </a:txBody>
                  <a:tcPr marL="9525" marR="9525" marT="8334" marB="0" anchor="ctr"/>
                </a:tc>
                <a:extLst>
                  <a:ext uri="{0D108BD9-81ED-4DB2-BD59-A6C34878D82A}">
                    <a16:rowId xmlns:a16="http://schemas.microsoft.com/office/drawing/2014/main" val="10005"/>
                  </a:ext>
                </a:extLst>
              </a:tr>
              <a:tr h="508990">
                <a:tc>
                  <a:txBody>
                    <a:bodyPr/>
                    <a:lstStyle/>
                    <a:p>
                      <a:pPr algn="ctr" fontAlgn="b"/>
                      <a:r>
                        <a:rPr lang="en-US" sz="2100" u="none" strike="noStrike" dirty="0">
                          <a:effectLst/>
                        </a:rPr>
                        <a:t>GOA-057</a:t>
                      </a:r>
                      <a:endParaRPr lang="en-US" sz="2100" b="0" i="0" u="none" strike="noStrike" dirty="0">
                        <a:solidFill>
                          <a:srgbClr val="000000"/>
                        </a:solidFill>
                        <a:effectLst/>
                        <a:latin typeface="Calibri"/>
                      </a:endParaRPr>
                    </a:p>
                  </a:txBody>
                  <a:tcPr marL="9525" marR="9525" marT="8334" marB="0" anchor="ctr"/>
                </a:tc>
                <a:tc>
                  <a:txBody>
                    <a:bodyPr/>
                    <a:lstStyle/>
                    <a:p>
                      <a:pPr algn="ctr" fontAlgn="b"/>
                      <a:r>
                        <a:rPr lang="en-US" sz="2100" u="none" strike="noStrike" dirty="0">
                          <a:effectLst/>
                        </a:rPr>
                        <a:t>-</a:t>
                      </a:r>
                      <a:endParaRPr lang="en-US" sz="2100" b="0" i="0" u="none" strike="noStrike" dirty="0">
                        <a:solidFill>
                          <a:srgbClr val="000000"/>
                        </a:solidFill>
                        <a:effectLst/>
                        <a:latin typeface="Calibri"/>
                      </a:endParaRPr>
                    </a:p>
                  </a:txBody>
                  <a:tcPr marL="9525" marR="9525" marT="8334" marB="0" anchor="ctr"/>
                </a:tc>
                <a:tc>
                  <a:txBody>
                    <a:bodyPr/>
                    <a:lstStyle/>
                    <a:p>
                      <a:pPr algn="ctr" fontAlgn="b"/>
                      <a:r>
                        <a:rPr lang="en-US" sz="2100" u="none" strike="noStrike">
                          <a:effectLst/>
                        </a:rPr>
                        <a:t>-</a:t>
                      </a:r>
                      <a:endParaRPr lang="en-US" sz="2100" b="0" i="0" u="none" strike="noStrike">
                        <a:solidFill>
                          <a:srgbClr val="000000"/>
                        </a:solidFill>
                        <a:effectLst/>
                        <a:latin typeface="Calibri"/>
                      </a:endParaRPr>
                    </a:p>
                  </a:txBody>
                  <a:tcPr marL="9525" marR="9525" marT="8334" marB="0" anchor="ctr"/>
                </a:tc>
                <a:tc>
                  <a:txBody>
                    <a:bodyPr/>
                    <a:lstStyle/>
                    <a:p>
                      <a:pPr algn="ctr" fontAlgn="b"/>
                      <a:r>
                        <a:rPr lang="en-US" sz="2100" u="none" strike="noStrike" dirty="0">
                          <a:effectLst/>
                        </a:rPr>
                        <a:t>.07</a:t>
                      </a:r>
                      <a:endParaRPr lang="en-US" sz="2100" b="0" i="0" u="none" strike="noStrike" dirty="0">
                        <a:solidFill>
                          <a:srgbClr val="000000"/>
                        </a:solidFill>
                        <a:effectLst/>
                        <a:latin typeface="Calibri"/>
                      </a:endParaRPr>
                    </a:p>
                  </a:txBody>
                  <a:tcPr marL="9525" marR="9525" marT="8334" marB="0" anchor="ctr"/>
                </a:tc>
                <a:tc>
                  <a:txBody>
                    <a:bodyPr/>
                    <a:lstStyle/>
                    <a:p>
                      <a:pPr algn="ctr" fontAlgn="b"/>
                      <a:r>
                        <a:rPr lang="en-US" sz="2100" b="0" i="0" u="none" strike="noStrike" dirty="0">
                          <a:solidFill>
                            <a:schemeClr val="dk1"/>
                          </a:solidFill>
                          <a:effectLst/>
                          <a:latin typeface="+mn-lt"/>
                        </a:rPr>
                        <a:t>.04</a:t>
                      </a:r>
                      <a:endParaRPr lang="en-US" sz="2100" b="0" i="0" u="none" strike="noStrike" dirty="0">
                        <a:solidFill>
                          <a:srgbClr val="000000"/>
                        </a:solidFill>
                        <a:effectLst/>
                        <a:latin typeface="Calibri"/>
                      </a:endParaRPr>
                    </a:p>
                  </a:txBody>
                  <a:tcPr marL="9525" marR="9525" marT="8334" marB="0" anchor="ctr"/>
                </a:tc>
                <a:tc>
                  <a:txBody>
                    <a:bodyPr/>
                    <a:lstStyle/>
                    <a:p>
                      <a:pPr algn="ctr" fontAlgn="b"/>
                      <a:r>
                        <a:rPr lang="en-US" sz="2100" b="0" i="0" u="none" strike="noStrike" dirty="0">
                          <a:solidFill>
                            <a:schemeClr val="dk1"/>
                          </a:solidFill>
                          <a:effectLst/>
                          <a:latin typeface="+mn-lt"/>
                        </a:rPr>
                        <a:t>.04</a:t>
                      </a:r>
                      <a:endParaRPr lang="en-US" sz="2100" b="0" i="0" u="none" strike="noStrike" dirty="0">
                        <a:solidFill>
                          <a:srgbClr val="000000"/>
                        </a:solidFill>
                        <a:effectLst/>
                        <a:latin typeface="Calibri"/>
                      </a:endParaRPr>
                    </a:p>
                  </a:txBody>
                  <a:tcPr marL="9525" marR="9525" marT="8334" marB="0" anchor="ctr"/>
                </a:tc>
                <a:tc>
                  <a:txBody>
                    <a:bodyPr/>
                    <a:lstStyle/>
                    <a:p>
                      <a:pPr algn="ctr" fontAlgn="b"/>
                      <a:r>
                        <a:rPr lang="en-US" sz="2100" b="1" u="none" strike="noStrike" dirty="0">
                          <a:effectLst/>
                        </a:rPr>
                        <a:t>10</a:t>
                      </a:r>
                      <a:endParaRPr lang="en-US" sz="2100" b="1" i="0" u="none" strike="noStrike" dirty="0">
                        <a:solidFill>
                          <a:srgbClr val="000000"/>
                        </a:solidFill>
                        <a:effectLst/>
                        <a:latin typeface="Calibri"/>
                      </a:endParaRPr>
                    </a:p>
                  </a:txBody>
                  <a:tcPr marL="9525" marR="9525" marT="8334" marB="0" anchor="ctr">
                    <a:solidFill>
                      <a:schemeClr val="bg1"/>
                    </a:solidFill>
                  </a:tcPr>
                </a:tc>
                <a:tc>
                  <a:txBody>
                    <a:bodyPr/>
                    <a:lstStyle/>
                    <a:p>
                      <a:pPr algn="ctr" fontAlgn="b"/>
                      <a:endParaRPr lang="en-US" sz="2100" b="0" i="0" u="none" strike="noStrike">
                        <a:solidFill>
                          <a:srgbClr val="000000"/>
                        </a:solidFill>
                        <a:effectLst/>
                        <a:latin typeface="Calibri"/>
                      </a:endParaRPr>
                    </a:p>
                  </a:txBody>
                  <a:tcPr marL="9525" marR="9525" marT="8334" marB="0" anchor="ctr"/>
                </a:tc>
                <a:tc>
                  <a:txBody>
                    <a:bodyPr/>
                    <a:lstStyle/>
                    <a:p>
                      <a:pPr algn="ctr" fontAlgn="b"/>
                      <a:r>
                        <a:rPr lang="en-US" sz="2100" u="none" strike="noStrike" dirty="0">
                          <a:effectLst/>
                        </a:rPr>
                        <a:t> </a:t>
                      </a:r>
                      <a:endParaRPr lang="en-US" sz="2100" b="0" i="0" u="none" strike="noStrike" dirty="0">
                        <a:solidFill>
                          <a:srgbClr val="000000"/>
                        </a:solidFill>
                        <a:effectLst/>
                        <a:latin typeface="Calibri"/>
                      </a:endParaRPr>
                    </a:p>
                  </a:txBody>
                  <a:tcPr marL="9525" marR="9525" marT="8334" marB="0" anchor="ctr"/>
                </a:tc>
                <a:extLst>
                  <a:ext uri="{0D108BD9-81ED-4DB2-BD59-A6C34878D82A}">
                    <a16:rowId xmlns:a16="http://schemas.microsoft.com/office/drawing/2014/main" val="10006"/>
                  </a:ext>
                </a:extLst>
              </a:tr>
              <a:tr h="508990">
                <a:tc>
                  <a:txBody>
                    <a:bodyPr/>
                    <a:lstStyle/>
                    <a:p>
                      <a:pPr algn="ctr" fontAlgn="b"/>
                      <a:r>
                        <a:rPr lang="en-US" sz="2100" u="none" strike="noStrike" dirty="0">
                          <a:effectLst/>
                        </a:rPr>
                        <a:t>GOA-085</a:t>
                      </a:r>
                      <a:endParaRPr lang="en-US" sz="2100" b="0" i="0" u="none" strike="noStrike" dirty="0">
                        <a:solidFill>
                          <a:srgbClr val="000000"/>
                        </a:solidFill>
                        <a:effectLst/>
                        <a:latin typeface="Calibri"/>
                      </a:endParaRPr>
                    </a:p>
                  </a:txBody>
                  <a:tcPr marL="9525" marR="9525" marT="8334" marB="0" anchor="ctr"/>
                </a:tc>
                <a:tc>
                  <a:txBody>
                    <a:bodyPr/>
                    <a:lstStyle/>
                    <a:p>
                      <a:pPr algn="ctr" fontAlgn="b"/>
                      <a:r>
                        <a:rPr lang="en-US" sz="2100" u="none" strike="noStrike" dirty="0">
                          <a:effectLst/>
                        </a:rPr>
                        <a:t>-</a:t>
                      </a:r>
                      <a:endParaRPr lang="en-US" sz="2100" b="0" i="0" u="none" strike="noStrike" dirty="0">
                        <a:solidFill>
                          <a:srgbClr val="000000"/>
                        </a:solidFill>
                        <a:effectLst/>
                        <a:latin typeface="Calibri"/>
                      </a:endParaRPr>
                    </a:p>
                  </a:txBody>
                  <a:tcPr marL="9525" marR="9525" marT="8334" marB="0" anchor="ctr"/>
                </a:tc>
                <a:tc>
                  <a:txBody>
                    <a:bodyPr/>
                    <a:lstStyle/>
                    <a:p>
                      <a:pPr algn="ctr" fontAlgn="b"/>
                      <a:r>
                        <a:rPr lang="en-US" sz="2100" b="0" i="0" u="none" strike="noStrike" dirty="0">
                          <a:solidFill>
                            <a:schemeClr val="dk1"/>
                          </a:solidFill>
                          <a:effectLst/>
                          <a:latin typeface="+mn-lt"/>
                        </a:rPr>
                        <a:t>.15</a:t>
                      </a:r>
                      <a:endParaRPr lang="en-US" sz="2100" b="0" i="0" u="none" strike="noStrike" dirty="0">
                        <a:solidFill>
                          <a:srgbClr val="000000"/>
                        </a:solidFill>
                        <a:effectLst/>
                        <a:latin typeface="Calibri"/>
                      </a:endParaRPr>
                    </a:p>
                  </a:txBody>
                  <a:tcPr marL="9525" marR="9525" marT="8334" marB="0" anchor="ctr">
                    <a:solidFill>
                      <a:schemeClr val="accent5">
                        <a:lumMod val="60000"/>
                        <a:lumOff val="40000"/>
                      </a:schemeClr>
                    </a:solidFill>
                  </a:tcPr>
                </a:tc>
                <a:tc>
                  <a:txBody>
                    <a:bodyPr/>
                    <a:lstStyle/>
                    <a:p>
                      <a:pPr algn="ctr" fontAlgn="b"/>
                      <a:r>
                        <a:rPr lang="en-US" sz="2100" b="0" i="0" u="none" strike="noStrike" dirty="0">
                          <a:solidFill>
                            <a:schemeClr val="dk1"/>
                          </a:solidFill>
                          <a:effectLst/>
                          <a:latin typeface="+mn-lt"/>
                        </a:rPr>
                        <a:t>.03</a:t>
                      </a:r>
                      <a:endParaRPr lang="en-US" sz="2100" b="0" i="0" u="none" strike="noStrike" dirty="0">
                        <a:solidFill>
                          <a:srgbClr val="000000"/>
                        </a:solidFill>
                        <a:effectLst/>
                        <a:latin typeface="Calibri"/>
                      </a:endParaRPr>
                    </a:p>
                  </a:txBody>
                  <a:tcPr marL="9525" marR="9525" marT="8334" marB="0" anchor="ctr"/>
                </a:tc>
                <a:tc>
                  <a:txBody>
                    <a:bodyPr/>
                    <a:lstStyle/>
                    <a:p>
                      <a:pPr algn="ctr" fontAlgn="b"/>
                      <a:r>
                        <a:rPr lang="en-US" sz="2100" u="none" strike="noStrike" dirty="0">
                          <a:effectLst/>
                        </a:rPr>
                        <a:t>-</a:t>
                      </a:r>
                      <a:endParaRPr lang="en-US" sz="2100" b="0" i="0" u="none" strike="noStrike" dirty="0">
                        <a:solidFill>
                          <a:srgbClr val="000000"/>
                        </a:solidFill>
                        <a:effectLst/>
                        <a:latin typeface="Calibri"/>
                      </a:endParaRPr>
                    </a:p>
                  </a:txBody>
                  <a:tcPr marL="9525" marR="9525" marT="8334" marB="0" anchor="ctr"/>
                </a:tc>
                <a:tc>
                  <a:txBody>
                    <a:bodyPr/>
                    <a:lstStyle/>
                    <a:p>
                      <a:pPr algn="ctr" fontAlgn="b"/>
                      <a:r>
                        <a:rPr lang="en-US" sz="2100" b="0" i="0" u="none" strike="noStrike" dirty="0">
                          <a:solidFill>
                            <a:schemeClr val="dk1"/>
                          </a:solidFill>
                          <a:effectLst/>
                          <a:latin typeface="+mn-lt"/>
                        </a:rPr>
                        <a:t>.20</a:t>
                      </a:r>
                      <a:endParaRPr lang="en-US" sz="2100" b="0" i="0" u="none" strike="noStrike" dirty="0">
                        <a:solidFill>
                          <a:srgbClr val="000000"/>
                        </a:solidFill>
                        <a:effectLst/>
                        <a:latin typeface="Calibri"/>
                      </a:endParaRPr>
                    </a:p>
                  </a:txBody>
                  <a:tcPr marL="9525" marR="9525" marT="8334" marB="0" anchor="ctr">
                    <a:solidFill>
                      <a:schemeClr val="accent5">
                        <a:lumMod val="60000"/>
                        <a:lumOff val="40000"/>
                      </a:schemeClr>
                    </a:solidFill>
                  </a:tcPr>
                </a:tc>
                <a:tc>
                  <a:txBody>
                    <a:bodyPr/>
                    <a:lstStyle/>
                    <a:p>
                      <a:pPr algn="ctr" fontAlgn="b"/>
                      <a:r>
                        <a:rPr lang="en-US" sz="2100" b="0" i="0" u="none" strike="noStrike" dirty="0">
                          <a:solidFill>
                            <a:schemeClr val="dk1"/>
                          </a:solidFill>
                          <a:effectLst/>
                          <a:latin typeface="+mn-lt"/>
                        </a:rPr>
                        <a:t>.08</a:t>
                      </a:r>
                      <a:endParaRPr lang="en-US" sz="2100" b="0" i="0" u="none" strike="noStrike" dirty="0">
                        <a:solidFill>
                          <a:srgbClr val="000000"/>
                        </a:solidFill>
                        <a:effectLst/>
                        <a:latin typeface="Calibri"/>
                      </a:endParaRPr>
                    </a:p>
                  </a:txBody>
                  <a:tcPr marL="9525" marR="9525" marT="8334" marB="0" anchor="ctr"/>
                </a:tc>
                <a:tc>
                  <a:txBody>
                    <a:bodyPr/>
                    <a:lstStyle/>
                    <a:p>
                      <a:pPr algn="ctr" fontAlgn="b"/>
                      <a:r>
                        <a:rPr lang="en-US" sz="2100" b="1" u="none" strike="noStrike" dirty="0">
                          <a:effectLst/>
                        </a:rPr>
                        <a:t>18</a:t>
                      </a:r>
                      <a:endParaRPr lang="en-US" sz="2100" b="1" i="0" u="none" strike="noStrike" dirty="0">
                        <a:solidFill>
                          <a:srgbClr val="000000"/>
                        </a:solidFill>
                        <a:effectLst/>
                        <a:latin typeface="Calibri"/>
                      </a:endParaRPr>
                    </a:p>
                  </a:txBody>
                  <a:tcPr marL="9525" marR="9525" marT="8334" marB="0" anchor="ctr">
                    <a:solidFill>
                      <a:schemeClr val="bg1"/>
                    </a:solidFill>
                  </a:tcPr>
                </a:tc>
                <a:tc>
                  <a:txBody>
                    <a:bodyPr/>
                    <a:lstStyle/>
                    <a:p>
                      <a:pPr algn="ctr" fontAlgn="b"/>
                      <a:r>
                        <a:rPr lang="en-US" sz="2100" u="none" strike="noStrike" dirty="0">
                          <a:effectLst/>
                        </a:rPr>
                        <a:t> </a:t>
                      </a:r>
                      <a:endParaRPr lang="en-US" sz="2100" b="0" i="0" u="none" strike="noStrike" dirty="0">
                        <a:solidFill>
                          <a:srgbClr val="000000"/>
                        </a:solidFill>
                        <a:effectLst/>
                        <a:latin typeface="Calibri"/>
                      </a:endParaRPr>
                    </a:p>
                  </a:txBody>
                  <a:tcPr marL="9525" marR="9525" marT="8334" marB="0" anchor="ctr"/>
                </a:tc>
                <a:extLst>
                  <a:ext uri="{0D108BD9-81ED-4DB2-BD59-A6C34878D82A}">
                    <a16:rowId xmlns:a16="http://schemas.microsoft.com/office/drawing/2014/main" val="10007"/>
                  </a:ext>
                </a:extLst>
              </a:tr>
              <a:tr h="508990">
                <a:tc>
                  <a:txBody>
                    <a:bodyPr/>
                    <a:lstStyle/>
                    <a:p>
                      <a:pPr algn="ctr" fontAlgn="b"/>
                      <a:r>
                        <a:rPr lang="en-US" sz="2100" u="none" strike="noStrike" dirty="0">
                          <a:effectLst/>
                        </a:rPr>
                        <a:t>GOA-109</a:t>
                      </a:r>
                      <a:endParaRPr lang="en-US" sz="2100" b="0" i="0" u="none" strike="noStrike" dirty="0">
                        <a:solidFill>
                          <a:srgbClr val="000000"/>
                        </a:solidFill>
                        <a:effectLst/>
                        <a:latin typeface="Calibri"/>
                      </a:endParaRPr>
                    </a:p>
                  </a:txBody>
                  <a:tcPr marL="9525" marR="9525" marT="8334" marB="0" anchor="ctr"/>
                </a:tc>
                <a:tc>
                  <a:txBody>
                    <a:bodyPr/>
                    <a:lstStyle/>
                    <a:p>
                      <a:pPr algn="ctr" fontAlgn="b"/>
                      <a:r>
                        <a:rPr lang="en-US" sz="2100" b="0" i="0" u="none" strike="noStrike" dirty="0">
                          <a:solidFill>
                            <a:schemeClr val="dk1"/>
                          </a:solidFill>
                          <a:effectLst/>
                          <a:latin typeface="+mn-lt"/>
                        </a:rPr>
                        <a:t>.05</a:t>
                      </a:r>
                      <a:endParaRPr lang="en-US" sz="2100" b="0" i="0" u="none" strike="noStrike" dirty="0">
                        <a:solidFill>
                          <a:srgbClr val="000000"/>
                        </a:solidFill>
                        <a:effectLst/>
                        <a:latin typeface="Calibri"/>
                      </a:endParaRPr>
                    </a:p>
                  </a:txBody>
                  <a:tcPr marL="9525" marR="9525" marT="8334" marB="0" anchor="ctr"/>
                </a:tc>
                <a:tc>
                  <a:txBody>
                    <a:bodyPr/>
                    <a:lstStyle/>
                    <a:p>
                      <a:pPr algn="ctr" fontAlgn="b"/>
                      <a:r>
                        <a:rPr lang="en-US" sz="2100" u="none" strike="noStrike">
                          <a:effectLst/>
                        </a:rPr>
                        <a:t>-</a:t>
                      </a:r>
                      <a:endParaRPr lang="en-US" sz="2100" b="0" i="0" u="none" strike="noStrike">
                        <a:solidFill>
                          <a:srgbClr val="000000"/>
                        </a:solidFill>
                        <a:effectLst/>
                        <a:latin typeface="Calibri"/>
                      </a:endParaRPr>
                    </a:p>
                  </a:txBody>
                  <a:tcPr marL="9525" marR="9525" marT="8334" marB="0" anchor="ctr"/>
                </a:tc>
                <a:tc>
                  <a:txBody>
                    <a:bodyPr/>
                    <a:lstStyle/>
                    <a:p>
                      <a:pPr algn="ctr" fontAlgn="b"/>
                      <a:r>
                        <a:rPr lang="en-US" sz="2100" u="none" strike="noStrike" dirty="0">
                          <a:effectLst/>
                        </a:rPr>
                        <a:t>-</a:t>
                      </a:r>
                      <a:endParaRPr lang="en-US" sz="2100" b="0" i="0" u="none" strike="noStrike" dirty="0">
                        <a:solidFill>
                          <a:srgbClr val="000000"/>
                        </a:solidFill>
                        <a:effectLst/>
                        <a:latin typeface="Calibri"/>
                      </a:endParaRPr>
                    </a:p>
                  </a:txBody>
                  <a:tcPr marL="9525" marR="9525" marT="8334" marB="0" anchor="ctr"/>
                </a:tc>
                <a:tc>
                  <a:txBody>
                    <a:bodyPr/>
                    <a:lstStyle/>
                    <a:p>
                      <a:pPr algn="ctr" fontAlgn="b"/>
                      <a:r>
                        <a:rPr lang="en-US" sz="2100" b="0" i="0" u="none" strike="noStrike" dirty="0">
                          <a:solidFill>
                            <a:schemeClr val="dk1"/>
                          </a:solidFill>
                          <a:effectLst/>
                          <a:latin typeface="+mn-lt"/>
                        </a:rPr>
                        <a:t>.09</a:t>
                      </a:r>
                      <a:endParaRPr lang="en-US" sz="2100" b="0" i="0" u="none" strike="noStrike" dirty="0">
                        <a:solidFill>
                          <a:srgbClr val="000000"/>
                        </a:solidFill>
                        <a:effectLst/>
                        <a:latin typeface="Calibri"/>
                      </a:endParaRPr>
                    </a:p>
                  </a:txBody>
                  <a:tcPr marL="9525" marR="9525" marT="8334" marB="0" anchor="ctr"/>
                </a:tc>
                <a:tc>
                  <a:txBody>
                    <a:bodyPr/>
                    <a:lstStyle/>
                    <a:p>
                      <a:pPr algn="ctr" fontAlgn="b"/>
                      <a:r>
                        <a:rPr lang="en-US" sz="2100" b="0" i="0" u="none" strike="noStrike" dirty="0">
                          <a:solidFill>
                            <a:schemeClr val="dk1"/>
                          </a:solidFill>
                          <a:effectLst/>
                          <a:latin typeface="+mn-lt"/>
                        </a:rPr>
                        <a:t>.17</a:t>
                      </a:r>
                      <a:endParaRPr lang="en-US" sz="2100" b="0" i="0" u="none" strike="noStrike" dirty="0">
                        <a:solidFill>
                          <a:srgbClr val="000000"/>
                        </a:solidFill>
                        <a:effectLst/>
                        <a:latin typeface="Calibri"/>
                      </a:endParaRPr>
                    </a:p>
                  </a:txBody>
                  <a:tcPr marL="9525" marR="9525" marT="8334" marB="0" anchor="ctr">
                    <a:solidFill>
                      <a:schemeClr val="accent5">
                        <a:lumMod val="60000"/>
                        <a:lumOff val="40000"/>
                      </a:schemeClr>
                    </a:solidFill>
                  </a:tcPr>
                </a:tc>
                <a:tc>
                  <a:txBody>
                    <a:bodyPr/>
                    <a:lstStyle/>
                    <a:p>
                      <a:pPr algn="ctr" fontAlgn="b"/>
                      <a:r>
                        <a:rPr lang="en-US" sz="2100" u="none" strike="noStrike" dirty="0">
                          <a:effectLst/>
                        </a:rPr>
                        <a:t>-</a:t>
                      </a:r>
                      <a:endParaRPr lang="en-US" sz="2100" b="0" i="0" u="none" strike="noStrike" dirty="0">
                        <a:solidFill>
                          <a:srgbClr val="000000"/>
                        </a:solidFill>
                        <a:effectLst/>
                        <a:latin typeface="Calibri"/>
                      </a:endParaRPr>
                    </a:p>
                  </a:txBody>
                  <a:tcPr marL="9525" marR="9525" marT="8334" marB="0" anchor="ctr"/>
                </a:tc>
                <a:tc>
                  <a:txBody>
                    <a:bodyPr/>
                    <a:lstStyle/>
                    <a:p>
                      <a:pPr algn="ctr" fontAlgn="b"/>
                      <a:r>
                        <a:rPr lang="en-US" sz="2100" b="0" i="0" u="none" strike="noStrike" dirty="0">
                          <a:solidFill>
                            <a:schemeClr val="dk1"/>
                          </a:solidFill>
                          <a:effectLst/>
                          <a:latin typeface="+mn-lt"/>
                        </a:rPr>
                        <a:t>.04</a:t>
                      </a:r>
                      <a:endParaRPr lang="en-US" sz="2100" b="0" i="0" u="none" strike="noStrike" dirty="0">
                        <a:solidFill>
                          <a:srgbClr val="000000"/>
                        </a:solidFill>
                        <a:effectLst/>
                        <a:latin typeface="Calibri"/>
                      </a:endParaRPr>
                    </a:p>
                  </a:txBody>
                  <a:tcPr marL="9525" marR="9525" marT="8334" marB="0" anchor="ctr"/>
                </a:tc>
                <a:tc>
                  <a:txBody>
                    <a:bodyPr/>
                    <a:lstStyle/>
                    <a:p>
                      <a:pPr algn="ctr" fontAlgn="b"/>
                      <a:r>
                        <a:rPr lang="en-US" sz="2100" b="0" u="none" strike="noStrike" dirty="0">
                          <a:solidFill>
                            <a:schemeClr val="tx1"/>
                          </a:solidFill>
                          <a:effectLst/>
                        </a:rPr>
                        <a:t>10</a:t>
                      </a:r>
                      <a:endParaRPr lang="en-US" sz="2100" b="0" i="0" u="none" strike="noStrike" dirty="0">
                        <a:solidFill>
                          <a:schemeClr val="tx1"/>
                        </a:solidFill>
                        <a:effectLst/>
                        <a:latin typeface="Calibri"/>
                      </a:endParaRPr>
                    </a:p>
                  </a:txBody>
                  <a:tcPr marL="9525" marR="9525" marT="8334" marB="0" anchor="ctr">
                    <a:solidFill>
                      <a:schemeClr val="bg1"/>
                    </a:solidFill>
                  </a:tcPr>
                </a:tc>
                <a:extLst>
                  <a:ext uri="{0D108BD9-81ED-4DB2-BD59-A6C34878D82A}">
                    <a16:rowId xmlns:a16="http://schemas.microsoft.com/office/drawing/2014/main" val="10008"/>
                  </a:ext>
                </a:extLst>
              </a:tr>
            </a:tbl>
          </a:graphicData>
        </a:graphic>
      </p:graphicFrame>
      <p:sp>
        <p:nvSpPr>
          <p:cNvPr id="24" name="Rounded Rectangle 23"/>
          <p:cNvSpPr/>
          <p:nvPr/>
        </p:nvSpPr>
        <p:spPr>
          <a:xfrm>
            <a:off x="18552528" y="10922541"/>
            <a:ext cx="15557170" cy="173379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5400" dirty="0"/>
              <a:t>Discovery Curve:  How much do we know about the population in our study area?</a:t>
            </a:r>
          </a:p>
        </p:txBody>
      </p:sp>
      <p:graphicFrame>
        <p:nvGraphicFramePr>
          <p:cNvPr id="25" name="Chart 24"/>
          <p:cNvGraphicFramePr>
            <a:graphicFrameLocks/>
          </p:cNvGraphicFramePr>
          <p:nvPr>
            <p:extLst>
              <p:ext uri="{D42A27DB-BD31-4B8C-83A1-F6EECF244321}">
                <p14:modId xmlns:p14="http://schemas.microsoft.com/office/powerpoint/2010/main" val="4102582362"/>
              </p:ext>
            </p:extLst>
          </p:nvPr>
        </p:nvGraphicFramePr>
        <p:xfrm>
          <a:off x="18552529" y="12783562"/>
          <a:ext cx="15652419" cy="6059881"/>
        </p:xfrm>
        <a:graphic>
          <a:graphicData uri="http://schemas.openxmlformats.org/drawingml/2006/chart">
            <c:chart xmlns:c="http://schemas.openxmlformats.org/drawingml/2006/chart" xmlns:r="http://schemas.openxmlformats.org/officeDocument/2006/relationships" r:id="rId5"/>
          </a:graphicData>
        </a:graphic>
      </p:graphicFrame>
      <p:sp>
        <p:nvSpPr>
          <p:cNvPr id="26" name="TextBox 25"/>
          <p:cNvSpPr txBox="1"/>
          <p:nvPr/>
        </p:nvSpPr>
        <p:spPr>
          <a:xfrm>
            <a:off x="18646942" y="18908080"/>
            <a:ext cx="18471464" cy="584775"/>
          </a:xfrm>
          <a:prstGeom prst="rect">
            <a:avLst/>
          </a:prstGeom>
          <a:noFill/>
        </p:spPr>
        <p:txBody>
          <a:bodyPr wrap="square" rtlCol="0">
            <a:spAutoFit/>
          </a:bodyPr>
          <a:lstStyle/>
          <a:p>
            <a:r>
              <a:rPr lang="en-US" sz="3200" b="1" dirty="0"/>
              <a:t>2013 Discovery curve (cumulative total) of sperm whales for the Gulf of Alaska (N=111).  </a:t>
            </a:r>
          </a:p>
        </p:txBody>
      </p:sp>
      <p:sp>
        <p:nvSpPr>
          <p:cNvPr id="31" name="Rounded Rectangle 30"/>
          <p:cNvSpPr/>
          <p:nvPr/>
        </p:nvSpPr>
        <p:spPr>
          <a:xfrm>
            <a:off x="25947068" y="31501210"/>
            <a:ext cx="15902553" cy="2433193"/>
          </a:xfrm>
          <a:prstGeom prst="roundRect">
            <a:avLst/>
          </a:prstGeom>
          <a:solidFill>
            <a:schemeClr val="accent3">
              <a:lumMod val="75000"/>
            </a:schemeClr>
          </a:solidFill>
          <a:ln>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5200" dirty="0"/>
              <a:t> GOA-026, GOA-047 and GOA-085 were seen most often;    </a:t>
            </a:r>
          </a:p>
          <a:p>
            <a:pPr algn="ctr"/>
            <a:r>
              <a:rPr lang="en-US" sz="5200" dirty="0"/>
              <a:t>6 whales had high association indices (blue cells);</a:t>
            </a:r>
          </a:p>
          <a:p>
            <a:pPr algn="ctr"/>
            <a:r>
              <a:rPr lang="en-US" sz="5200" dirty="0"/>
              <a:t>GOA-010 and GOA-026 were seen most often togethe</a:t>
            </a:r>
            <a:r>
              <a:rPr lang="en-US" sz="5400" dirty="0"/>
              <a:t>r  </a:t>
            </a:r>
          </a:p>
        </p:txBody>
      </p:sp>
      <p:sp>
        <p:nvSpPr>
          <p:cNvPr id="32" name="Rounded Rectangle 31"/>
          <p:cNvSpPr/>
          <p:nvPr/>
        </p:nvSpPr>
        <p:spPr>
          <a:xfrm>
            <a:off x="18552529" y="19492854"/>
            <a:ext cx="15652419" cy="1733790"/>
          </a:xfrm>
          <a:prstGeom prst="roundRect">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5200" dirty="0"/>
              <a:t>Leveling of the curve since 2009 shows fewer new</a:t>
            </a:r>
          </a:p>
          <a:p>
            <a:pPr algn="ctr"/>
            <a:r>
              <a:rPr lang="en-US" sz="5200" dirty="0"/>
              <a:t>sperm whales are being identified each year</a:t>
            </a:r>
          </a:p>
        </p:txBody>
      </p:sp>
      <p:sp>
        <p:nvSpPr>
          <p:cNvPr id="33" name="Rounded Rectangle 32"/>
          <p:cNvSpPr/>
          <p:nvPr/>
        </p:nvSpPr>
        <p:spPr>
          <a:xfrm>
            <a:off x="21431250" y="5149621"/>
            <a:ext cx="10615342" cy="5512678"/>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4" name="Rectangle 33"/>
          <p:cNvSpPr/>
          <p:nvPr/>
        </p:nvSpPr>
        <p:spPr>
          <a:xfrm>
            <a:off x="21841618" y="5183877"/>
            <a:ext cx="9872805" cy="5547672"/>
          </a:xfrm>
          <a:prstGeom prst="rect">
            <a:avLst/>
          </a:prstGeom>
        </p:spPr>
        <p:txBody>
          <a:bodyPr wrap="square">
            <a:spAutoFit/>
          </a:bodyPr>
          <a:lstStyle/>
          <a:p>
            <a:pPr algn="ctr"/>
            <a:r>
              <a:rPr lang="en-US" sz="5000" b="1" dirty="0">
                <a:solidFill>
                  <a:srgbClr val="1F497D"/>
                </a:solidFill>
              </a:rPr>
              <a:t>Methods</a:t>
            </a:r>
          </a:p>
          <a:p>
            <a:pPr algn="ctr"/>
            <a:endParaRPr lang="en-US" sz="1200" b="1" dirty="0">
              <a:solidFill>
                <a:srgbClr val="1F497D"/>
              </a:solidFill>
            </a:endParaRPr>
          </a:p>
          <a:p>
            <a:r>
              <a:rPr lang="en-US" sz="5000" dirty="0">
                <a:solidFill>
                  <a:srgbClr val="1F497D"/>
                </a:solidFill>
              </a:rPr>
              <a:t>Photographs/sightings of individual whales and near real-time satellite tracking  to document:</a:t>
            </a:r>
          </a:p>
          <a:p>
            <a:pPr marL="1296988" indent="-685800">
              <a:buFont typeface="Arial" pitchFamily="34" charset="0"/>
              <a:buChar char="•"/>
            </a:pPr>
            <a:r>
              <a:rPr lang="en-US" sz="4800" dirty="0">
                <a:solidFill>
                  <a:srgbClr val="1F497D"/>
                </a:solidFill>
              </a:rPr>
              <a:t>whale associations</a:t>
            </a:r>
          </a:p>
          <a:p>
            <a:pPr marL="1295400" indent="-685800">
              <a:buFont typeface="Arial" pitchFamily="34" charset="0"/>
              <a:buChar char="•"/>
            </a:pPr>
            <a:r>
              <a:rPr lang="en-US" sz="4800" dirty="0">
                <a:solidFill>
                  <a:srgbClr val="1F497D"/>
                </a:solidFill>
              </a:rPr>
              <a:t>behaviors </a:t>
            </a:r>
          </a:p>
          <a:p>
            <a:pPr marL="1295400" indent="-685800">
              <a:buFont typeface="Arial" pitchFamily="34" charset="0"/>
              <a:buChar char="•"/>
            </a:pPr>
            <a:r>
              <a:rPr lang="en-US" sz="4800" dirty="0">
                <a:solidFill>
                  <a:srgbClr val="1F497D"/>
                </a:solidFill>
              </a:rPr>
              <a:t>foraging hotspots</a:t>
            </a:r>
          </a:p>
        </p:txBody>
      </p:sp>
      <p:sp>
        <p:nvSpPr>
          <p:cNvPr id="37" name="Rounded Rectangle 36"/>
          <p:cNvSpPr/>
          <p:nvPr/>
        </p:nvSpPr>
        <p:spPr>
          <a:xfrm>
            <a:off x="25853154" y="21492156"/>
            <a:ext cx="15287621" cy="898685"/>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5400" dirty="0"/>
              <a:t>Association:  How often are whales seen together? </a:t>
            </a:r>
          </a:p>
        </p:txBody>
      </p:sp>
      <p:pic>
        <p:nvPicPr>
          <p:cNvPr id="3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069489" y="34960828"/>
            <a:ext cx="6458767" cy="1735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 name="TextBox 38"/>
          <p:cNvSpPr txBox="1"/>
          <p:nvPr/>
        </p:nvSpPr>
        <p:spPr>
          <a:xfrm>
            <a:off x="26032790" y="27133413"/>
            <a:ext cx="16467760" cy="4339650"/>
          </a:xfrm>
          <a:prstGeom prst="rect">
            <a:avLst/>
          </a:prstGeom>
          <a:noFill/>
        </p:spPr>
        <p:txBody>
          <a:bodyPr wrap="square" rtlCol="0">
            <a:spAutoFit/>
          </a:bodyPr>
          <a:lstStyle/>
          <a:p>
            <a:r>
              <a:rPr lang="en-US" sz="3600" dirty="0"/>
              <a:t>Table 1. Indices of association between whales sighted more than 10 times (N=8). </a:t>
            </a:r>
          </a:p>
          <a:p>
            <a:r>
              <a:rPr lang="en-US" sz="3600" dirty="0"/>
              <a:t>Along the diagonal,  in non-shaded cells, are the number of times each whale was sighted (range 10 to 21) from 2003 to 2013. </a:t>
            </a:r>
          </a:p>
          <a:p>
            <a:r>
              <a:rPr lang="en-US" sz="3600" dirty="0"/>
              <a:t>To understand if these whales are sighted together regularly we calculated an association index </a:t>
            </a:r>
            <a:r>
              <a:rPr lang="el-GR" sz="3600" dirty="0"/>
              <a:t>α</a:t>
            </a:r>
            <a:r>
              <a:rPr lang="en-US" sz="3600" dirty="0"/>
              <a:t> = x/(</a:t>
            </a:r>
            <a:r>
              <a:rPr lang="en-US" sz="3600" dirty="0" err="1"/>
              <a:t>x+yi+yj</a:t>
            </a:r>
            <a:r>
              <a:rPr lang="en-US" sz="3600" dirty="0"/>
              <a:t>); where x = number of times when two whales were seen near the same vessel; </a:t>
            </a:r>
            <a:r>
              <a:rPr lang="en-US" sz="3600" dirty="0" err="1"/>
              <a:t>yi</a:t>
            </a:r>
            <a:r>
              <a:rPr lang="en-US" sz="3600" dirty="0"/>
              <a:t> = the number of times whale </a:t>
            </a:r>
            <a:r>
              <a:rPr lang="en-US" sz="3600" dirty="0" err="1"/>
              <a:t>i</a:t>
            </a:r>
            <a:r>
              <a:rPr lang="en-US" sz="3600" dirty="0"/>
              <a:t>  and </a:t>
            </a:r>
            <a:r>
              <a:rPr lang="en-US" sz="3600" dirty="0" err="1"/>
              <a:t>yj</a:t>
            </a:r>
            <a:r>
              <a:rPr lang="en-US" sz="3600" dirty="0"/>
              <a:t> = the number of times whale j, was seen</a:t>
            </a:r>
            <a:r>
              <a:rPr lang="en-US" sz="3200" dirty="0"/>
              <a:t>. </a:t>
            </a:r>
          </a:p>
          <a:p>
            <a:r>
              <a:rPr lang="en-US" sz="2400" dirty="0"/>
              <a:t>(Whitehead, H. 2008. Precision and power in the analysis of social structure using associations. Animal Behavior 75: 1093-1099.)</a:t>
            </a:r>
          </a:p>
        </p:txBody>
      </p:sp>
      <p:pic>
        <p:nvPicPr>
          <p:cNvPr id="40"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983487" y="35554232"/>
            <a:ext cx="2871083" cy="1110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6" descr="http://www.communityfisheriesnetwork.org/images/alfalogo.jpg"/>
          <p:cNvPicPr>
            <a:picLocks noChangeAspect="1" noChangeArrowheads="1"/>
          </p:cNvPicPr>
          <p:nvPr/>
        </p:nvPicPr>
        <p:blipFill rotWithShape="1">
          <a:blip r:embed="rId8">
            <a:extLst>
              <a:ext uri="{28A0092B-C50C-407E-A947-70E740481C1C}">
                <a14:useLocalDpi xmlns:a14="http://schemas.microsoft.com/office/drawing/2010/main" val="0"/>
              </a:ext>
            </a:extLst>
          </a:blip>
          <a:srcRect l="11497" t="-9361" r="-36522" b="9361"/>
          <a:stretch/>
        </p:blipFill>
        <p:spPr bwMode="auto">
          <a:xfrm>
            <a:off x="30040638" y="36580755"/>
            <a:ext cx="4011911" cy="789907"/>
          </a:xfrm>
          <a:prstGeom prst="rect">
            <a:avLst/>
          </a:prstGeom>
          <a:noFill/>
          <a:extLst>
            <a:ext uri="{909E8E84-426E-40DD-AFC4-6F175D3DCCD1}">
              <a14:hiddenFill xmlns:a14="http://schemas.microsoft.com/office/drawing/2010/main">
                <a:solidFill>
                  <a:srgbClr val="FFFFFF"/>
                </a:solidFill>
              </a14:hiddenFill>
            </a:ext>
          </a:extLst>
        </p:spPr>
      </p:pic>
      <p:sp>
        <p:nvSpPr>
          <p:cNvPr id="42" name="Rounded Rectangle 41"/>
          <p:cNvSpPr/>
          <p:nvPr/>
        </p:nvSpPr>
        <p:spPr>
          <a:xfrm>
            <a:off x="33273670" y="34354294"/>
            <a:ext cx="8697878" cy="3375600"/>
          </a:xfrm>
          <a:prstGeom prst="roundRect">
            <a:avLst/>
          </a:prstGeom>
          <a:solidFill>
            <a:schemeClr val="accent5">
              <a:lumMod val="60000"/>
              <a:lumOff val="40000"/>
            </a:schemeClr>
          </a:solidFill>
          <a:ln w="63500"/>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solidFill>
                  <a:schemeClr val="tx2">
                    <a:lumMod val="75000"/>
                  </a:schemeClr>
                </a:solidFill>
                <a:latin typeface="Candara" pitchFamily="34" charset="0"/>
              </a:rPr>
              <a:t>Acknowledgements:</a:t>
            </a:r>
          </a:p>
          <a:p>
            <a:pPr algn="ctr"/>
            <a:r>
              <a:rPr lang="en-US" sz="3200" dirty="0">
                <a:solidFill>
                  <a:schemeClr val="tx2">
                    <a:lumMod val="75000"/>
                  </a:schemeClr>
                </a:solidFill>
                <a:latin typeface="Candara" pitchFamily="34" charset="0"/>
              </a:rPr>
              <a:t>Madison </a:t>
            </a:r>
            <a:r>
              <a:rPr lang="en-US" sz="3200" dirty="0" err="1">
                <a:solidFill>
                  <a:schemeClr val="tx2">
                    <a:lumMod val="75000"/>
                  </a:schemeClr>
                </a:solidFill>
                <a:latin typeface="Candara" pitchFamily="34" charset="0"/>
              </a:rPr>
              <a:t>Kosma</a:t>
            </a:r>
            <a:r>
              <a:rPr lang="en-US" sz="3200" dirty="0">
                <a:solidFill>
                  <a:schemeClr val="tx2">
                    <a:lumMod val="75000"/>
                  </a:schemeClr>
                </a:solidFill>
                <a:latin typeface="Candara" pitchFamily="34" charset="0"/>
              </a:rPr>
              <a:t> for the background image of this poster. Jen Cedarleaf for database and catalog management. Research authorized under NOAA scientific research permit number 14122 and IACUC issued to J. Straley</a:t>
            </a:r>
          </a:p>
        </p:txBody>
      </p:sp>
      <p:graphicFrame>
        <p:nvGraphicFramePr>
          <p:cNvPr id="5" name="Table 4"/>
          <p:cNvGraphicFramePr>
            <a:graphicFrameLocks noGrp="1"/>
          </p:cNvGraphicFramePr>
          <p:nvPr>
            <p:extLst>
              <p:ext uri="{D42A27DB-BD31-4B8C-83A1-F6EECF244321}">
                <p14:modId xmlns:p14="http://schemas.microsoft.com/office/powerpoint/2010/main" val="1078597778"/>
              </p:ext>
            </p:extLst>
          </p:nvPr>
        </p:nvGraphicFramePr>
        <p:xfrm>
          <a:off x="0" y="1319810"/>
          <a:ext cx="9144000" cy="4776190"/>
        </p:xfrm>
        <a:graphic>
          <a:graphicData uri="http://schemas.openxmlformats.org/drawingml/2006/table">
            <a:tbl>
              <a:tblPr/>
              <a:tblGrid>
                <a:gridCol w="1728869">
                  <a:extLst>
                    <a:ext uri="{9D8B030D-6E8A-4147-A177-3AD203B41FA5}">
                      <a16:colId xmlns:a16="http://schemas.microsoft.com/office/drawing/2014/main" val="20000"/>
                    </a:ext>
                  </a:extLst>
                </a:gridCol>
                <a:gridCol w="1395331">
                  <a:extLst>
                    <a:ext uri="{9D8B030D-6E8A-4147-A177-3AD203B41FA5}">
                      <a16:colId xmlns:a16="http://schemas.microsoft.com/office/drawing/2014/main" val="20001"/>
                    </a:ext>
                  </a:extLst>
                </a:gridCol>
                <a:gridCol w="1600200">
                  <a:extLst>
                    <a:ext uri="{9D8B030D-6E8A-4147-A177-3AD203B41FA5}">
                      <a16:colId xmlns:a16="http://schemas.microsoft.com/office/drawing/2014/main" val="20002"/>
                    </a:ext>
                  </a:extLst>
                </a:gridCol>
                <a:gridCol w="1600200">
                  <a:extLst>
                    <a:ext uri="{9D8B030D-6E8A-4147-A177-3AD203B41FA5}">
                      <a16:colId xmlns:a16="http://schemas.microsoft.com/office/drawing/2014/main" val="20003"/>
                    </a:ext>
                  </a:extLst>
                </a:gridCol>
                <a:gridCol w="1371600">
                  <a:extLst>
                    <a:ext uri="{9D8B030D-6E8A-4147-A177-3AD203B41FA5}">
                      <a16:colId xmlns:a16="http://schemas.microsoft.com/office/drawing/2014/main" val="20004"/>
                    </a:ext>
                  </a:extLst>
                </a:gridCol>
                <a:gridCol w="1447800">
                  <a:extLst>
                    <a:ext uri="{9D8B030D-6E8A-4147-A177-3AD203B41FA5}">
                      <a16:colId xmlns:a16="http://schemas.microsoft.com/office/drawing/2014/main" val="20005"/>
                    </a:ext>
                  </a:extLst>
                </a:gridCol>
              </a:tblGrid>
              <a:tr h="60960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2100" u="none" strike="noStrike" dirty="0">
                          <a:effectLst/>
                        </a:rPr>
                        <a:t>Whale </a:t>
                      </a:r>
                      <a:endParaRPr lang="en-US" sz="2100" b="0" i="0" u="none" strike="noStrike" dirty="0">
                        <a:solidFill>
                          <a:srgbClr val="000000"/>
                        </a:solidFill>
                        <a:effectLst/>
                        <a:latin typeface="Calibri"/>
                      </a:endParaRPr>
                    </a:p>
                  </a:txBody>
                  <a:tcPr marL="9525" marR="9525" marT="8334"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2100" u="none" strike="noStrike" dirty="0">
                          <a:effectLst/>
                        </a:rPr>
                        <a:t>GOA-010</a:t>
                      </a:r>
                      <a:endParaRPr lang="en-US" sz="2100" b="0" i="0" u="none" strike="noStrike" dirty="0">
                        <a:solidFill>
                          <a:srgbClr val="000000"/>
                        </a:solidFill>
                        <a:effectLst/>
                        <a:latin typeface="Calibri"/>
                      </a:endParaRPr>
                    </a:p>
                  </a:txBody>
                  <a:tcPr marL="9525" marR="9525" marT="8334"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2100" u="none" strike="noStrike" dirty="0">
                          <a:effectLst/>
                        </a:rPr>
                        <a:t>GOA-012</a:t>
                      </a:r>
                      <a:endParaRPr lang="en-US" sz="2100" b="0" i="0" u="none" strike="noStrike" dirty="0">
                        <a:solidFill>
                          <a:srgbClr val="000000"/>
                        </a:solidFill>
                        <a:effectLst/>
                        <a:latin typeface="Calibri"/>
                      </a:endParaRPr>
                    </a:p>
                  </a:txBody>
                  <a:tcPr marL="9525" marR="9525" marT="8334"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2100" u="none" strike="noStrike" dirty="0">
                          <a:effectLst/>
                        </a:rPr>
                        <a:t>GOA-026</a:t>
                      </a:r>
                      <a:endParaRPr lang="en-US" sz="2100" b="0" i="0" u="none" strike="noStrike" dirty="0">
                        <a:solidFill>
                          <a:srgbClr val="000000"/>
                        </a:solidFill>
                        <a:effectLst/>
                        <a:latin typeface="Calibri"/>
                      </a:endParaRPr>
                    </a:p>
                  </a:txBody>
                  <a:tcPr marL="9525" marR="9525" marT="8334"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2100" u="none" strike="noStrike" dirty="0">
                          <a:effectLst/>
                        </a:rPr>
                        <a:t>GOA-042</a:t>
                      </a:r>
                      <a:endParaRPr lang="en-US" sz="2100" b="0" i="0" u="none" strike="noStrike" dirty="0">
                        <a:solidFill>
                          <a:srgbClr val="000000"/>
                        </a:solidFill>
                        <a:effectLst/>
                        <a:latin typeface="Calibri"/>
                      </a:endParaRPr>
                    </a:p>
                  </a:txBody>
                  <a:tcPr marL="9525" marR="9525" marT="8334"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2100" u="none" strike="noStrike" dirty="0">
                          <a:effectLst/>
                        </a:rPr>
                        <a:t>GOA-047</a:t>
                      </a:r>
                      <a:endParaRPr lang="en-US" sz="2100" b="0" i="0" u="none" strike="noStrike" dirty="0">
                        <a:solidFill>
                          <a:srgbClr val="000000"/>
                        </a:solidFill>
                        <a:effectLst/>
                        <a:latin typeface="Calibri"/>
                      </a:endParaRPr>
                    </a:p>
                  </a:txBody>
                  <a:tcPr marL="9525" marR="9525" marT="8334"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0"/>
                  </a:ext>
                </a:extLst>
              </a:tr>
              <a:tr h="50899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2100" u="none" strike="noStrike" dirty="0">
                          <a:effectLst/>
                        </a:rPr>
                        <a:t>GOA-010</a:t>
                      </a:r>
                      <a:endParaRPr lang="en-US" sz="2100" b="0" i="0" u="none" strike="noStrike" dirty="0">
                        <a:solidFill>
                          <a:srgbClr val="000000"/>
                        </a:solidFill>
                        <a:effectLst/>
                        <a:latin typeface="Calibri"/>
                      </a:endParaRPr>
                    </a:p>
                  </a:txBody>
                  <a:tcPr marL="9525" marR="9525" marT="8334"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2100" b="1" u="none" strike="noStrike" dirty="0">
                          <a:effectLst/>
                        </a:rPr>
                        <a:t>10</a:t>
                      </a:r>
                      <a:endParaRPr lang="en-US" sz="2100" b="1" i="0" u="none" strike="noStrike" dirty="0">
                        <a:solidFill>
                          <a:srgbClr val="000000"/>
                        </a:solidFill>
                        <a:effectLst/>
                        <a:latin typeface="Calibri"/>
                      </a:endParaRPr>
                    </a:p>
                  </a:txBody>
                  <a:tcPr marL="9525" marR="9525" marT="8334"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endParaRPr lang="en-US" sz="2100" b="0" i="0" u="none" strike="noStrike" dirty="0">
                        <a:solidFill>
                          <a:srgbClr val="000000"/>
                        </a:solidFill>
                        <a:effectLst/>
                        <a:latin typeface="Calibri"/>
                      </a:endParaRPr>
                    </a:p>
                  </a:txBody>
                  <a:tcPr marL="9525" marR="9525" marT="8334"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endParaRPr lang="en-US" sz="2100" b="0" i="0" u="none" strike="noStrike" dirty="0">
                        <a:solidFill>
                          <a:srgbClr val="000000"/>
                        </a:solidFill>
                        <a:effectLst/>
                        <a:latin typeface="Calibri"/>
                      </a:endParaRPr>
                    </a:p>
                  </a:txBody>
                  <a:tcPr marL="9525" marR="9525" marT="8334"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endParaRPr lang="en-US" sz="2100" b="0" i="0" u="none" strike="noStrike" dirty="0">
                        <a:solidFill>
                          <a:srgbClr val="000000"/>
                        </a:solidFill>
                        <a:effectLst/>
                        <a:latin typeface="Calibri"/>
                      </a:endParaRPr>
                    </a:p>
                  </a:txBody>
                  <a:tcPr marL="9525" marR="9525" marT="8334"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endParaRPr lang="en-US" sz="2100" b="0" i="0" u="none" strike="noStrike" dirty="0">
                        <a:solidFill>
                          <a:srgbClr val="000000"/>
                        </a:solidFill>
                        <a:effectLst/>
                        <a:latin typeface="Calibri"/>
                      </a:endParaRPr>
                    </a:p>
                  </a:txBody>
                  <a:tcPr marL="9525" marR="9525" marT="8334"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1"/>
                  </a:ext>
                </a:extLst>
              </a:tr>
              <a:tr h="50899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2100" u="none" strike="noStrike" dirty="0">
                          <a:effectLst/>
                        </a:rPr>
                        <a:t>GOA-012</a:t>
                      </a:r>
                      <a:endParaRPr lang="en-US" sz="2100" b="0" i="0" u="none" strike="noStrike" dirty="0">
                        <a:solidFill>
                          <a:srgbClr val="000000"/>
                        </a:solidFill>
                        <a:effectLst/>
                        <a:latin typeface="Calibri"/>
                      </a:endParaRPr>
                    </a:p>
                  </a:txBody>
                  <a:tcPr marL="9525" marR="9525" marT="8334"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2100" u="none" strike="noStrike" dirty="0">
                          <a:effectLst/>
                        </a:rPr>
                        <a:t>-</a:t>
                      </a:r>
                      <a:endParaRPr lang="en-US" sz="2100" b="0" i="0" u="none" strike="noStrike" dirty="0">
                        <a:solidFill>
                          <a:srgbClr val="000000"/>
                        </a:solidFill>
                        <a:effectLst/>
                        <a:latin typeface="Calibri"/>
                      </a:endParaRPr>
                    </a:p>
                  </a:txBody>
                  <a:tcPr marL="9525" marR="9525" marT="8334"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2100" b="1" u="none" strike="noStrike" dirty="0">
                          <a:effectLst/>
                        </a:rPr>
                        <a:t>12</a:t>
                      </a:r>
                      <a:endParaRPr lang="en-US" sz="2100" b="1" i="0" u="none" strike="noStrike" dirty="0">
                        <a:solidFill>
                          <a:srgbClr val="000000"/>
                        </a:solidFill>
                        <a:effectLst/>
                        <a:latin typeface="Calibri"/>
                      </a:endParaRPr>
                    </a:p>
                  </a:txBody>
                  <a:tcPr marL="9525" marR="9525" marT="8334"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endParaRPr lang="en-US" sz="2100" b="0" i="0" u="none" strike="noStrike" dirty="0">
                        <a:solidFill>
                          <a:srgbClr val="000000"/>
                        </a:solidFill>
                        <a:effectLst/>
                        <a:latin typeface="Calibri"/>
                      </a:endParaRPr>
                    </a:p>
                  </a:txBody>
                  <a:tcPr marL="9525" marR="9525" marT="8334"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endParaRPr lang="en-US" sz="2100" b="0" i="0" u="none" strike="noStrike" dirty="0">
                        <a:solidFill>
                          <a:srgbClr val="000000"/>
                        </a:solidFill>
                        <a:effectLst/>
                        <a:latin typeface="Calibri"/>
                      </a:endParaRPr>
                    </a:p>
                  </a:txBody>
                  <a:tcPr marL="9525" marR="9525" marT="8334"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endParaRPr lang="en-US" sz="2100" b="0" i="0" u="none" strike="noStrike" dirty="0">
                        <a:solidFill>
                          <a:srgbClr val="000000"/>
                        </a:solidFill>
                        <a:effectLst/>
                        <a:latin typeface="Calibri"/>
                      </a:endParaRPr>
                    </a:p>
                  </a:txBody>
                  <a:tcPr marL="9525" marR="9525" marT="8334"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2"/>
                  </a:ext>
                </a:extLst>
              </a:tr>
              <a:tr h="50899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2100" u="none" strike="noStrike" dirty="0">
                          <a:effectLst/>
                        </a:rPr>
                        <a:t>GOA-026</a:t>
                      </a:r>
                      <a:endParaRPr lang="en-US" sz="2100" b="0" i="0" u="none" strike="noStrike" dirty="0">
                        <a:solidFill>
                          <a:srgbClr val="000000"/>
                        </a:solidFill>
                        <a:effectLst/>
                        <a:latin typeface="Calibri"/>
                      </a:endParaRPr>
                    </a:p>
                  </a:txBody>
                  <a:tcPr marL="9525" marR="9525" marT="8334"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2100" u="none" strike="noStrike" dirty="0">
                          <a:effectLst/>
                        </a:rPr>
                        <a:t>.29</a:t>
                      </a:r>
                      <a:endParaRPr lang="en-US" sz="2100" b="0" i="0" u="none" strike="noStrike" dirty="0">
                        <a:solidFill>
                          <a:srgbClr val="000000"/>
                        </a:solidFill>
                        <a:effectLst/>
                        <a:latin typeface="Calibri"/>
                      </a:endParaRPr>
                    </a:p>
                  </a:txBody>
                  <a:tcPr marL="9525" marR="9525" marT="8334"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2100" u="none" strike="noStrike" dirty="0">
                          <a:effectLst/>
                        </a:rPr>
                        <a:t>-</a:t>
                      </a:r>
                      <a:endParaRPr lang="en-US" sz="2100" b="0" i="0" u="none" strike="noStrike" dirty="0">
                        <a:solidFill>
                          <a:srgbClr val="000000"/>
                        </a:solidFill>
                        <a:effectLst/>
                        <a:latin typeface="Calibri"/>
                      </a:endParaRPr>
                    </a:p>
                  </a:txBody>
                  <a:tcPr marL="9525" marR="9525" marT="8334"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2100" b="1" i="0" u="none" strike="noStrike" dirty="0">
                          <a:solidFill>
                            <a:srgbClr val="000000"/>
                          </a:solidFill>
                          <a:effectLst/>
                          <a:latin typeface="Calibri"/>
                        </a:rPr>
                        <a:t>19</a:t>
                      </a:r>
                    </a:p>
                  </a:txBody>
                  <a:tcPr marL="9525" marR="9525" marT="8334"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endParaRPr lang="en-US" sz="2100" b="0" i="0" u="none" strike="noStrike" dirty="0">
                        <a:solidFill>
                          <a:srgbClr val="000000"/>
                        </a:solidFill>
                        <a:effectLst/>
                        <a:latin typeface="Calibri"/>
                      </a:endParaRPr>
                    </a:p>
                  </a:txBody>
                  <a:tcPr marL="9525" marR="9525" marT="8334"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endParaRPr lang="en-US" sz="2100" b="0" i="0" u="none" strike="noStrike" dirty="0">
                        <a:solidFill>
                          <a:srgbClr val="000000"/>
                        </a:solidFill>
                        <a:effectLst/>
                        <a:latin typeface="Calibri"/>
                      </a:endParaRPr>
                    </a:p>
                  </a:txBody>
                  <a:tcPr marL="9525" marR="9525" marT="8334"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3"/>
                  </a:ext>
                </a:extLst>
              </a:tr>
              <a:tr h="50899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2100" u="none" strike="noStrike" dirty="0">
                          <a:effectLst/>
                        </a:rPr>
                        <a:t>GOA-042</a:t>
                      </a:r>
                      <a:endParaRPr lang="en-US" sz="2100" b="0" i="0" u="none" strike="noStrike" dirty="0">
                        <a:solidFill>
                          <a:srgbClr val="000000"/>
                        </a:solidFill>
                        <a:effectLst/>
                        <a:latin typeface="Calibri"/>
                      </a:endParaRPr>
                    </a:p>
                  </a:txBody>
                  <a:tcPr marL="9525" marR="9525" marT="8334"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2100" u="none" strike="noStrike" dirty="0">
                          <a:effectLst/>
                        </a:rPr>
                        <a:t>.04</a:t>
                      </a:r>
                      <a:endParaRPr lang="en-US" sz="2100" b="0" i="0" u="none" strike="noStrike" dirty="0">
                        <a:solidFill>
                          <a:srgbClr val="000000"/>
                        </a:solidFill>
                        <a:effectLst/>
                        <a:latin typeface="Calibri"/>
                      </a:endParaRPr>
                    </a:p>
                  </a:txBody>
                  <a:tcPr marL="9525" marR="9525" marT="8334"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2100" b="0" i="0" u="none" strike="noStrike" dirty="0">
                          <a:solidFill>
                            <a:schemeClr val="dk1"/>
                          </a:solidFill>
                          <a:effectLst/>
                          <a:latin typeface="+mn-lt"/>
                        </a:rPr>
                        <a:t>.08</a:t>
                      </a:r>
                      <a:endParaRPr lang="en-US" sz="2100" b="0" i="0" u="none" strike="noStrike" dirty="0">
                        <a:solidFill>
                          <a:srgbClr val="000000"/>
                        </a:solidFill>
                        <a:effectLst/>
                        <a:latin typeface="Calibri"/>
                      </a:endParaRPr>
                    </a:p>
                  </a:txBody>
                  <a:tcPr marL="9525" marR="9525" marT="8334"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2100" u="none" strike="noStrike" dirty="0">
                          <a:effectLst/>
                        </a:rPr>
                        <a:t>-</a:t>
                      </a:r>
                      <a:endParaRPr lang="en-US" sz="2100" b="0" i="0" u="none" strike="noStrike" dirty="0">
                        <a:solidFill>
                          <a:srgbClr val="000000"/>
                        </a:solidFill>
                        <a:effectLst/>
                        <a:latin typeface="Calibri"/>
                      </a:endParaRPr>
                    </a:p>
                  </a:txBody>
                  <a:tcPr marL="9525" marR="9525" marT="8334"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2100" b="1" u="none" strike="noStrike" dirty="0">
                          <a:effectLst/>
                        </a:rPr>
                        <a:t>15</a:t>
                      </a:r>
                      <a:endParaRPr lang="en-US" sz="2100" b="1" i="0" u="none" strike="noStrike" dirty="0">
                        <a:solidFill>
                          <a:srgbClr val="000000"/>
                        </a:solidFill>
                        <a:effectLst/>
                        <a:latin typeface="Calibri"/>
                      </a:endParaRPr>
                    </a:p>
                  </a:txBody>
                  <a:tcPr marL="9525" marR="9525" marT="8334"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endParaRPr lang="en-US" sz="2100" b="0" i="0" u="none" strike="noStrike" dirty="0">
                        <a:solidFill>
                          <a:srgbClr val="000000"/>
                        </a:solidFill>
                        <a:effectLst/>
                        <a:latin typeface="Calibri"/>
                      </a:endParaRPr>
                    </a:p>
                  </a:txBody>
                  <a:tcPr marL="9525" marR="9525" marT="8334"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4"/>
                  </a:ext>
                </a:extLst>
              </a:tr>
              <a:tr h="501591">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2100" u="none" strike="noStrike" dirty="0">
                          <a:effectLst/>
                        </a:rPr>
                        <a:t>GOA-047</a:t>
                      </a:r>
                      <a:endParaRPr lang="en-US" sz="2100" b="0" i="0" u="none" strike="noStrike" dirty="0">
                        <a:solidFill>
                          <a:srgbClr val="000000"/>
                        </a:solidFill>
                        <a:effectLst/>
                        <a:latin typeface="Calibri"/>
                      </a:endParaRPr>
                    </a:p>
                  </a:txBody>
                  <a:tcPr marL="9525" marR="9525" marT="8334"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2100" b="0" i="0" u="none" strike="noStrike" dirty="0">
                          <a:solidFill>
                            <a:schemeClr val="dk1"/>
                          </a:solidFill>
                          <a:effectLst/>
                          <a:latin typeface="+mn-lt"/>
                        </a:rPr>
                        <a:t>.17</a:t>
                      </a:r>
                      <a:endParaRPr lang="en-US" sz="2100" b="0" i="0" u="none" strike="noStrike" dirty="0">
                        <a:solidFill>
                          <a:srgbClr val="000000"/>
                        </a:solidFill>
                        <a:effectLst/>
                        <a:latin typeface="Calibri"/>
                      </a:endParaRPr>
                    </a:p>
                  </a:txBody>
                  <a:tcPr marL="9525" marR="9525" marT="8334"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2100" u="none" strike="noStrike" dirty="0">
                          <a:effectLst/>
                        </a:rPr>
                        <a:t>-</a:t>
                      </a:r>
                      <a:endParaRPr lang="en-US" sz="2100" b="0" i="0" u="none" strike="noStrike" dirty="0">
                        <a:solidFill>
                          <a:srgbClr val="000000"/>
                        </a:solidFill>
                        <a:effectLst/>
                        <a:latin typeface="Calibri"/>
                      </a:endParaRPr>
                    </a:p>
                  </a:txBody>
                  <a:tcPr marL="9525" marR="9525" marT="8334"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2100" b="0" i="0" u="none" strike="noStrike" dirty="0">
                          <a:solidFill>
                            <a:schemeClr val="dk1"/>
                          </a:solidFill>
                          <a:effectLst/>
                          <a:latin typeface="+mn-lt"/>
                        </a:rPr>
                        <a:t>.18</a:t>
                      </a:r>
                      <a:endParaRPr lang="en-US" sz="2100" b="0" i="0" u="none" strike="noStrike" dirty="0">
                        <a:solidFill>
                          <a:srgbClr val="000000"/>
                        </a:solidFill>
                        <a:effectLst/>
                        <a:latin typeface="Calibri"/>
                      </a:endParaRPr>
                    </a:p>
                  </a:txBody>
                  <a:tcPr marL="9525" marR="9525" marT="8334"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2100" u="none" strike="noStrike" dirty="0">
                          <a:effectLst/>
                        </a:rPr>
                        <a:t>-</a:t>
                      </a:r>
                      <a:endParaRPr lang="en-US" sz="2100" b="0" i="0" u="none" strike="noStrike" dirty="0">
                        <a:solidFill>
                          <a:srgbClr val="000000"/>
                        </a:solidFill>
                        <a:effectLst/>
                        <a:latin typeface="Calibri"/>
                      </a:endParaRPr>
                    </a:p>
                  </a:txBody>
                  <a:tcPr marL="9525" marR="9525" marT="8334"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2100" b="1" u="none" strike="noStrike" dirty="0">
                          <a:effectLst/>
                        </a:rPr>
                        <a:t>19</a:t>
                      </a:r>
                      <a:endParaRPr lang="en-US" sz="2100" b="1" i="0" u="none" strike="noStrike" dirty="0">
                        <a:solidFill>
                          <a:srgbClr val="000000"/>
                        </a:solidFill>
                        <a:effectLst/>
                        <a:latin typeface="Calibri"/>
                      </a:endParaRPr>
                    </a:p>
                  </a:txBody>
                  <a:tcPr marL="9525" marR="9525" marT="8334"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5"/>
                  </a:ext>
                </a:extLst>
              </a:tr>
              <a:tr h="50899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2100" u="none" strike="noStrike" dirty="0">
                          <a:effectLst/>
                        </a:rPr>
                        <a:t>GOA-057</a:t>
                      </a:r>
                      <a:endParaRPr lang="en-US" sz="2100" b="0" i="0" u="none" strike="noStrike" dirty="0">
                        <a:solidFill>
                          <a:srgbClr val="000000"/>
                        </a:solidFill>
                        <a:effectLst/>
                        <a:latin typeface="Calibri"/>
                      </a:endParaRPr>
                    </a:p>
                  </a:txBody>
                  <a:tcPr marL="9525" marR="9525" marT="8334"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2100" u="none" strike="noStrike" dirty="0">
                          <a:effectLst/>
                        </a:rPr>
                        <a:t>-</a:t>
                      </a:r>
                      <a:endParaRPr lang="en-US" sz="2100" b="0" i="0" u="none" strike="noStrike" dirty="0">
                        <a:solidFill>
                          <a:srgbClr val="000000"/>
                        </a:solidFill>
                        <a:effectLst/>
                        <a:latin typeface="Calibri"/>
                      </a:endParaRPr>
                    </a:p>
                  </a:txBody>
                  <a:tcPr marL="9525" marR="9525" marT="8334"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2100" u="none" strike="noStrike" dirty="0">
                          <a:effectLst/>
                        </a:rPr>
                        <a:t>-</a:t>
                      </a:r>
                      <a:endParaRPr lang="en-US" sz="2100" b="0" i="0" u="none" strike="noStrike" dirty="0">
                        <a:solidFill>
                          <a:srgbClr val="000000"/>
                        </a:solidFill>
                        <a:effectLst/>
                        <a:latin typeface="Calibri"/>
                      </a:endParaRPr>
                    </a:p>
                  </a:txBody>
                  <a:tcPr marL="9525" marR="9525" marT="8334"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2100" u="none" strike="noStrike" dirty="0">
                          <a:effectLst/>
                        </a:rPr>
                        <a:t>.07</a:t>
                      </a:r>
                      <a:endParaRPr lang="en-US" sz="2100" b="0" i="0" u="none" strike="noStrike" dirty="0">
                        <a:solidFill>
                          <a:srgbClr val="000000"/>
                        </a:solidFill>
                        <a:effectLst/>
                        <a:latin typeface="Calibri"/>
                      </a:endParaRPr>
                    </a:p>
                  </a:txBody>
                  <a:tcPr marL="9525" marR="9525" marT="8334"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2100" b="0" i="0" u="none" strike="noStrike" dirty="0">
                          <a:solidFill>
                            <a:schemeClr val="dk1"/>
                          </a:solidFill>
                          <a:effectLst/>
                          <a:latin typeface="+mn-lt"/>
                        </a:rPr>
                        <a:t>.04</a:t>
                      </a:r>
                      <a:endParaRPr lang="en-US" sz="2100" b="0" i="0" u="none" strike="noStrike" dirty="0">
                        <a:solidFill>
                          <a:srgbClr val="000000"/>
                        </a:solidFill>
                        <a:effectLst/>
                        <a:latin typeface="Calibri"/>
                      </a:endParaRPr>
                    </a:p>
                  </a:txBody>
                  <a:tcPr marL="9525" marR="9525" marT="8334"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2100" b="0" i="0" u="none" strike="noStrike" dirty="0">
                          <a:solidFill>
                            <a:schemeClr val="dk1"/>
                          </a:solidFill>
                          <a:effectLst/>
                          <a:latin typeface="+mn-lt"/>
                        </a:rPr>
                        <a:t>.04</a:t>
                      </a:r>
                      <a:endParaRPr lang="en-US" sz="2100" b="0" i="0" u="none" strike="noStrike" dirty="0">
                        <a:solidFill>
                          <a:srgbClr val="000000"/>
                        </a:solidFill>
                        <a:effectLst/>
                        <a:latin typeface="Calibri"/>
                      </a:endParaRPr>
                    </a:p>
                  </a:txBody>
                  <a:tcPr marL="9525" marR="9525" marT="8334"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6"/>
                  </a:ext>
                </a:extLst>
              </a:tr>
              <a:tr h="611059">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2100" u="none" strike="noStrike" dirty="0">
                          <a:effectLst/>
                        </a:rPr>
                        <a:t>GOA-085</a:t>
                      </a:r>
                      <a:endParaRPr lang="en-US" sz="2100" b="0" i="0" u="none" strike="noStrike" dirty="0">
                        <a:solidFill>
                          <a:srgbClr val="000000"/>
                        </a:solidFill>
                        <a:effectLst/>
                        <a:latin typeface="Calibri"/>
                      </a:endParaRPr>
                    </a:p>
                  </a:txBody>
                  <a:tcPr marL="9525" marR="9525" marT="8334"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2100" u="none" strike="noStrike" dirty="0">
                          <a:effectLst/>
                        </a:rPr>
                        <a:t>-</a:t>
                      </a:r>
                      <a:endParaRPr lang="en-US" sz="2100" b="0" i="0" u="none" strike="noStrike" dirty="0">
                        <a:solidFill>
                          <a:srgbClr val="000000"/>
                        </a:solidFill>
                        <a:effectLst/>
                        <a:latin typeface="Calibri"/>
                      </a:endParaRPr>
                    </a:p>
                  </a:txBody>
                  <a:tcPr marL="9525" marR="9525" marT="8334"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2100" b="0" i="0" u="none" strike="noStrike" dirty="0">
                          <a:solidFill>
                            <a:schemeClr val="dk1"/>
                          </a:solidFill>
                          <a:effectLst/>
                          <a:latin typeface="+mn-lt"/>
                        </a:rPr>
                        <a:t>.15</a:t>
                      </a:r>
                      <a:endParaRPr lang="en-US" sz="2100" b="0" i="0" u="none" strike="noStrike" dirty="0">
                        <a:solidFill>
                          <a:srgbClr val="000000"/>
                        </a:solidFill>
                        <a:effectLst/>
                        <a:latin typeface="Calibri"/>
                      </a:endParaRPr>
                    </a:p>
                  </a:txBody>
                  <a:tcPr marL="9525" marR="9525" marT="8334"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2100" b="0" i="0" u="none" strike="noStrike" dirty="0">
                          <a:solidFill>
                            <a:schemeClr val="dk1"/>
                          </a:solidFill>
                          <a:effectLst/>
                          <a:latin typeface="+mn-lt"/>
                        </a:rPr>
                        <a:t>.03</a:t>
                      </a:r>
                      <a:endParaRPr lang="en-US" sz="2100" b="0" i="0" u="none" strike="noStrike" dirty="0">
                        <a:solidFill>
                          <a:srgbClr val="000000"/>
                        </a:solidFill>
                        <a:effectLst/>
                        <a:latin typeface="Calibri"/>
                      </a:endParaRPr>
                    </a:p>
                  </a:txBody>
                  <a:tcPr marL="9525" marR="9525" marT="8334"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2100" u="none" strike="noStrike" dirty="0">
                          <a:effectLst/>
                        </a:rPr>
                        <a:t>-</a:t>
                      </a:r>
                      <a:endParaRPr lang="en-US" sz="2100" b="0" i="0" u="none" strike="noStrike" dirty="0">
                        <a:solidFill>
                          <a:srgbClr val="000000"/>
                        </a:solidFill>
                        <a:effectLst/>
                        <a:latin typeface="Calibri"/>
                      </a:endParaRPr>
                    </a:p>
                  </a:txBody>
                  <a:tcPr marL="9525" marR="9525" marT="8334"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2100" b="0" i="0" u="none" strike="noStrike" dirty="0">
                          <a:solidFill>
                            <a:schemeClr val="dk1"/>
                          </a:solidFill>
                          <a:effectLst/>
                          <a:latin typeface="+mn-lt"/>
                        </a:rPr>
                        <a:t>.20</a:t>
                      </a:r>
                      <a:endParaRPr lang="en-US" sz="2100" b="0" i="0" u="none" strike="noStrike" dirty="0">
                        <a:solidFill>
                          <a:srgbClr val="000000"/>
                        </a:solidFill>
                        <a:effectLst/>
                        <a:latin typeface="Calibri"/>
                      </a:endParaRPr>
                    </a:p>
                  </a:txBody>
                  <a:tcPr marL="9525" marR="9525" marT="8334"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lumMod val="60000"/>
                        <a:lumOff val="40000"/>
                      </a:srgbClr>
                    </a:solidFill>
                  </a:tcPr>
                </a:tc>
                <a:extLst>
                  <a:ext uri="{0D108BD9-81ED-4DB2-BD59-A6C34878D82A}">
                    <a16:rowId xmlns:a16="http://schemas.microsoft.com/office/drawing/2014/main" val="10007"/>
                  </a:ext>
                </a:extLst>
              </a:tr>
              <a:tr h="50899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2100" u="none" strike="noStrike" dirty="0">
                          <a:effectLst/>
                        </a:rPr>
                        <a:t>GOA-109</a:t>
                      </a:r>
                      <a:endParaRPr lang="en-US" sz="2100" b="0" i="0" u="none" strike="noStrike" dirty="0">
                        <a:solidFill>
                          <a:srgbClr val="000000"/>
                        </a:solidFill>
                        <a:effectLst/>
                        <a:latin typeface="Calibri"/>
                      </a:endParaRPr>
                    </a:p>
                  </a:txBody>
                  <a:tcPr marL="9525" marR="9525" marT="8334"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2100" b="0" i="0" u="none" strike="noStrike" dirty="0">
                          <a:solidFill>
                            <a:schemeClr val="dk1"/>
                          </a:solidFill>
                          <a:effectLst/>
                          <a:latin typeface="+mn-lt"/>
                        </a:rPr>
                        <a:t>.05</a:t>
                      </a:r>
                      <a:endParaRPr lang="en-US" sz="2100" b="0" i="0" u="none" strike="noStrike" dirty="0">
                        <a:solidFill>
                          <a:srgbClr val="000000"/>
                        </a:solidFill>
                        <a:effectLst/>
                        <a:latin typeface="Calibri"/>
                      </a:endParaRPr>
                    </a:p>
                  </a:txBody>
                  <a:tcPr marL="9525" marR="9525" marT="8334"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2100" u="none" strike="noStrike" dirty="0">
                          <a:effectLst/>
                        </a:rPr>
                        <a:t>-</a:t>
                      </a:r>
                      <a:endParaRPr lang="en-US" sz="2100" b="0" i="0" u="none" strike="noStrike" dirty="0">
                        <a:solidFill>
                          <a:srgbClr val="000000"/>
                        </a:solidFill>
                        <a:effectLst/>
                        <a:latin typeface="Calibri"/>
                      </a:endParaRPr>
                    </a:p>
                  </a:txBody>
                  <a:tcPr marL="9525" marR="9525" marT="8334"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2100" u="none" strike="noStrike" dirty="0">
                          <a:effectLst/>
                        </a:rPr>
                        <a:t>-</a:t>
                      </a:r>
                      <a:endParaRPr lang="en-US" sz="2100" b="0" i="0" u="none" strike="noStrike" dirty="0">
                        <a:solidFill>
                          <a:srgbClr val="000000"/>
                        </a:solidFill>
                        <a:effectLst/>
                        <a:latin typeface="Calibri"/>
                      </a:endParaRPr>
                    </a:p>
                  </a:txBody>
                  <a:tcPr marL="9525" marR="9525" marT="8334"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2100" b="0" i="0" u="none" strike="noStrike" dirty="0">
                          <a:solidFill>
                            <a:schemeClr val="dk1"/>
                          </a:solidFill>
                          <a:effectLst/>
                          <a:latin typeface="+mn-lt"/>
                        </a:rPr>
                        <a:t>.09</a:t>
                      </a:r>
                      <a:endParaRPr lang="en-US" sz="2100" b="0" i="0" u="none" strike="noStrike" dirty="0">
                        <a:solidFill>
                          <a:srgbClr val="000000"/>
                        </a:solidFill>
                        <a:effectLst/>
                        <a:latin typeface="Calibri"/>
                      </a:endParaRPr>
                    </a:p>
                  </a:txBody>
                  <a:tcPr marL="9525" marR="9525" marT="8334"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2100" b="0" i="0" u="none" strike="noStrike" dirty="0">
                          <a:solidFill>
                            <a:schemeClr val="dk1"/>
                          </a:solidFill>
                          <a:effectLst/>
                          <a:latin typeface="+mn-lt"/>
                        </a:rPr>
                        <a:t>.17</a:t>
                      </a:r>
                      <a:endParaRPr lang="en-US" sz="2100" b="0" i="0" u="none" strike="noStrike" dirty="0">
                        <a:solidFill>
                          <a:srgbClr val="000000"/>
                        </a:solidFill>
                        <a:effectLst/>
                        <a:latin typeface="Calibri"/>
                      </a:endParaRPr>
                    </a:p>
                  </a:txBody>
                  <a:tcPr marL="9525" marR="9525" marT="8334"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lumMod val="60000"/>
                        <a:lumOff val="40000"/>
                      </a:srgbClr>
                    </a:solidFill>
                  </a:tcPr>
                </a:tc>
                <a:extLst>
                  <a:ext uri="{0D108BD9-81ED-4DB2-BD59-A6C34878D82A}">
                    <a16:rowId xmlns:a16="http://schemas.microsoft.com/office/drawing/2014/main" val="10008"/>
                  </a:ext>
                </a:extLst>
              </a:tr>
            </a:tbl>
          </a:graphicData>
        </a:graphic>
      </p:graphicFrame>
      <p:sp>
        <p:nvSpPr>
          <p:cNvPr id="4" name="Oval 3"/>
          <p:cNvSpPr/>
          <p:nvPr/>
        </p:nvSpPr>
        <p:spPr>
          <a:xfrm>
            <a:off x="1611314" y="1371599"/>
            <a:ext cx="1219200" cy="62324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8600" y="2895600"/>
            <a:ext cx="1243013" cy="65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V="1">
            <a:off x="228600" y="3904671"/>
            <a:ext cx="1352578" cy="591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45039" y="1371600"/>
            <a:ext cx="1243013" cy="623244"/>
          </a:xfrm>
          <a:prstGeom prst="rect">
            <a:avLst/>
          </a:prstGeom>
          <a:noFill/>
          <a:ln w="9525">
            <a:solidFill>
              <a:srgbClr val="92D05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8600" y="5562600"/>
            <a:ext cx="1306514" cy="6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8600" y="4940312"/>
            <a:ext cx="1306514" cy="6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228600" y="6135469"/>
            <a:ext cx="8733174" cy="830997"/>
          </a:xfrm>
          <a:prstGeom prst="rect">
            <a:avLst/>
          </a:prstGeom>
        </p:spPr>
        <p:txBody>
          <a:bodyPr wrap="square">
            <a:spAutoFit/>
          </a:bodyPr>
          <a:lstStyle/>
          <a:p>
            <a:r>
              <a:rPr lang="en-GB" sz="2400" dirty="0">
                <a:solidFill>
                  <a:schemeClr val="accent1">
                    <a:lumMod val="40000"/>
                    <a:lumOff val="60000"/>
                  </a:schemeClr>
                </a:solidFill>
              </a:rPr>
              <a:t>An association index (SOCPROG2.4) resulted in strong associations (67% to 100%) for 11 pairs of whales</a:t>
            </a:r>
            <a:endParaRPr lang="en-US" sz="2400" dirty="0"/>
          </a:p>
        </p:txBody>
      </p:sp>
    </p:spTree>
    <p:extLst>
      <p:ext uri="{BB962C8B-B14F-4D97-AF65-F5344CB8AC3E}">
        <p14:creationId xmlns:p14="http://schemas.microsoft.com/office/powerpoint/2010/main" val="1356493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1" descr="tagged_whale_prowle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4138" y="-76200"/>
            <a:ext cx="9228137"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extBox 1"/>
          <p:cNvSpPr txBox="1">
            <a:spLocks noChangeArrowheads="1"/>
          </p:cNvSpPr>
          <p:nvPr/>
        </p:nvSpPr>
        <p:spPr bwMode="auto">
          <a:xfrm>
            <a:off x="573814" y="5186377"/>
            <a:ext cx="64452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indent="0" eaLnBrk="1" hangingPunct="1">
              <a:spcBef>
                <a:spcPct val="0"/>
              </a:spcBef>
              <a:buNone/>
            </a:pPr>
            <a:endParaRPr lang="en-US" altLang="en-US" dirty="0">
              <a:latin typeface="Arial" pitchFamily="34" charset="0"/>
            </a:endParaRPr>
          </a:p>
        </p:txBody>
      </p:sp>
      <p:sp>
        <p:nvSpPr>
          <p:cNvPr id="24580" name="TextBox 2"/>
          <p:cNvSpPr txBox="1">
            <a:spLocks noChangeArrowheads="1"/>
          </p:cNvSpPr>
          <p:nvPr/>
        </p:nvSpPr>
        <p:spPr bwMode="auto">
          <a:xfrm>
            <a:off x="20638" y="227013"/>
            <a:ext cx="5999162"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3600" dirty="0">
                <a:solidFill>
                  <a:srgbClr val="FFFFCC"/>
                </a:solidFill>
                <a:latin typeface="Arial" pitchFamily="34" charset="0"/>
              </a:rPr>
              <a:t>Site fidelity and Long term Associations: </a:t>
            </a:r>
          </a:p>
          <a:p>
            <a:pPr algn="ctr" eaLnBrk="1" hangingPunct="1">
              <a:spcBef>
                <a:spcPct val="0"/>
              </a:spcBef>
              <a:buFontTx/>
              <a:buNone/>
            </a:pPr>
            <a:r>
              <a:rPr lang="en-US" altLang="en-US" sz="2800" dirty="0">
                <a:solidFill>
                  <a:srgbClr val="FFFFCC"/>
                </a:solidFill>
                <a:latin typeface="Arial" pitchFamily="34" charset="0"/>
              </a:rPr>
              <a:t>Satellite tags</a:t>
            </a:r>
          </a:p>
        </p:txBody>
      </p:sp>
      <p:sp>
        <p:nvSpPr>
          <p:cNvPr id="24581" name="TextBox 3"/>
          <p:cNvSpPr txBox="1">
            <a:spLocks noChangeArrowheads="1"/>
          </p:cNvSpPr>
          <p:nvPr/>
        </p:nvSpPr>
        <p:spPr bwMode="auto">
          <a:xfrm>
            <a:off x="574675" y="3962400"/>
            <a:ext cx="68961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pPr>
            <a:endParaRPr lang="en-US" altLang="en-US" sz="2000" dirty="0">
              <a:latin typeface="Arial" pitchFamily="34" charset="0"/>
            </a:endParaRPr>
          </a:p>
        </p:txBody>
      </p:sp>
      <p:pic>
        <p:nvPicPr>
          <p:cNvPr id="6" name="Picture 5" descr="ASLC-RDA-20100815-1-024_SatTag-Deployment.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302022" y="4922980"/>
            <a:ext cx="2788355" cy="1851968"/>
          </a:xfrm>
          <a:prstGeom prst="rect">
            <a:avLst/>
          </a:prstGeom>
        </p:spPr>
      </p:pic>
      <p:pic>
        <p:nvPicPr>
          <p:cNvPr id="7" name="Picture 6" descr="Fin-mount SPOT5 2008 version_14Nov08_04.JPG"/>
          <p:cNvPicPr>
            <a:picLocks noChangeAspect="1"/>
          </p:cNvPicPr>
          <p:nvPr/>
        </p:nvPicPr>
        <p:blipFill>
          <a:blip r:embed="rId5" cstate="screen"/>
          <a:stretch>
            <a:fillRect/>
          </a:stretch>
        </p:blipFill>
        <p:spPr>
          <a:xfrm>
            <a:off x="-15498" y="4728722"/>
            <a:ext cx="2779813" cy="2084859"/>
          </a:xfrm>
          <a:prstGeom prst="rect">
            <a:avLst/>
          </a:prstGeom>
        </p:spPr>
      </p:pic>
    </p:spTree>
    <p:extLst>
      <p:ext uri="{BB962C8B-B14F-4D97-AF65-F5344CB8AC3E}">
        <p14:creationId xmlns:p14="http://schemas.microsoft.com/office/powerpoint/2010/main" val="34377654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a:solidFill>
                  <a:schemeClr val="tx2">
                    <a:lumMod val="20000"/>
                    <a:lumOff val="80000"/>
                  </a:schemeClr>
                </a:solidFill>
              </a:rPr>
              <a:t>GOA-047 sat tagged same location</a:t>
            </a: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29159"/>
            <a:ext cx="9144000" cy="5533108"/>
          </a:xfrm>
          <a:prstGeom prst="rect">
            <a:avLst/>
          </a:prstGeom>
        </p:spPr>
      </p:pic>
      <p:sp>
        <p:nvSpPr>
          <p:cNvPr id="5" name="TextBox 4"/>
          <p:cNvSpPr txBox="1"/>
          <p:nvPr/>
        </p:nvSpPr>
        <p:spPr>
          <a:xfrm>
            <a:off x="0" y="1295400"/>
            <a:ext cx="2895600" cy="584775"/>
          </a:xfrm>
          <a:prstGeom prst="rect">
            <a:avLst/>
          </a:prstGeom>
          <a:solidFill>
            <a:schemeClr val="tx2"/>
          </a:solidFill>
        </p:spPr>
        <p:txBody>
          <a:bodyPr wrap="square" rtlCol="0">
            <a:spAutoFit/>
          </a:bodyPr>
          <a:lstStyle/>
          <a:p>
            <a:r>
              <a:rPr lang="en-US" sz="3200" dirty="0">
                <a:solidFill>
                  <a:schemeClr val="tx2">
                    <a:lumMod val="20000"/>
                    <a:lumOff val="80000"/>
                  </a:schemeClr>
                </a:solidFill>
              </a:rPr>
              <a:t>2007</a:t>
            </a:r>
            <a:r>
              <a:rPr lang="en-US" sz="3200" dirty="0"/>
              <a:t> </a:t>
            </a:r>
            <a:r>
              <a:rPr lang="en-US" sz="3200" dirty="0">
                <a:solidFill>
                  <a:schemeClr val="tx2">
                    <a:lumMod val="20000"/>
                    <a:lumOff val="80000"/>
                  </a:schemeClr>
                </a:solidFill>
              </a:rPr>
              <a:t>and 2009</a:t>
            </a:r>
          </a:p>
        </p:txBody>
      </p:sp>
      <p:sp>
        <p:nvSpPr>
          <p:cNvPr id="8" name="Bent-Up Arrow 7"/>
          <p:cNvSpPr/>
          <p:nvPr/>
        </p:nvSpPr>
        <p:spPr>
          <a:xfrm rot="3040301">
            <a:off x="1672849" y="2665497"/>
            <a:ext cx="2943458" cy="399337"/>
          </a:xfrm>
          <a:prstGeom prst="bentUpArrow">
            <a:avLst>
              <a:gd name="adj1" fmla="val 31356"/>
              <a:gd name="adj2" fmla="val 20993"/>
              <a:gd name="adj3" fmla="val 25000"/>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rot="1405796">
            <a:off x="907322" y="2582944"/>
            <a:ext cx="3844547" cy="247469"/>
          </a:xfrm>
          <a:prstGeom prst="right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715000" y="1295400"/>
            <a:ext cx="3429000" cy="1200329"/>
          </a:xfrm>
          <a:prstGeom prst="rect">
            <a:avLst/>
          </a:prstGeom>
          <a:solidFill>
            <a:schemeClr val="bg2">
              <a:lumMod val="90000"/>
            </a:schemeClr>
          </a:solidFill>
        </p:spPr>
        <p:txBody>
          <a:bodyPr wrap="square">
            <a:spAutoFit/>
          </a:bodyPr>
          <a:lstStyle/>
          <a:p>
            <a:r>
              <a:rPr lang="en-US" b="1" dirty="0"/>
              <a:t>Whale Tagged  June each year			</a:t>
            </a:r>
          </a:p>
          <a:p>
            <a:r>
              <a:rPr lang="en-US" dirty="0"/>
              <a:t>2007 transmitted 3 D</a:t>
            </a:r>
          </a:p>
          <a:p>
            <a:r>
              <a:rPr lang="en-US" dirty="0"/>
              <a:t>2009 stayed in area  3+ months</a:t>
            </a:r>
          </a:p>
        </p:txBody>
      </p:sp>
    </p:spTree>
    <p:extLst>
      <p:ext uri="{BB962C8B-B14F-4D97-AF65-F5344CB8AC3E}">
        <p14:creationId xmlns:p14="http://schemas.microsoft.com/office/powerpoint/2010/main" val="367283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06" y="1248692"/>
            <a:ext cx="9144000" cy="5533108"/>
          </a:xfrm>
          <a:prstGeom prst="rect">
            <a:avLst/>
          </a:prstGeom>
        </p:spPr>
      </p:pic>
      <p:sp>
        <p:nvSpPr>
          <p:cNvPr id="4" name="Rectangle 3"/>
          <p:cNvSpPr/>
          <p:nvPr/>
        </p:nvSpPr>
        <p:spPr>
          <a:xfrm>
            <a:off x="2081733" y="348582"/>
            <a:ext cx="5095947" cy="707886"/>
          </a:xfrm>
          <a:prstGeom prst="rect">
            <a:avLst/>
          </a:prstGeom>
        </p:spPr>
        <p:txBody>
          <a:bodyPr wrap="none">
            <a:spAutoFit/>
          </a:bodyPr>
          <a:lstStyle/>
          <a:p>
            <a:r>
              <a:rPr lang="en-US" sz="4000" dirty="0">
                <a:solidFill>
                  <a:schemeClr val="tx2">
                    <a:lumMod val="20000"/>
                    <a:lumOff val="80000"/>
                  </a:schemeClr>
                </a:solidFill>
              </a:rPr>
              <a:t>GOA-091 and GOA-023 </a:t>
            </a:r>
            <a:endParaRPr lang="en-US" sz="4000" dirty="0"/>
          </a:p>
        </p:txBody>
      </p:sp>
      <p:sp>
        <p:nvSpPr>
          <p:cNvPr id="6" name="Rectangle 5"/>
          <p:cNvSpPr/>
          <p:nvPr/>
        </p:nvSpPr>
        <p:spPr>
          <a:xfrm>
            <a:off x="102031" y="1273314"/>
            <a:ext cx="1421969" cy="707886"/>
          </a:xfrm>
          <a:prstGeom prst="rect">
            <a:avLst/>
          </a:prstGeom>
          <a:solidFill>
            <a:schemeClr val="tx2"/>
          </a:solidFill>
        </p:spPr>
        <p:txBody>
          <a:bodyPr wrap="square">
            <a:spAutoFit/>
          </a:bodyPr>
          <a:lstStyle/>
          <a:p>
            <a:r>
              <a:rPr lang="en-US" sz="4000" dirty="0">
                <a:solidFill>
                  <a:schemeClr val="tx2">
                    <a:lumMod val="20000"/>
                    <a:lumOff val="80000"/>
                  </a:schemeClr>
                </a:solidFill>
              </a:rPr>
              <a:t>2010</a:t>
            </a:r>
          </a:p>
        </p:txBody>
      </p:sp>
      <p:sp>
        <p:nvSpPr>
          <p:cNvPr id="5" name="Rectangle 4"/>
          <p:cNvSpPr/>
          <p:nvPr/>
        </p:nvSpPr>
        <p:spPr>
          <a:xfrm>
            <a:off x="5291959" y="1337590"/>
            <a:ext cx="4017579" cy="2677656"/>
          </a:xfrm>
          <a:prstGeom prst="rect">
            <a:avLst/>
          </a:prstGeom>
          <a:solidFill>
            <a:schemeClr val="bg2">
              <a:lumMod val="90000"/>
            </a:schemeClr>
          </a:solidFill>
        </p:spPr>
        <p:txBody>
          <a:bodyPr wrap="square">
            <a:spAutoFit/>
          </a:bodyPr>
          <a:lstStyle/>
          <a:p>
            <a:pPr lvl="0"/>
            <a:r>
              <a:rPr lang="en-US" sz="2800" b="1" dirty="0">
                <a:solidFill>
                  <a:srgbClr val="1F497D">
                    <a:lumMod val="75000"/>
                  </a:srgbClr>
                </a:solidFill>
              </a:rPr>
              <a:t>Whales tagged 17 August 			</a:t>
            </a:r>
          </a:p>
          <a:p>
            <a:pPr lvl="0"/>
            <a:r>
              <a:rPr lang="en-US" sz="2800" b="1" dirty="0">
                <a:solidFill>
                  <a:srgbClr val="CC00FF"/>
                </a:solidFill>
              </a:rPr>
              <a:t>―</a:t>
            </a:r>
            <a:r>
              <a:rPr lang="en-US" sz="2800" b="1" dirty="0">
                <a:solidFill>
                  <a:srgbClr val="66FF33"/>
                </a:solidFill>
              </a:rPr>
              <a:t> </a:t>
            </a:r>
            <a:r>
              <a:rPr lang="en-US" sz="2800" dirty="0">
                <a:solidFill>
                  <a:prstClr val="black"/>
                </a:solidFill>
              </a:rPr>
              <a:t>GOA-091 		( D)</a:t>
            </a:r>
          </a:p>
          <a:p>
            <a:pPr lvl="0"/>
            <a:endParaRPr lang="en-US" sz="2800" dirty="0">
              <a:solidFill>
                <a:prstClr val="black"/>
              </a:solidFill>
            </a:endParaRPr>
          </a:p>
          <a:p>
            <a:pPr lvl="0"/>
            <a:r>
              <a:rPr lang="en-US" sz="2800" b="1" dirty="0">
                <a:solidFill>
                  <a:srgbClr val="FF9900"/>
                </a:solidFill>
              </a:rPr>
              <a:t>―</a:t>
            </a:r>
            <a:r>
              <a:rPr lang="en-US" sz="2800" b="1" dirty="0">
                <a:solidFill>
                  <a:srgbClr val="66FF33"/>
                </a:solidFill>
              </a:rPr>
              <a:t> </a:t>
            </a:r>
            <a:r>
              <a:rPr lang="en-US" sz="2800" dirty="0">
                <a:solidFill>
                  <a:prstClr val="black"/>
                </a:solidFill>
              </a:rPr>
              <a:t>GOA-023  	(  D)	</a:t>
            </a:r>
          </a:p>
          <a:p>
            <a:pPr lvl="0"/>
            <a:endParaRPr lang="en-US" sz="2800" dirty="0">
              <a:solidFill>
                <a:prstClr val="black"/>
              </a:solidFill>
            </a:endParaRPr>
          </a:p>
        </p:txBody>
      </p:sp>
    </p:spTree>
    <p:extLst>
      <p:ext uri="{BB962C8B-B14F-4D97-AF65-F5344CB8AC3E}">
        <p14:creationId xmlns:p14="http://schemas.microsoft.com/office/powerpoint/2010/main" val="9298914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51396"/>
            <a:ext cx="9144000" cy="5533108"/>
          </a:xfrm>
          <a:prstGeom prst="rect">
            <a:avLst/>
          </a:prstGeom>
        </p:spPr>
      </p:pic>
      <p:sp>
        <p:nvSpPr>
          <p:cNvPr id="3" name="TextBox 2"/>
          <p:cNvSpPr txBox="1"/>
          <p:nvPr/>
        </p:nvSpPr>
        <p:spPr>
          <a:xfrm>
            <a:off x="5011963" y="1401092"/>
            <a:ext cx="4114799" cy="3539430"/>
          </a:xfrm>
          <a:prstGeom prst="rect">
            <a:avLst/>
          </a:prstGeom>
          <a:solidFill>
            <a:schemeClr val="bg1">
              <a:lumMod val="85000"/>
            </a:schemeClr>
          </a:solidFill>
          <a:ln>
            <a:solidFill>
              <a:schemeClr val="tx2"/>
            </a:solidFill>
          </a:ln>
        </p:spPr>
        <p:txBody>
          <a:bodyPr wrap="square" rtlCol="0">
            <a:spAutoFit/>
          </a:bodyPr>
          <a:lstStyle/>
          <a:p>
            <a:r>
              <a:rPr lang="en-US" sz="2800" b="1" dirty="0">
                <a:solidFill>
                  <a:schemeClr val="tx2">
                    <a:lumMod val="75000"/>
                  </a:schemeClr>
                </a:solidFill>
              </a:rPr>
              <a:t>Whales tagged 16 Sept 14			</a:t>
            </a:r>
          </a:p>
          <a:p>
            <a:r>
              <a:rPr lang="en-US" sz="2800" b="1" dirty="0">
                <a:solidFill>
                  <a:srgbClr val="CC00FF"/>
                </a:solidFill>
              </a:rPr>
              <a:t>―</a:t>
            </a:r>
            <a:r>
              <a:rPr lang="en-US" sz="2800" b="1" dirty="0">
                <a:solidFill>
                  <a:srgbClr val="66FF33"/>
                </a:solidFill>
              </a:rPr>
              <a:t> </a:t>
            </a:r>
            <a:r>
              <a:rPr lang="en-US" sz="2800" dirty="0"/>
              <a:t>GOA-091 	 6 days</a:t>
            </a:r>
          </a:p>
          <a:p>
            <a:r>
              <a:rPr lang="en-US" sz="2800" b="1" dirty="0">
                <a:solidFill>
                  <a:srgbClr val="FF9900"/>
                </a:solidFill>
              </a:rPr>
              <a:t>―</a:t>
            </a:r>
            <a:r>
              <a:rPr lang="en-US" sz="2800" b="1" dirty="0">
                <a:solidFill>
                  <a:srgbClr val="66FF33"/>
                </a:solidFill>
              </a:rPr>
              <a:t> </a:t>
            </a:r>
            <a:r>
              <a:rPr lang="en-US" sz="2800" dirty="0"/>
              <a:t>GOA-086   4 months	</a:t>
            </a:r>
          </a:p>
          <a:p>
            <a:endParaRPr lang="en-US" sz="2800" dirty="0"/>
          </a:p>
          <a:p>
            <a:r>
              <a:rPr lang="en-US" sz="2800" dirty="0"/>
              <a:t>GOA-023 NOT TAGGED BUT documented until late October  (30+ days)</a:t>
            </a:r>
          </a:p>
        </p:txBody>
      </p:sp>
      <p:sp>
        <p:nvSpPr>
          <p:cNvPr id="2" name="Rectangle 1"/>
          <p:cNvSpPr/>
          <p:nvPr/>
        </p:nvSpPr>
        <p:spPr>
          <a:xfrm>
            <a:off x="0" y="1284106"/>
            <a:ext cx="1600200" cy="707886"/>
          </a:xfrm>
          <a:prstGeom prst="rect">
            <a:avLst/>
          </a:prstGeom>
          <a:solidFill>
            <a:schemeClr val="tx2"/>
          </a:solidFill>
        </p:spPr>
        <p:txBody>
          <a:bodyPr wrap="square">
            <a:spAutoFit/>
          </a:bodyPr>
          <a:lstStyle/>
          <a:p>
            <a:pPr lvl="0"/>
            <a:r>
              <a:rPr lang="en-US" sz="4000" dirty="0">
                <a:solidFill>
                  <a:srgbClr val="1F497D">
                    <a:lumMod val="20000"/>
                    <a:lumOff val="80000"/>
                  </a:srgbClr>
                </a:solidFill>
              </a:rPr>
              <a:t>2014</a:t>
            </a:r>
          </a:p>
        </p:txBody>
      </p:sp>
      <p:sp>
        <p:nvSpPr>
          <p:cNvPr id="6" name="Rectangle 5"/>
          <p:cNvSpPr/>
          <p:nvPr/>
        </p:nvSpPr>
        <p:spPr>
          <a:xfrm>
            <a:off x="533400" y="304800"/>
            <a:ext cx="8305800" cy="707886"/>
          </a:xfrm>
          <a:prstGeom prst="rect">
            <a:avLst/>
          </a:prstGeom>
        </p:spPr>
        <p:txBody>
          <a:bodyPr wrap="square">
            <a:spAutoFit/>
          </a:bodyPr>
          <a:lstStyle/>
          <a:p>
            <a:r>
              <a:rPr lang="en-US" sz="4000" dirty="0">
                <a:solidFill>
                  <a:schemeClr val="tx2">
                    <a:lumMod val="20000"/>
                    <a:lumOff val="80000"/>
                  </a:schemeClr>
                </a:solidFill>
              </a:rPr>
              <a:t>GOA-091 and GOA-086 and GOA-023</a:t>
            </a:r>
            <a:endParaRPr lang="en-US" sz="4000" dirty="0"/>
          </a:p>
        </p:txBody>
      </p:sp>
    </p:spTree>
    <p:extLst>
      <p:ext uri="{BB962C8B-B14F-4D97-AF65-F5344CB8AC3E}">
        <p14:creationId xmlns:p14="http://schemas.microsoft.com/office/powerpoint/2010/main" val="859510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51" y="1330147"/>
            <a:ext cx="9144000" cy="5533108"/>
          </a:xfrm>
          <a:prstGeom prst="rect">
            <a:avLst/>
          </a:prstGeom>
        </p:spPr>
      </p:pic>
      <p:sp>
        <p:nvSpPr>
          <p:cNvPr id="3" name="TextBox 2"/>
          <p:cNvSpPr txBox="1"/>
          <p:nvPr/>
        </p:nvSpPr>
        <p:spPr>
          <a:xfrm>
            <a:off x="6297405" y="1165086"/>
            <a:ext cx="2846595" cy="4401205"/>
          </a:xfrm>
          <a:prstGeom prst="rect">
            <a:avLst/>
          </a:prstGeom>
          <a:solidFill>
            <a:schemeClr val="bg1">
              <a:lumMod val="85000"/>
            </a:schemeClr>
          </a:solidFill>
        </p:spPr>
        <p:txBody>
          <a:bodyPr wrap="square" rtlCol="0">
            <a:spAutoFit/>
          </a:bodyPr>
          <a:lstStyle/>
          <a:p>
            <a:r>
              <a:rPr lang="en-US" sz="2800" b="1" dirty="0">
                <a:solidFill>
                  <a:srgbClr val="FF0000"/>
                </a:solidFill>
              </a:rPr>
              <a:t>―</a:t>
            </a:r>
            <a:r>
              <a:rPr lang="en-US" sz="2800" b="1" dirty="0">
                <a:solidFill>
                  <a:srgbClr val="66FF33"/>
                </a:solidFill>
              </a:rPr>
              <a:t> </a:t>
            </a:r>
            <a:r>
              <a:rPr lang="en-US" dirty="0"/>
              <a:t>GOA-091 in 2015 </a:t>
            </a:r>
          </a:p>
          <a:p>
            <a:r>
              <a:rPr lang="en-US" sz="2800" dirty="0"/>
              <a:t>-GOA-091 in area </a:t>
            </a:r>
          </a:p>
          <a:p>
            <a:r>
              <a:rPr lang="en-US" sz="2800" dirty="0"/>
              <a:t> 30+ days</a:t>
            </a:r>
          </a:p>
          <a:p>
            <a:endParaRPr lang="en-US" sz="2800" dirty="0"/>
          </a:p>
          <a:p>
            <a:r>
              <a:rPr lang="en-US" sz="2800" dirty="0"/>
              <a:t>GOA-023 not tagged</a:t>
            </a:r>
          </a:p>
          <a:p>
            <a:endParaRPr lang="en-US" sz="2800" dirty="0"/>
          </a:p>
          <a:p>
            <a:r>
              <a:rPr lang="en-US" sz="2800" dirty="0"/>
              <a:t>Documented associating for </a:t>
            </a:r>
          </a:p>
          <a:p>
            <a:r>
              <a:rPr lang="en-US" sz="2800" dirty="0"/>
              <a:t>14 days</a:t>
            </a:r>
          </a:p>
        </p:txBody>
      </p:sp>
      <p:sp>
        <p:nvSpPr>
          <p:cNvPr id="2" name="Rectangle 1"/>
          <p:cNvSpPr/>
          <p:nvPr/>
        </p:nvSpPr>
        <p:spPr>
          <a:xfrm>
            <a:off x="-10698" y="1197114"/>
            <a:ext cx="2144297" cy="707886"/>
          </a:xfrm>
          <a:prstGeom prst="rect">
            <a:avLst/>
          </a:prstGeom>
          <a:solidFill>
            <a:schemeClr val="tx2">
              <a:lumMod val="75000"/>
            </a:schemeClr>
          </a:solidFill>
        </p:spPr>
        <p:txBody>
          <a:bodyPr wrap="square">
            <a:spAutoFit/>
          </a:bodyPr>
          <a:lstStyle/>
          <a:p>
            <a:pPr lvl="0"/>
            <a:r>
              <a:rPr lang="en-US" sz="4000" dirty="0">
                <a:solidFill>
                  <a:schemeClr val="tx2">
                    <a:lumMod val="20000"/>
                    <a:lumOff val="80000"/>
                  </a:schemeClr>
                </a:solidFill>
              </a:rPr>
              <a:t>2015</a:t>
            </a:r>
          </a:p>
        </p:txBody>
      </p:sp>
      <p:sp>
        <p:nvSpPr>
          <p:cNvPr id="7" name="Rectangle 6"/>
          <p:cNvSpPr/>
          <p:nvPr/>
        </p:nvSpPr>
        <p:spPr>
          <a:xfrm>
            <a:off x="1600200" y="457200"/>
            <a:ext cx="6400800" cy="707886"/>
          </a:xfrm>
          <a:prstGeom prst="rect">
            <a:avLst/>
          </a:prstGeom>
        </p:spPr>
        <p:txBody>
          <a:bodyPr wrap="square">
            <a:spAutoFit/>
          </a:bodyPr>
          <a:lstStyle/>
          <a:p>
            <a:r>
              <a:rPr lang="en-US" sz="4000" dirty="0">
                <a:solidFill>
                  <a:schemeClr val="tx2">
                    <a:lumMod val="20000"/>
                    <a:lumOff val="80000"/>
                  </a:schemeClr>
                </a:solidFill>
              </a:rPr>
              <a:t>GOA-091 and GOA-023</a:t>
            </a:r>
            <a:endParaRPr lang="en-US" sz="4000" dirty="0"/>
          </a:p>
        </p:txBody>
      </p:sp>
    </p:spTree>
    <p:extLst>
      <p:ext uri="{BB962C8B-B14F-4D97-AF65-F5344CB8AC3E}">
        <p14:creationId xmlns:p14="http://schemas.microsoft.com/office/powerpoint/2010/main" val="22997303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24892"/>
            <a:ext cx="9144000" cy="5533108"/>
          </a:xfrm>
          <a:prstGeom prst="rect">
            <a:avLst/>
          </a:prstGeom>
        </p:spPr>
      </p:pic>
      <p:sp>
        <p:nvSpPr>
          <p:cNvPr id="3" name="TextBox 2"/>
          <p:cNvSpPr txBox="1"/>
          <p:nvPr/>
        </p:nvSpPr>
        <p:spPr>
          <a:xfrm>
            <a:off x="6069724" y="1309034"/>
            <a:ext cx="3048000" cy="2246769"/>
          </a:xfrm>
          <a:prstGeom prst="rect">
            <a:avLst/>
          </a:prstGeom>
          <a:solidFill>
            <a:schemeClr val="bg1">
              <a:lumMod val="85000"/>
            </a:schemeClr>
          </a:solidFill>
        </p:spPr>
        <p:txBody>
          <a:bodyPr wrap="square" rtlCol="0">
            <a:spAutoFit/>
          </a:bodyPr>
          <a:lstStyle/>
          <a:p>
            <a:r>
              <a:rPr lang="en-US" sz="2800" b="1" dirty="0">
                <a:solidFill>
                  <a:srgbClr val="66FF33"/>
                </a:solidFill>
              </a:rPr>
              <a:t>― </a:t>
            </a:r>
            <a:r>
              <a:rPr lang="en-US" sz="2800" dirty="0"/>
              <a:t>GOA-023 (2010) </a:t>
            </a:r>
          </a:p>
          <a:p>
            <a:r>
              <a:rPr lang="en-US" sz="2800" b="1" dirty="0">
                <a:solidFill>
                  <a:schemeClr val="bg1"/>
                </a:solidFill>
              </a:rPr>
              <a:t>―</a:t>
            </a:r>
            <a:r>
              <a:rPr lang="en-US" sz="2800" b="1" dirty="0">
                <a:solidFill>
                  <a:srgbClr val="66FF33"/>
                </a:solidFill>
              </a:rPr>
              <a:t> </a:t>
            </a:r>
            <a:r>
              <a:rPr lang="en-US" sz="2800" dirty="0"/>
              <a:t>GOA-091 (2010)</a:t>
            </a:r>
          </a:p>
          <a:p>
            <a:r>
              <a:rPr lang="en-US" sz="2800" b="1" dirty="0">
                <a:solidFill>
                  <a:srgbClr val="CC00FF"/>
                </a:solidFill>
              </a:rPr>
              <a:t>―</a:t>
            </a:r>
            <a:r>
              <a:rPr lang="en-US" sz="2800" b="1" dirty="0">
                <a:solidFill>
                  <a:srgbClr val="66FF33"/>
                </a:solidFill>
              </a:rPr>
              <a:t> </a:t>
            </a:r>
            <a:r>
              <a:rPr lang="en-US" sz="2800" dirty="0"/>
              <a:t>GOA-091 (2014) </a:t>
            </a:r>
          </a:p>
          <a:p>
            <a:r>
              <a:rPr lang="en-US" sz="2800" b="1" dirty="0">
                <a:solidFill>
                  <a:srgbClr val="FF9900"/>
                </a:solidFill>
              </a:rPr>
              <a:t>―</a:t>
            </a:r>
            <a:r>
              <a:rPr lang="en-US" sz="2800" b="1" dirty="0">
                <a:solidFill>
                  <a:srgbClr val="66FF33"/>
                </a:solidFill>
              </a:rPr>
              <a:t> </a:t>
            </a:r>
            <a:r>
              <a:rPr lang="en-US" sz="2800" dirty="0"/>
              <a:t>GOA-086 (2014) </a:t>
            </a:r>
          </a:p>
          <a:p>
            <a:r>
              <a:rPr lang="en-US" sz="2800" b="1" dirty="0">
                <a:solidFill>
                  <a:srgbClr val="FF0000"/>
                </a:solidFill>
              </a:rPr>
              <a:t>―</a:t>
            </a:r>
            <a:r>
              <a:rPr lang="en-US" sz="2800" b="1" dirty="0">
                <a:solidFill>
                  <a:srgbClr val="66FF33"/>
                </a:solidFill>
              </a:rPr>
              <a:t> </a:t>
            </a:r>
            <a:r>
              <a:rPr lang="en-US" sz="2800" dirty="0"/>
              <a:t>GOA-091 (2015)</a:t>
            </a:r>
          </a:p>
        </p:txBody>
      </p:sp>
      <p:sp>
        <p:nvSpPr>
          <p:cNvPr id="4" name="Rectangle 3"/>
          <p:cNvSpPr/>
          <p:nvPr/>
        </p:nvSpPr>
        <p:spPr>
          <a:xfrm>
            <a:off x="798583" y="152400"/>
            <a:ext cx="6976782" cy="1077218"/>
          </a:xfrm>
          <a:prstGeom prst="rect">
            <a:avLst/>
          </a:prstGeom>
        </p:spPr>
        <p:txBody>
          <a:bodyPr wrap="none">
            <a:spAutoFit/>
          </a:bodyPr>
          <a:lstStyle/>
          <a:p>
            <a:pPr algn="ctr"/>
            <a:r>
              <a:rPr lang="en-US" sz="3200" dirty="0">
                <a:solidFill>
                  <a:schemeClr val="tx2">
                    <a:lumMod val="20000"/>
                    <a:lumOff val="80000"/>
                  </a:schemeClr>
                </a:solidFill>
              </a:rPr>
              <a:t>Summary of site fidelity and associations</a:t>
            </a:r>
          </a:p>
          <a:p>
            <a:pPr algn="ctr"/>
            <a:r>
              <a:rPr lang="en-US" sz="3200" dirty="0">
                <a:solidFill>
                  <a:schemeClr val="tx2">
                    <a:lumMod val="20000"/>
                    <a:lumOff val="80000"/>
                  </a:schemeClr>
                </a:solidFill>
              </a:rPr>
              <a:t> from satellite tags</a:t>
            </a:r>
            <a:endParaRPr lang="en-US" sz="3200" dirty="0"/>
          </a:p>
        </p:txBody>
      </p:sp>
    </p:spTree>
    <p:extLst>
      <p:ext uri="{BB962C8B-B14F-4D97-AF65-F5344CB8AC3E}">
        <p14:creationId xmlns:p14="http://schemas.microsoft.com/office/powerpoint/2010/main" val="18794548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18883"/>
            <a:ext cx="9097297" cy="1143000"/>
          </a:xfrm>
        </p:spPr>
        <p:txBody>
          <a:bodyPr>
            <a:normAutofit fontScale="90000"/>
          </a:bodyPr>
          <a:lstStyle/>
          <a:p>
            <a:r>
              <a:rPr lang="en-US" dirty="0">
                <a:solidFill>
                  <a:schemeClr val="accent1">
                    <a:lumMod val="40000"/>
                    <a:lumOff val="60000"/>
                  </a:schemeClr>
                </a:solidFill>
              </a:rPr>
              <a:t>SEASWAP </a:t>
            </a:r>
            <a:br>
              <a:rPr lang="en-US" dirty="0">
                <a:solidFill>
                  <a:schemeClr val="accent1">
                    <a:lumMod val="40000"/>
                    <a:lumOff val="60000"/>
                  </a:schemeClr>
                </a:solidFill>
              </a:rPr>
            </a:br>
            <a:r>
              <a:rPr lang="en-US" sz="3600" dirty="0">
                <a:solidFill>
                  <a:schemeClr val="accent1">
                    <a:lumMod val="40000"/>
                    <a:lumOff val="60000"/>
                  </a:schemeClr>
                </a:solidFill>
              </a:rPr>
              <a:t>Southeast Alaska Sperm Whale Avoidance Project</a:t>
            </a:r>
            <a:endParaRPr lang="en-US" dirty="0"/>
          </a:p>
        </p:txBody>
      </p:sp>
      <p:sp>
        <p:nvSpPr>
          <p:cNvPr id="3" name="Content Placeholder 2"/>
          <p:cNvSpPr>
            <a:spLocks noGrp="1"/>
          </p:cNvSpPr>
          <p:nvPr>
            <p:ph idx="1"/>
          </p:nvPr>
        </p:nvSpPr>
        <p:spPr>
          <a:xfrm>
            <a:off x="448127" y="1511710"/>
            <a:ext cx="8229600" cy="4191000"/>
          </a:xfrm>
        </p:spPr>
        <p:txBody>
          <a:bodyPr>
            <a:normAutofit lnSpcReduction="10000"/>
          </a:bodyPr>
          <a:lstStyle/>
          <a:p>
            <a:pPr marL="0" indent="0" algn="ctr">
              <a:buNone/>
            </a:pPr>
            <a:r>
              <a:rPr lang="en-US" i="1" dirty="0">
                <a:solidFill>
                  <a:schemeClr val="bg1">
                    <a:lumMod val="95000"/>
                  </a:schemeClr>
                </a:solidFill>
              </a:rPr>
              <a:t>Scientists, fishermen and managers working together to understand depredation and </a:t>
            </a:r>
            <a:br>
              <a:rPr lang="en-US" i="1" dirty="0">
                <a:solidFill>
                  <a:schemeClr val="bg1">
                    <a:lumMod val="95000"/>
                  </a:schemeClr>
                </a:solidFill>
              </a:rPr>
            </a:br>
            <a:r>
              <a:rPr lang="en-US" i="1" dirty="0">
                <a:solidFill>
                  <a:schemeClr val="bg1">
                    <a:lumMod val="95000"/>
                  </a:schemeClr>
                </a:solidFill>
              </a:rPr>
              <a:t>minimize interactions</a:t>
            </a:r>
          </a:p>
          <a:p>
            <a:pPr marL="0" indent="0" algn="ctr">
              <a:buNone/>
            </a:pPr>
            <a:r>
              <a:rPr lang="en-US" dirty="0">
                <a:solidFill>
                  <a:schemeClr val="tx2">
                    <a:lumMod val="20000"/>
                    <a:lumOff val="80000"/>
                  </a:schemeClr>
                </a:solidFill>
              </a:rPr>
              <a:t>Co Authors for this study</a:t>
            </a:r>
          </a:p>
          <a:p>
            <a:r>
              <a:rPr lang="en-US" dirty="0">
                <a:solidFill>
                  <a:schemeClr val="accent1">
                    <a:lumMod val="40000"/>
                    <a:lumOff val="60000"/>
                  </a:schemeClr>
                </a:solidFill>
              </a:rPr>
              <a:t>Russ Andrews 			Katy </a:t>
            </a:r>
            <a:r>
              <a:rPr lang="en-US" dirty="0" err="1">
                <a:solidFill>
                  <a:schemeClr val="accent1">
                    <a:lumMod val="40000"/>
                    <a:lumOff val="60000"/>
                  </a:schemeClr>
                </a:solidFill>
              </a:rPr>
              <a:t>Pendell</a:t>
            </a:r>
            <a:endParaRPr lang="en-US" dirty="0">
              <a:solidFill>
                <a:schemeClr val="accent1">
                  <a:lumMod val="40000"/>
                  <a:lumOff val="60000"/>
                </a:schemeClr>
              </a:solidFill>
            </a:endParaRPr>
          </a:p>
          <a:p>
            <a:r>
              <a:rPr lang="en-US" dirty="0">
                <a:solidFill>
                  <a:schemeClr val="accent1">
                    <a:lumMod val="40000"/>
                    <a:lumOff val="60000"/>
                  </a:schemeClr>
                </a:solidFill>
              </a:rPr>
              <a:t>Lauren Wild			Linda </a:t>
            </a:r>
            <a:r>
              <a:rPr lang="en-US" dirty="0" err="1">
                <a:solidFill>
                  <a:schemeClr val="accent1">
                    <a:lumMod val="40000"/>
                    <a:lumOff val="60000"/>
                  </a:schemeClr>
                </a:solidFill>
              </a:rPr>
              <a:t>Behnken</a:t>
            </a:r>
            <a:endParaRPr lang="en-US" dirty="0">
              <a:solidFill>
                <a:schemeClr val="accent1">
                  <a:lumMod val="40000"/>
                  <a:lumOff val="60000"/>
                </a:schemeClr>
              </a:solidFill>
            </a:endParaRPr>
          </a:p>
          <a:p>
            <a:r>
              <a:rPr lang="en-US" dirty="0">
                <a:solidFill>
                  <a:schemeClr val="accent1">
                    <a:lumMod val="40000"/>
                    <a:lumOff val="60000"/>
                  </a:schemeClr>
                </a:solidFill>
              </a:rPr>
              <a:t>Victoria O’Connell		Dan </a:t>
            </a:r>
            <a:r>
              <a:rPr lang="en-US" dirty="0" err="1">
                <a:solidFill>
                  <a:schemeClr val="accent1">
                    <a:lumMod val="40000"/>
                    <a:lumOff val="60000"/>
                  </a:schemeClr>
                </a:solidFill>
              </a:rPr>
              <a:t>Falvey</a:t>
            </a:r>
            <a:endParaRPr lang="en-US" dirty="0">
              <a:solidFill>
                <a:schemeClr val="accent1">
                  <a:lumMod val="40000"/>
                  <a:lumOff val="60000"/>
                </a:schemeClr>
              </a:solidFill>
            </a:endParaRPr>
          </a:p>
          <a:p>
            <a:r>
              <a:rPr lang="en-US" dirty="0">
                <a:solidFill>
                  <a:schemeClr val="accent1">
                    <a:lumMod val="40000"/>
                    <a:lumOff val="60000"/>
                  </a:schemeClr>
                </a:solidFill>
              </a:rPr>
              <a:t>Aaron </a:t>
            </a:r>
            <a:r>
              <a:rPr lang="en-US" dirty="0" err="1">
                <a:solidFill>
                  <a:schemeClr val="accent1">
                    <a:lumMod val="40000"/>
                    <a:lumOff val="60000"/>
                  </a:schemeClr>
                </a:solidFill>
              </a:rPr>
              <a:t>Thode</a:t>
            </a:r>
            <a:r>
              <a:rPr lang="en-US" dirty="0">
                <a:solidFill>
                  <a:schemeClr val="accent1">
                    <a:lumMod val="40000"/>
                    <a:lumOff val="60000"/>
                  </a:schemeClr>
                </a:solidFill>
              </a:rPr>
              <a:t>			</a:t>
            </a:r>
          </a:p>
        </p:txBody>
      </p:sp>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25157" y="5791200"/>
            <a:ext cx="1070643" cy="965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5791200"/>
            <a:ext cx="1171414" cy="970727"/>
          </a:xfrm>
          <a:prstGeom prst="rect">
            <a:avLst/>
          </a:prstGeom>
          <a:noFill/>
          <a:ln w="9525">
            <a:solidFill>
              <a:schemeClr val="tx2">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rotWithShape="1">
          <a:blip r:embed="rId5">
            <a:extLst>
              <a:ext uri="{28A0092B-C50C-407E-A947-70E740481C1C}">
                <a14:useLocalDpi xmlns:a14="http://schemas.microsoft.com/office/drawing/2010/main" val="0"/>
              </a:ext>
            </a:extLst>
          </a:blip>
          <a:srcRect l="5096" r="27719"/>
          <a:stretch/>
        </p:blipFill>
        <p:spPr bwMode="auto">
          <a:xfrm>
            <a:off x="5486400" y="5690138"/>
            <a:ext cx="3657600" cy="1066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1600" y="5785818"/>
            <a:ext cx="1963494" cy="970729"/>
          </a:xfrm>
          <a:prstGeom prst="rect">
            <a:avLst/>
          </a:prstGeom>
          <a:noFill/>
          <a:ln w="9525">
            <a:solidFill>
              <a:schemeClr val="tx2">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53599" y="5791200"/>
            <a:ext cx="856601" cy="965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87523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7776" t="13162" r="12582" b="-5055"/>
          <a:stretch/>
        </p:blipFill>
        <p:spPr>
          <a:xfrm>
            <a:off x="-152400" y="0"/>
            <a:ext cx="10195545" cy="7315200"/>
          </a:xfrm>
          <a:prstGeom prst="rect">
            <a:avLst/>
          </a:prstGeom>
        </p:spPr>
      </p:pic>
    </p:spTree>
    <p:extLst>
      <p:ext uri="{BB962C8B-B14F-4D97-AF65-F5344CB8AC3E}">
        <p14:creationId xmlns:p14="http://schemas.microsoft.com/office/powerpoint/2010/main" val="1996705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7446"/>
            <a:ext cx="9144000" cy="5533108"/>
          </a:xfrm>
          <a:prstGeom prst="rect">
            <a:avLst/>
          </a:prstGeom>
        </p:spPr>
      </p:pic>
    </p:spTree>
    <p:extLst>
      <p:ext uri="{BB962C8B-B14F-4D97-AF65-F5344CB8AC3E}">
        <p14:creationId xmlns:p14="http://schemas.microsoft.com/office/powerpoint/2010/main" val="19065250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2"/>
                </a:solidFill>
              </a:rPr>
              <a:t>Summary</a:t>
            </a:r>
          </a:p>
        </p:txBody>
      </p:sp>
      <p:sp>
        <p:nvSpPr>
          <p:cNvPr id="3" name="Content Placeholder 2"/>
          <p:cNvSpPr>
            <a:spLocks noGrp="1"/>
          </p:cNvSpPr>
          <p:nvPr>
            <p:ph idx="1"/>
          </p:nvPr>
        </p:nvSpPr>
        <p:spPr/>
        <p:txBody>
          <a:bodyPr>
            <a:normAutofit fontScale="92500" lnSpcReduction="20000"/>
          </a:bodyPr>
          <a:lstStyle/>
          <a:p>
            <a:r>
              <a:rPr lang="en-US" dirty="0">
                <a:solidFill>
                  <a:schemeClr val="bg2"/>
                </a:solidFill>
              </a:rPr>
              <a:t>Site fidelity and residency times were similar or  exceeded published  results from other areas</a:t>
            </a:r>
          </a:p>
          <a:p>
            <a:endParaRPr lang="en-US" dirty="0">
              <a:solidFill>
                <a:schemeClr val="bg2"/>
              </a:solidFill>
            </a:endParaRPr>
          </a:p>
          <a:p>
            <a:r>
              <a:rPr lang="en-US" dirty="0">
                <a:solidFill>
                  <a:schemeClr val="bg2"/>
                </a:solidFill>
              </a:rPr>
              <a:t>Males have long term associations.  These patterns may exist for areas they frequent across years.  Differs from other areas.</a:t>
            </a:r>
          </a:p>
          <a:p>
            <a:endParaRPr lang="en-US" dirty="0">
              <a:solidFill>
                <a:schemeClr val="bg2"/>
              </a:solidFill>
            </a:endParaRPr>
          </a:p>
          <a:p>
            <a:r>
              <a:rPr lang="en-US" dirty="0">
                <a:solidFill>
                  <a:schemeClr val="bg2"/>
                </a:solidFill>
              </a:rPr>
              <a:t>Documentation of areas used by whales would give fishermen an option to avoid fishing at times or in places that whales are predicted to be present. </a:t>
            </a:r>
          </a:p>
          <a:p>
            <a:endParaRPr lang="en-US" dirty="0"/>
          </a:p>
        </p:txBody>
      </p:sp>
    </p:spTree>
    <p:extLst>
      <p:ext uri="{BB962C8B-B14F-4D97-AF65-F5344CB8AC3E}">
        <p14:creationId xmlns:p14="http://schemas.microsoft.com/office/powerpoint/2010/main" val="2851268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lumMod val="20000"/>
                    <a:lumOff val="80000"/>
                  </a:schemeClr>
                </a:solidFill>
              </a:rPr>
              <a:t>Acknowledgements</a:t>
            </a:r>
          </a:p>
        </p:txBody>
      </p:sp>
      <p:sp>
        <p:nvSpPr>
          <p:cNvPr id="3" name="Content Placeholder 2"/>
          <p:cNvSpPr>
            <a:spLocks noGrp="1"/>
          </p:cNvSpPr>
          <p:nvPr>
            <p:ph idx="1"/>
          </p:nvPr>
        </p:nvSpPr>
        <p:spPr/>
        <p:txBody>
          <a:bodyPr>
            <a:normAutofit/>
          </a:bodyPr>
          <a:lstStyle/>
          <a:p>
            <a:pPr marL="0" indent="0">
              <a:buNone/>
            </a:pPr>
            <a:r>
              <a:rPr lang="en-US" dirty="0">
                <a:solidFill>
                  <a:schemeClr val="accent1">
                    <a:lumMod val="20000"/>
                    <a:lumOff val="80000"/>
                  </a:schemeClr>
                </a:solidFill>
                <a:latin typeface="+mj-lt"/>
              </a:rPr>
              <a:t>All the fishermen who contributed to every aspect of SEASWAP</a:t>
            </a:r>
          </a:p>
          <a:p>
            <a:pPr marL="0" indent="0">
              <a:buNone/>
            </a:pPr>
            <a:endParaRPr lang="en-US" dirty="0">
              <a:solidFill>
                <a:schemeClr val="accent1">
                  <a:lumMod val="20000"/>
                  <a:lumOff val="80000"/>
                </a:schemeClr>
              </a:solidFill>
              <a:latin typeface="+mj-lt"/>
            </a:endParaRPr>
          </a:p>
          <a:p>
            <a:pPr marL="0" indent="0">
              <a:buNone/>
            </a:pPr>
            <a:r>
              <a:rPr lang="en-US" dirty="0">
                <a:solidFill>
                  <a:schemeClr val="accent1">
                    <a:lumMod val="20000"/>
                    <a:lumOff val="80000"/>
                  </a:schemeClr>
                </a:solidFill>
                <a:latin typeface="+mj-lt"/>
              </a:rPr>
              <a:t>All Research  was conducted under authorized NOAA scientific research permit to J. </a:t>
            </a:r>
            <a:r>
              <a:rPr lang="en-US" dirty="0" err="1">
                <a:solidFill>
                  <a:schemeClr val="accent1">
                    <a:lumMod val="20000"/>
                    <a:lumOff val="80000"/>
                  </a:schemeClr>
                </a:solidFill>
                <a:latin typeface="+mj-lt"/>
              </a:rPr>
              <a:t>Straley</a:t>
            </a:r>
            <a:r>
              <a:rPr lang="en-US" dirty="0">
                <a:solidFill>
                  <a:schemeClr val="accent1">
                    <a:lumMod val="20000"/>
                    <a:lumOff val="80000"/>
                  </a:schemeClr>
                </a:solidFill>
                <a:latin typeface="+mj-lt"/>
              </a:rPr>
              <a:t> and UAF IACUC.</a:t>
            </a:r>
          </a:p>
          <a:p>
            <a:pPr marL="0" indent="0">
              <a:buNone/>
            </a:pPr>
            <a:endParaRPr lang="en-US" dirty="0">
              <a:solidFill>
                <a:schemeClr val="accent1">
                  <a:lumMod val="20000"/>
                  <a:lumOff val="80000"/>
                </a:schemeClr>
              </a:solidFill>
              <a:latin typeface="+mj-lt"/>
            </a:endParaRPr>
          </a:p>
          <a:p>
            <a:pPr marL="0" indent="0">
              <a:buNone/>
            </a:pPr>
            <a:r>
              <a:rPr lang="en-US" dirty="0">
                <a:solidFill>
                  <a:schemeClr val="accent1">
                    <a:lumMod val="20000"/>
                    <a:lumOff val="80000"/>
                  </a:schemeClr>
                </a:solidFill>
                <a:latin typeface="+mj-lt"/>
              </a:rPr>
              <a:t>Funders </a:t>
            </a:r>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5176345"/>
            <a:ext cx="5211763" cy="1400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08819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descr="SEASWAP-JMS-20140629-032.JPG"/>
          <p:cNvPicPr>
            <a:picLocks noChangeAspect="1"/>
          </p:cNvPicPr>
          <p:nvPr/>
        </p:nvPicPr>
        <p:blipFill rotWithShape="1">
          <a:blip r:embed="rId3" cstate="email">
            <a:extLst>
              <a:ext uri="{28A0092B-C50C-407E-A947-70E740481C1C}">
                <a14:useLocalDpi xmlns:a14="http://schemas.microsoft.com/office/drawing/2010/main" val="0"/>
              </a:ext>
            </a:extLst>
          </a:blip>
          <a:srcRect r="12033"/>
          <a:stretch/>
        </p:blipFill>
        <p:spPr>
          <a:xfrm>
            <a:off x="0" y="-71874"/>
            <a:ext cx="9144000" cy="6929874"/>
          </a:xfrm>
          <a:prstGeom prst="rect">
            <a:avLst/>
          </a:prstGeom>
        </p:spPr>
      </p:pic>
      <p:sp>
        <p:nvSpPr>
          <p:cNvPr id="5" name="TextBox 4"/>
          <p:cNvSpPr txBox="1"/>
          <p:nvPr/>
        </p:nvSpPr>
        <p:spPr>
          <a:xfrm>
            <a:off x="361950" y="302106"/>
            <a:ext cx="8172450" cy="6409447"/>
          </a:xfrm>
          <a:prstGeom prst="rect">
            <a:avLst/>
          </a:prstGeom>
          <a:noFill/>
        </p:spPr>
        <p:txBody>
          <a:bodyPr wrap="square" rtlCol="0">
            <a:spAutoFit/>
          </a:bodyPr>
          <a:lstStyle/>
          <a:p>
            <a:pPr algn="ctr"/>
            <a:r>
              <a:rPr lang="en-US" sz="4000" dirty="0">
                <a:latin typeface="Calibri" pitchFamily="34" charset="0"/>
                <a:cs typeface="Aparajita" pitchFamily="34" charset="0"/>
              </a:rPr>
              <a:t>Questions to address:  </a:t>
            </a:r>
          </a:p>
          <a:p>
            <a:pPr algn="ctr"/>
            <a:endParaRPr lang="en-US" sz="1050" dirty="0">
              <a:latin typeface="Calibri" pitchFamily="34" charset="0"/>
              <a:cs typeface="Aparajita" pitchFamily="34" charset="0"/>
            </a:endParaRPr>
          </a:p>
          <a:p>
            <a:pPr algn="ctr"/>
            <a:r>
              <a:rPr lang="en-US" sz="4000" dirty="0">
                <a:latin typeface="Calibri" pitchFamily="34" charset="0"/>
                <a:cs typeface="Aparajita" pitchFamily="34" charset="0"/>
              </a:rPr>
              <a:t>Are these the same whales each year?</a:t>
            </a:r>
          </a:p>
          <a:p>
            <a:pPr algn="ctr"/>
            <a:r>
              <a:rPr lang="en-US" sz="4000" dirty="0">
                <a:latin typeface="Calibri" pitchFamily="34" charset="0"/>
                <a:cs typeface="Aparajita" pitchFamily="34" charset="0"/>
              </a:rPr>
              <a:t>Do they associate?</a:t>
            </a:r>
          </a:p>
          <a:p>
            <a:pPr algn="ctr"/>
            <a:endParaRPr lang="en-US" sz="4000" dirty="0">
              <a:latin typeface="Calibri" pitchFamily="34" charset="0"/>
              <a:cs typeface="Aparajita" pitchFamily="34" charset="0"/>
            </a:endParaRPr>
          </a:p>
          <a:p>
            <a:pPr algn="ctr"/>
            <a:endParaRPr lang="en-US" sz="4000" dirty="0">
              <a:latin typeface="Calibri" pitchFamily="34" charset="0"/>
              <a:cs typeface="Aparajita" pitchFamily="34" charset="0"/>
            </a:endParaRPr>
          </a:p>
          <a:p>
            <a:pPr algn="ctr"/>
            <a:endParaRPr lang="en-US" sz="4000" dirty="0">
              <a:latin typeface="Calibri" pitchFamily="34" charset="0"/>
              <a:cs typeface="Aparajita" pitchFamily="34" charset="0"/>
            </a:endParaRPr>
          </a:p>
          <a:p>
            <a:pPr algn="ctr"/>
            <a:endParaRPr lang="en-US" sz="4000" dirty="0">
              <a:latin typeface="Calibri" pitchFamily="34" charset="0"/>
              <a:cs typeface="Aparajita" pitchFamily="34" charset="0"/>
            </a:endParaRPr>
          </a:p>
          <a:p>
            <a:pPr algn="ctr"/>
            <a:endParaRPr lang="en-US" sz="4000" dirty="0">
              <a:latin typeface="Calibri" pitchFamily="34" charset="0"/>
              <a:cs typeface="Aparajita" pitchFamily="34" charset="0"/>
            </a:endParaRPr>
          </a:p>
          <a:p>
            <a:pPr algn="ctr"/>
            <a:r>
              <a:rPr lang="en-US" sz="4000" dirty="0">
                <a:latin typeface="Calibri" pitchFamily="34" charset="0"/>
                <a:cs typeface="Aparajita" pitchFamily="34" charset="0"/>
              </a:rPr>
              <a:t>Can a whales location and timing be predicted?</a:t>
            </a:r>
          </a:p>
        </p:txBody>
      </p:sp>
    </p:spTree>
    <p:extLst>
      <p:ext uri="{BB962C8B-B14F-4D97-AF65-F5344CB8AC3E}">
        <p14:creationId xmlns:p14="http://schemas.microsoft.com/office/powerpoint/2010/main" val="26044217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val="0"/>
              </a:ext>
            </a:extLst>
          </a:blip>
          <a:srcRect r="9025"/>
          <a:stretch/>
        </p:blipFill>
        <p:spPr>
          <a:xfrm>
            <a:off x="25400" y="0"/>
            <a:ext cx="9149322" cy="6858000"/>
          </a:xfrm>
          <a:prstGeom prst="rect">
            <a:avLst/>
          </a:prstGeom>
        </p:spPr>
      </p:pic>
      <p:sp>
        <p:nvSpPr>
          <p:cNvPr id="2" name="Rectangle 1"/>
          <p:cNvSpPr/>
          <p:nvPr/>
        </p:nvSpPr>
        <p:spPr>
          <a:xfrm>
            <a:off x="360922" y="304800"/>
            <a:ext cx="8610600" cy="6260175"/>
          </a:xfrm>
          <a:prstGeom prst="rect">
            <a:avLst/>
          </a:prstGeom>
        </p:spPr>
        <p:txBody>
          <a:bodyPr wrap="square">
            <a:spAutoFit/>
          </a:bodyPr>
          <a:lstStyle/>
          <a:p>
            <a:pPr marL="18288" lvl="0" algn="ctr">
              <a:spcBef>
                <a:spcPct val="20000"/>
              </a:spcBef>
              <a:buSzPct val="60000"/>
            </a:pPr>
            <a:r>
              <a:rPr lang="en-US" sz="3600" dirty="0">
                <a:solidFill>
                  <a:prstClr val="white">
                    <a:lumMod val="85000"/>
                  </a:prstClr>
                </a:solidFill>
              </a:rPr>
              <a:t>Whale avoidance through near real-time communication network</a:t>
            </a:r>
          </a:p>
          <a:p>
            <a:pPr marL="18288" lvl="0" algn="ctr">
              <a:spcBef>
                <a:spcPct val="20000"/>
              </a:spcBef>
              <a:buSzPct val="60000"/>
            </a:pPr>
            <a:r>
              <a:rPr lang="en-US" sz="3600" dirty="0">
                <a:solidFill>
                  <a:prstClr val="white">
                    <a:lumMod val="85000"/>
                  </a:prstClr>
                </a:solidFill>
              </a:rPr>
              <a:t>Steps  1.   whales----predictability then 2.  network How can this work?</a:t>
            </a:r>
            <a:endParaRPr lang="en-US" sz="3200" dirty="0">
              <a:solidFill>
                <a:prstClr val="white">
                  <a:lumMod val="85000"/>
                </a:prstClr>
              </a:solidFill>
              <a:effectLst>
                <a:outerShdw blurRad="38100" dist="38100" dir="2700000" algn="tl">
                  <a:srgbClr val="000000">
                    <a:alpha val="43137"/>
                  </a:srgbClr>
                </a:outerShdw>
              </a:effectLst>
            </a:endParaRPr>
          </a:p>
          <a:p>
            <a:pPr marL="18288" lvl="0" algn="ctr">
              <a:spcBef>
                <a:spcPct val="20000"/>
              </a:spcBef>
              <a:buSzPct val="60000"/>
            </a:pPr>
            <a:r>
              <a:rPr lang="en-US" sz="3200" dirty="0">
                <a:solidFill>
                  <a:srgbClr val="FFFF99"/>
                </a:solidFill>
                <a:effectLst>
                  <a:outerShdw blurRad="38100" dist="38100" dir="2700000" algn="tl">
                    <a:srgbClr val="000000">
                      <a:alpha val="43137"/>
                    </a:srgbClr>
                  </a:outerShdw>
                </a:effectLst>
              </a:rPr>
              <a:t>Satellite-tag sperm whales known depredators—predict location over time</a:t>
            </a:r>
          </a:p>
          <a:p>
            <a:pPr marL="18288" lvl="0" algn="ctr">
              <a:spcBef>
                <a:spcPct val="20000"/>
              </a:spcBef>
              <a:buSzPct val="60000"/>
            </a:pPr>
            <a:endParaRPr lang="en-US" sz="3200" dirty="0">
              <a:solidFill>
                <a:srgbClr val="FFFF99"/>
              </a:solidFill>
              <a:effectLst>
                <a:outerShdw blurRad="38100" dist="38100" dir="2700000" algn="tl">
                  <a:srgbClr val="000000">
                    <a:alpha val="43137"/>
                  </a:srgbClr>
                </a:outerShdw>
              </a:effectLst>
            </a:endParaRPr>
          </a:p>
          <a:p>
            <a:pPr marL="18288" lvl="0" algn="ctr">
              <a:spcBef>
                <a:spcPct val="20000"/>
              </a:spcBef>
              <a:buSzPct val="60000"/>
            </a:pPr>
            <a:endParaRPr lang="en-US" sz="3200" dirty="0">
              <a:solidFill>
                <a:prstClr val="white">
                  <a:lumMod val="85000"/>
                </a:prstClr>
              </a:solidFill>
              <a:effectLst>
                <a:outerShdw blurRad="38100" dist="38100" dir="2700000" algn="tl">
                  <a:srgbClr val="000000">
                    <a:alpha val="43137"/>
                  </a:srgbClr>
                </a:outerShdw>
              </a:effectLst>
            </a:endParaRPr>
          </a:p>
          <a:p>
            <a:pPr marL="18288" lvl="0" algn="ctr">
              <a:spcBef>
                <a:spcPct val="20000"/>
              </a:spcBef>
              <a:buSzPct val="60000"/>
            </a:pPr>
            <a:r>
              <a:rPr lang="en-US" sz="3200" dirty="0">
                <a:solidFill>
                  <a:srgbClr val="FFFF99"/>
                </a:solidFill>
                <a:effectLst>
                  <a:outerShdw blurRad="38100" dist="38100" dir="2700000" algn="tl">
                    <a:srgbClr val="000000">
                      <a:alpha val="43137"/>
                    </a:srgbClr>
                  </a:outerShdw>
                </a:effectLst>
              </a:rPr>
              <a:t>Collect whale, environmental, and fisheries data to analyze contributing factors to sperm whale depredation to assess efficacy</a:t>
            </a:r>
          </a:p>
        </p:txBody>
      </p:sp>
    </p:spTree>
    <p:extLst>
      <p:ext uri="{BB962C8B-B14F-4D97-AF65-F5344CB8AC3E}">
        <p14:creationId xmlns:p14="http://schemas.microsoft.com/office/powerpoint/2010/main" val="1029128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sperm whale diving down_plucking line_BBC web save_cli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214993"/>
            <a:ext cx="9144000" cy="5143500"/>
          </a:xfrm>
          <a:prstGeom prst="rect">
            <a:avLst/>
          </a:prstGeom>
        </p:spPr>
      </p:pic>
      <p:sp>
        <p:nvSpPr>
          <p:cNvPr id="3" name="TextBox 2"/>
          <p:cNvSpPr txBox="1"/>
          <p:nvPr/>
        </p:nvSpPr>
        <p:spPr>
          <a:xfrm>
            <a:off x="0" y="6519446"/>
            <a:ext cx="7346563" cy="338554"/>
          </a:xfrm>
          <a:prstGeom prst="rect">
            <a:avLst/>
          </a:prstGeom>
          <a:noFill/>
        </p:spPr>
        <p:txBody>
          <a:bodyPr wrap="none" rtlCol="0">
            <a:spAutoFit/>
          </a:bodyPr>
          <a:lstStyle/>
          <a:p>
            <a:r>
              <a:rPr lang="en-US" sz="1600" dirty="0">
                <a:solidFill>
                  <a:prstClr val="white"/>
                </a:solidFill>
                <a:latin typeface="Meiryo UI" panose="020B0604030504040204" pitchFamily="34" charset="-128"/>
                <a:ea typeface="Meiryo UI" panose="020B0604030504040204" pitchFamily="34" charset="-128"/>
                <a:cs typeface="Meiryo UI" panose="020B0604030504040204" pitchFamily="34" charset="-128"/>
              </a:rPr>
              <a:t>Footage courtesy of BBC Two: Alaska: Earth’s Frozen Kingdom, Spring; </a:t>
            </a:r>
          </a:p>
        </p:txBody>
      </p:sp>
    </p:spTree>
    <p:extLst>
      <p:ext uri="{BB962C8B-B14F-4D97-AF65-F5344CB8AC3E}">
        <p14:creationId xmlns:p14="http://schemas.microsoft.com/office/powerpoint/2010/main" val="957507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1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no market for those_BBC web save_clip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95250"/>
            <a:ext cx="9144000" cy="5143500"/>
          </a:xfrm>
          <a:prstGeom prst="rect">
            <a:avLst/>
          </a:prstGeom>
        </p:spPr>
      </p:pic>
    </p:spTree>
    <p:extLst>
      <p:ext uri="{BB962C8B-B14F-4D97-AF65-F5344CB8AC3E}">
        <p14:creationId xmlns:p14="http://schemas.microsoft.com/office/powerpoint/2010/main" val="3458258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66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28600" y="228600"/>
            <a:ext cx="8696325" cy="2057400"/>
          </a:xfrm>
        </p:spPr>
        <p:txBody>
          <a:bodyPr/>
          <a:lstStyle/>
          <a:p>
            <a:pPr algn="ctr">
              <a:buNone/>
            </a:pPr>
            <a:r>
              <a:rPr lang="en-US" sz="4000" dirty="0">
                <a:solidFill>
                  <a:schemeClr val="accent1">
                    <a:lumMod val="20000"/>
                    <a:lumOff val="80000"/>
                  </a:schemeClr>
                </a:solidFill>
                <a:latin typeface="Calibri" pitchFamily="34" charset="0"/>
              </a:rPr>
              <a:t>What can we say about adult males?</a:t>
            </a:r>
          </a:p>
          <a:p>
            <a:pPr algn="ctr">
              <a:buNone/>
            </a:pPr>
            <a:r>
              <a:rPr lang="en-US" sz="4000" dirty="0">
                <a:solidFill>
                  <a:schemeClr val="accent1">
                    <a:lumMod val="20000"/>
                    <a:lumOff val="80000"/>
                  </a:schemeClr>
                </a:solidFill>
                <a:latin typeface="Calibri" pitchFamily="34" charset="0"/>
              </a:rPr>
              <a:t>Male-Male non breeding associations</a:t>
            </a:r>
          </a:p>
          <a:p>
            <a:pPr lvl="0" algn="ctr">
              <a:buNone/>
            </a:pPr>
            <a:r>
              <a:rPr lang="en-US" sz="4000" dirty="0">
                <a:solidFill>
                  <a:srgbClr val="CC99FF">
                    <a:lumMod val="20000"/>
                    <a:lumOff val="80000"/>
                  </a:srgbClr>
                </a:solidFill>
                <a:latin typeface="Calibri" pitchFamily="34" charset="0"/>
              </a:rPr>
              <a:t>(from published historical whaling data)</a:t>
            </a:r>
            <a:endParaRPr lang="en-US" dirty="0">
              <a:solidFill>
                <a:schemeClr val="accent1">
                  <a:lumMod val="20000"/>
                  <a:lumOff val="80000"/>
                </a:schemeClr>
              </a:solidFill>
              <a:latin typeface="Calibri" pitchFamily="34" charset="0"/>
            </a:endParaRPr>
          </a:p>
        </p:txBody>
      </p:sp>
      <p:sp>
        <p:nvSpPr>
          <p:cNvPr id="5" name="Rectangle 4"/>
          <p:cNvSpPr/>
          <p:nvPr/>
        </p:nvSpPr>
        <p:spPr>
          <a:xfrm>
            <a:off x="914400" y="3277612"/>
            <a:ext cx="7620000" cy="3046988"/>
          </a:xfrm>
          <a:prstGeom prst="rect">
            <a:avLst/>
          </a:prstGeom>
        </p:spPr>
        <p:txBody>
          <a:bodyPr wrap="square">
            <a:spAutoFit/>
          </a:bodyPr>
          <a:lstStyle/>
          <a:p>
            <a:pPr>
              <a:tabLst>
                <a:tab pos="1258888" algn="l"/>
              </a:tabLst>
            </a:pPr>
            <a:endParaRPr lang="en-US" sz="3200" dirty="0">
              <a:solidFill>
                <a:schemeClr val="accent1">
                  <a:lumMod val="60000"/>
                  <a:lumOff val="40000"/>
                </a:schemeClr>
              </a:solidFill>
              <a:latin typeface="Calibri" pitchFamily="34" charset="0"/>
            </a:endParaRPr>
          </a:p>
          <a:p>
            <a:pPr>
              <a:tabLst>
                <a:tab pos="1258888" algn="l"/>
              </a:tabLst>
            </a:pPr>
            <a:endParaRPr lang="en-US" sz="3200" dirty="0">
              <a:solidFill>
                <a:schemeClr val="accent1">
                  <a:lumMod val="60000"/>
                  <a:lumOff val="40000"/>
                </a:schemeClr>
              </a:solidFill>
              <a:latin typeface="Calibri" pitchFamily="34" charset="0"/>
            </a:endParaRPr>
          </a:p>
          <a:p>
            <a:pPr>
              <a:tabLst>
                <a:tab pos="1258888" algn="l"/>
              </a:tabLst>
            </a:pPr>
            <a:endParaRPr lang="en-US" sz="3200" dirty="0">
              <a:solidFill>
                <a:schemeClr val="accent1">
                  <a:lumMod val="60000"/>
                  <a:lumOff val="40000"/>
                </a:schemeClr>
              </a:solidFill>
              <a:latin typeface="Calibri" pitchFamily="34" charset="0"/>
            </a:endParaRPr>
          </a:p>
          <a:p>
            <a:pPr>
              <a:tabLst>
                <a:tab pos="1258888" algn="l"/>
              </a:tabLst>
            </a:pPr>
            <a:endParaRPr lang="en-US" sz="3200" dirty="0">
              <a:solidFill>
                <a:schemeClr val="accent1">
                  <a:lumMod val="60000"/>
                  <a:lumOff val="40000"/>
                </a:schemeClr>
              </a:solidFill>
              <a:latin typeface="Calibri" pitchFamily="34" charset="0"/>
            </a:endParaRPr>
          </a:p>
          <a:p>
            <a:pPr>
              <a:tabLst>
                <a:tab pos="1258888" algn="l"/>
              </a:tabLst>
            </a:pPr>
            <a:r>
              <a:rPr lang="en-US" sz="3200" dirty="0">
                <a:solidFill>
                  <a:schemeClr val="accent1">
                    <a:lumMod val="60000"/>
                    <a:lumOff val="40000"/>
                  </a:schemeClr>
                </a:solidFill>
                <a:latin typeface="Calibri" pitchFamily="34" charset="0"/>
              </a:rPr>
              <a:t>Solitary, nomadic, bachelors, roam widely  </a:t>
            </a:r>
          </a:p>
          <a:p>
            <a:pPr algn="ctr">
              <a:tabLst>
                <a:tab pos="1258888" algn="l"/>
              </a:tabLst>
            </a:pPr>
            <a:r>
              <a:rPr lang="en-US" sz="3200" dirty="0">
                <a:solidFill>
                  <a:schemeClr val="accent1">
                    <a:lumMod val="60000"/>
                    <a:lumOff val="40000"/>
                  </a:schemeClr>
                </a:solidFill>
                <a:latin typeface="Calibri" pitchFamily="34" charset="0"/>
              </a:rPr>
              <a:t>True or False?</a:t>
            </a:r>
          </a:p>
        </p:txBody>
      </p:sp>
    </p:spTree>
    <p:extLst>
      <p:ext uri="{BB962C8B-B14F-4D97-AF65-F5344CB8AC3E}">
        <p14:creationId xmlns:p14="http://schemas.microsoft.com/office/powerpoint/2010/main" val="3989881362"/>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1026" name="Picture 2" descr="C:\Users\jmstraley\Pictures\Photo Gallery Wallpaper (3).jp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t="7103"/>
          <a:stretch/>
        </p:blipFill>
        <p:spPr bwMode="auto">
          <a:xfrm>
            <a:off x="0" y="12700"/>
            <a:ext cx="9185602" cy="687027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81000" y="228600"/>
            <a:ext cx="6248400" cy="2862322"/>
          </a:xfrm>
          <a:prstGeom prst="rect">
            <a:avLst/>
          </a:prstGeom>
        </p:spPr>
        <p:txBody>
          <a:bodyPr wrap="square">
            <a:spAutoFit/>
          </a:bodyPr>
          <a:lstStyle/>
          <a:p>
            <a:r>
              <a:rPr lang="en-US" sz="3600" dirty="0" err="1"/>
              <a:t>Evidednce</a:t>
            </a:r>
            <a:r>
              <a:rPr lang="en-US" sz="3600" dirty="0"/>
              <a:t> of social structure and </a:t>
            </a:r>
            <a:r>
              <a:rPr lang="en-US" sz="3600" dirty="0" err="1"/>
              <a:t>longterm</a:t>
            </a:r>
            <a:r>
              <a:rPr lang="en-US" sz="3600" dirty="0"/>
              <a:t> associations</a:t>
            </a:r>
          </a:p>
          <a:p>
            <a:endParaRPr lang="en-US" sz="3600" dirty="0"/>
          </a:p>
          <a:p>
            <a:pPr marL="571500" indent="-279400">
              <a:buFont typeface="Arial" panose="020B0604020202020204" pitchFamily="34" charset="0"/>
              <a:buChar char="•"/>
            </a:pPr>
            <a:r>
              <a:rPr lang="en-US" sz="3600" dirty="0"/>
              <a:t>sighting histories </a:t>
            </a:r>
          </a:p>
          <a:p>
            <a:pPr marL="571500" indent="-279400">
              <a:buFont typeface="Arial" panose="020B0604020202020204" pitchFamily="34" charset="0"/>
              <a:buChar char="•"/>
            </a:pPr>
            <a:r>
              <a:rPr lang="en-US" sz="3600" dirty="0"/>
              <a:t>tagging</a:t>
            </a:r>
          </a:p>
        </p:txBody>
      </p:sp>
    </p:spTree>
    <p:extLst>
      <p:ext uri="{BB962C8B-B14F-4D97-AF65-F5344CB8AC3E}">
        <p14:creationId xmlns:p14="http://schemas.microsoft.com/office/powerpoint/2010/main" val="38699716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56235" y="6364941"/>
            <a:ext cx="1030941" cy="369332"/>
          </a:xfrm>
          <a:prstGeom prst="rect">
            <a:avLst/>
          </a:prstGeom>
          <a:noFill/>
        </p:spPr>
        <p:txBody>
          <a:bodyPr wrap="square" rtlCol="0">
            <a:spAutoFit/>
          </a:bodyPr>
          <a:lstStyle/>
          <a:p>
            <a:r>
              <a:rPr lang="en-US" dirty="0">
                <a:solidFill>
                  <a:prstClr val="white"/>
                </a:solidFill>
                <a:hlinkClick r:id="rId5" action="ppaction://hlinkfile"/>
              </a:rPr>
              <a:t>video</a:t>
            </a:r>
            <a:endParaRPr lang="en-US" dirty="0">
              <a:solidFill>
                <a:prstClr val="white"/>
              </a:solidFill>
            </a:endParaRPr>
          </a:p>
        </p:txBody>
      </p:sp>
      <p:pic>
        <p:nvPicPr>
          <p:cNvPr id="6" name="SWsat26.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857250"/>
            <a:ext cx="9144000" cy="5143500"/>
          </a:xfrm>
          <a:prstGeom prst="rect">
            <a:avLst/>
          </a:prstGeom>
        </p:spPr>
      </p:pic>
      <p:sp>
        <p:nvSpPr>
          <p:cNvPr id="2" name="TextBox 1"/>
          <p:cNvSpPr txBox="1"/>
          <p:nvPr/>
        </p:nvSpPr>
        <p:spPr>
          <a:xfrm>
            <a:off x="1497105" y="26253"/>
            <a:ext cx="6282617" cy="830997"/>
          </a:xfrm>
          <a:prstGeom prst="rect">
            <a:avLst/>
          </a:prstGeom>
          <a:noFill/>
        </p:spPr>
        <p:txBody>
          <a:bodyPr wrap="none" rtlCol="0">
            <a:spAutoFit/>
          </a:bodyPr>
          <a:lstStyle/>
          <a:p>
            <a:r>
              <a:rPr lang="en-US" sz="4800" dirty="0">
                <a:hlinkClick r:id="rId7" action="ppaction://hlinkfile"/>
              </a:rPr>
              <a:t>Tagging GOA086 2015</a:t>
            </a:r>
            <a:endParaRPr lang="en-US" sz="4800" dirty="0"/>
          </a:p>
        </p:txBody>
      </p:sp>
    </p:spTree>
    <p:extLst>
      <p:ext uri="{BB962C8B-B14F-4D97-AF65-F5344CB8AC3E}">
        <p14:creationId xmlns:p14="http://schemas.microsoft.com/office/powerpoint/2010/main" val="17815456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lemental">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lemental">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95000"/>
              </a:schemeClr>
            </a:gs>
            <a:gs pos="100000">
              <a:schemeClr val="phClr">
                <a:shade val="40000"/>
                <a:satMod val="180000"/>
              </a:schemeClr>
            </a:gs>
          </a:gsLst>
          <a:lin ang="5400000" scaled="0"/>
        </a:gradFill>
        <a:blipFill>
          <a:blip xmlns:r="http://schemas.openxmlformats.org/officeDocument/2006/relationships" r:embed="rId1">
            <a:duotone>
              <a:schemeClr val="phClr">
                <a:shade val="14000"/>
                <a:satMod val="280000"/>
              </a:schemeClr>
              <a:schemeClr val="phClr">
                <a:tint val="60000"/>
                <a:satMod val="120000"/>
              </a:schemeClr>
            </a:duotone>
          </a:blip>
          <a:stretch/>
        </a:blipFill>
      </a:bgFillStyleLst>
    </a:fmtScheme>
  </a:themeElements>
  <a:objectDefaults/>
  <a:extraClrSchemeLst/>
</a:theme>
</file>

<file path=ppt/theme/theme3.xml><?xml version="1.0" encoding="utf-8"?>
<a:theme xmlns:a="http://schemas.openxmlformats.org/drawingml/2006/main" name="SWF 2014_Draft7">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lemental">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95000"/>
              </a:schemeClr>
            </a:gs>
            <a:gs pos="100000">
              <a:schemeClr val="phClr">
                <a:shade val="40000"/>
                <a:satMod val="180000"/>
              </a:schemeClr>
            </a:gs>
          </a:gsLst>
          <a:lin ang="5400000" scaled="0"/>
        </a:gradFill>
        <a:blipFill>
          <a:blip xmlns:r="http://schemas.openxmlformats.org/officeDocument/2006/relationships" r:embed="rId1">
            <a:duotone>
              <a:schemeClr val="phClr">
                <a:shade val="14000"/>
                <a:satMod val="280000"/>
              </a:schemeClr>
              <a:schemeClr val="phClr">
                <a:tint val="60000"/>
                <a:satMod val="120000"/>
              </a:schemeClr>
            </a:duotone>
          </a:blip>
          <a:stretch/>
        </a:blipFill>
      </a:bgFillStyleLst>
    </a:fmtScheme>
  </a:themeElements>
  <a:objectDefaults/>
  <a:extraClrSchemeLst/>
</a:theme>
</file>

<file path=ppt/theme/theme4.xml><?xml version="1.0" encoding="utf-8"?>
<a:theme xmlns:a="http://schemas.openxmlformats.org/drawingml/2006/main" name="2_Whirlpool">
  <a:themeElements>
    <a:clrScheme name="">
      <a:dk1>
        <a:srgbClr val="000066"/>
      </a:dk1>
      <a:lt1>
        <a:srgbClr val="CCECFF"/>
      </a:lt1>
      <a:dk2>
        <a:srgbClr val="006600"/>
      </a:dk2>
      <a:lt2>
        <a:srgbClr val="CCFFFF"/>
      </a:lt2>
      <a:accent1>
        <a:srgbClr val="CC99FF"/>
      </a:accent1>
      <a:accent2>
        <a:srgbClr val="9999FF"/>
      </a:accent2>
      <a:accent3>
        <a:srgbClr val="AAB8AA"/>
      </a:accent3>
      <a:accent4>
        <a:srgbClr val="AEC9DA"/>
      </a:accent4>
      <a:accent5>
        <a:srgbClr val="E2CAFF"/>
      </a:accent5>
      <a:accent6>
        <a:srgbClr val="8A8AE7"/>
      </a:accent6>
      <a:hlink>
        <a:srgbClr val="99CCFF"/>
      </a:hlink>
      <a:folHlink>
        <a:srgbClr val="0066FF"/>
      </a:folHlink>
    </a:clrScheme>
    <a:fontScheme name="2_Whirlpoo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Whirlpool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2_Whirlpool 2">
        <a:dk1>
          <a:srgbClr val="000066"/>
        </a:dk1>
        <a:lt1>
          <a:srgbClr val="CCECFF"/>
        </a:lt1>
        <a:dk2>
          <a:srgbClr val="6699FF"/>
        </a:dk2>
        <a:lt2>
          <a:srgbClr val="CCFFFF"/>
        </a:lt2>
        <a:accent1>
          <a:srgbClr val="CC99FF"/>
        </a:accent1>
        <a:accent2>
          <a:srgbClr val="9999FF"/>
        </a:accent2>
        <a:accent3>
          <a:srgbClr val="B8CAFF"/>
        </a:accent3>
        <a:accent4>
          <a:srgbClr val="AEC9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2_Whirlpoo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SWF 2014_Draft7">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lemental">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95000"/>
              </a:schemeClr>
            </a:gs>
            <a:gs pos="100000">
              <a:schemeClr val="phClr">
                <a:shade val="40000"/>
                <a:satMod val="180000"/>
              </a:schemeClr>
            </a:gs>
          </a:gsLst>
          <a:lin ang="5400000" scaled="0"/>
        </a:gradFill>
        <a:blipFill>
          <a:blip xmlns:r="http://schemas.openxmlformats.org/officeDocument/2006/relationships" r:embed="rId1">
            <a:duotone>
              <a:schemeClr val="phClr">
                <a:shade val="14000"/>
                <a:satMod val="280000"/>
              </a:schemeClr>
              <a:schemeClr val="phClr">
                <a:tint val="60000"/>
                <a:satMod val="120000"/>
              </a:schemeClr>
            </a:duotone>
          </a:blip>
          <a:stretch/>
        </a:blipFill>
      </a:bgFillStyleLst>
    </a:fmtScheme>
  </a:themeElements>
  <a:objectDefaults/>
  <a:extraClrSchemeLst/>
</a:theme>
</file>

<file path=ppt/theme/theme8.xml><?xml version="1.0" encoding="utf-8"?>
<a:theme xmlns:a="http://schemas.openxmlformats.org/drawingml/2006/main" name="2_SWF 2014_Draft7">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lemental">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95000"/>
              </a:schemeClr>
            </a:gs>
            <a:gs pos="100000">
              <a:schemeClr val="phClr">
                <a:shade val="40000"/>
                <a:satMod val="180000"/>
              </a:schemeClr>
            </a:gs>
          </a:gsLst>
          <a:lin ang="5400000" scaled="0"/>
        </a:gradFill>
        <a:blipFill>
          <a:blip xmlns:r="http://schemas.openxmlformats.org/officeDocument/2006/relationships" r:embed="rId1">
            <a:duotone>
              <a:schemeClr val="phClr">
                <a:shade val="14000"/>
                <a:satMod val="280000"/>
              </a:schemeClr>
              <a:schemeClr val="phClr">
                <a:tint val="60000"/>
                <a:satMod val="120000"/>
              </a:schemeClr>
            </a:duotone>
          </a:blip>
          <a:stretch/>
        </a:blipFill>
      </a:bgFillStyleLst>
    </a:fmtScheme>
  </a:themeElements>
  <a:objectDefaults/>
  <a:extraClrSchemeLst/>
</a:theme>
</file>

<file path=ppt/theme/theme9.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3790</TotalTime>
  <Words>1882</Words>
  <Application>Microsoft Office PowerPoint</Application>
  <PresentationFormat>On-screen Show (4:3)</PresentationFormat>
  <Paragraphs>327</Paragraphs>
  <Slides>23</Slides>
  <Notes>22</Notes>
  <HiddenSlides>0</HiddenSlides>
  <MMClips>3</MMClips>
  <ScaleCrop>false</ScaleCrop>
  <HeadingPairs>
    <vt:vector size="6" baseType="variant">
      <vt:variant>
        <vt:lpstr>Fonts Used</vt:lpstr>
      </vt:variant>
      <vt:variant>
        <vt:i4>12</vt:i4>
      </vt:variant>
      <vt:variant>
        <vt:lpstr>Theme</vt:lpstr>
      </vt:variant>
      <vt:variant>
        <vt:i4>9</vt:i4>
      </vt:variant>
      <vt:variant>
        <vt:lpstr>Slide Titles</vt:lpstr>
      </vt:variant>
      <vt:variant>
        <vt:i4>23</vt:i4>
      </vt:variant>
    </vt:vector>
  </HeadingPairs>
  <TitlesOfParts>
    <vt:vector size="44" baseType="lpstr">
      <vt:lpstr>Aparajita</vt:lpstr>
      <vt:lpstr>Arial</vt:lpstr>
      <vt:lpstr>Avenir Black Oblique</vt:lpstr>
      <vt:lpstr>Calibri</vt:lpstr>
      <vt:lpstr>Calibri Light</vt:lpstr>
      <vt:lpstr>Candara</vt:lpstr>
      <vt:lpstr>Meiryo UI</vt:lpstr>
      <vt:lpstr>Monotype Sorts</vt:lpstr>
      <vt:lpstr>Palatino Linotype</vt:lpstr>
      <vt:lpstr>Tahoma</vt:lpstr>
      <vt:lpstr>Times New Roman</vt:lpstr>
      <vt:lpstr>Wingdings</vt:lpstr>
      <vt:lpstr>Office Theme</vt:lpstr>
      <vt:lpstr>Elemental</vt:lpstr>
      <vt:lpstr>SWF 2014_Draft7</vt:lpstr>
      <vt:lpstr>2_Whirlpool</vt:lpstr>
      <vt:lpstr>1_Office Theme</vt:lpstr>
      <vt:lpstr>2_Office Theme</vt:lpstr>
      <vt:lpstr>1_SWF 2014_Draft7</vt:lpstr>
      <vt:lpstr>2_SWF 2014_Draft7</vt:lpstr>
      <vt:lpstr>4_Office Theme</vt:lpstr>
      <vt:lpstr>SEASWAP: Communication Network  &amp; Avoidance as a means for reducing depredation</vt:lpstr>
      <vt:lpstr>SEASWAP  Southeast Alaska Sperm Whale Avoidance Project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Discovery Curve 2003 to 2014 </vt:lpstr>
      <vt:lpstr>PowerPoint Presentation</vt:lpstr>
      <vt:lpstr>Long-term association indexes for pairs </vt:lpstr>
      <vt:lpstr>PowerPoint Presentation</vt:lpstr>
      <vt:lpstr>GOA-047 sat tagged same location</vt:lpstr>
      <vt:lpstr>PowerPoint Presentation</vt:lpstr>
      <vt:lpstr>PowerPoint Presentation</vt:lpstr>
      <vt:lpstr>PowerPoint Presentation</vt:lpstr>
      <vt:lpstr>PowerPoint Presentation</vt:lpstr>
      <vt:lpstr>PowerPoint Presentation</vt:lpstr>
      <vt:lpstr>PowerPoint Presentation</vt:lpstr>
      <vt:lpstr>Summary</vt:lpstr>
      <vt:lpstr>Acknowledgements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 Straley</dc:creator>
  <cp:lastModifiedBy>Rhys Arangio</cp:lastModifiedBy>
  <cp:revision>156</cp:revision>
  <dcterms:created xsi:type="dcterms:W3CDTF">2015-12-10T00:59:46Z</dcterms:created>
  <dcterms:modified xsi:type="dcterms:W3CDTF">2016-03-19T22:17:52Z</dcterms:modified>
</cp:coreProperties>
</file>