
<file path=[Content_Types].xml><?xml version="1.0" encoding="utf-8"?>
<Types xmlns="http://schemas.openxmlformats.org/package/2006/content-types">
  <Default Extension="png" ContentType="image/png"/>
  <Default Extension="jpeg" ContentType="image/jpeg"/>
  <Default Extension="emf" ContentType="image/x-emf"/>
  <Default Extension="MOV" ContentType="video/quicktime"/>
  <Default Extension="rels" ContentType="application/vnd.openxmlformats-package.relationships+xml"/>
  <Default Extension="xml" ContentType="application/xml"/>
  <Default Extension="wav" ContentType="audio/x-wav"/>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 id="2147483731" r:id="rId2"/>
    <p:sldMasterId id="2147483719" r:id="rId3"/>
    <p:sldMasterId id="2147483707" r:id="rId4"/>
  </p:sldMasterIdLst>
  <p:notesMasterIdLst>
    <p:notesMasterId r:id="rId23"/>
  </p:notesMasterIdLst>
  <p:sldIdLst>
    <p:sldId id="256" r:id="rId5"/>
    <p:sldId id="346" r:id="rId6"/>
    <p:sldId id="358" r:id="rId7"/>
    <p:sldId id="374" r:id="rId8"/>
    <p:sldId id="359" r:id="rId9"/>
    <p:sldId id="360" r:id="rId10"/>
    <p:sldId id="361" r:id="rId11"/>
    <p:sldId id="362" r:id="rId12"/>
    <p:sldId id="371" r:id="rId13"/>
    <p:sldId id="363" r:id="rId14"/>
    <p:sldId id="373" r:id="rId15"/>
    <p:sldId id="368" r:id="rId16"/>
    <p:sldId id="369" r:id="rId17"/>
    <p:sldId id="365" r:id="rId18"/>
    <p:sldId id="366" r:id="rId19"/>
    <p:sldId id="339" r:id="rId20"/>
    <p:sldId id="344" r:id="rId21"/>
    <p:sldId id="355" r:id="rId22"/>
  </p:sldIdLst>
  <p:sldSz cx="12192000" cy="6858000"/>
  <p:notesSz cx="6858000" cy="9144000"/>
  <p:defaultText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78"/>
    <a:srgbClr val="003E76"/>
    <a:srgbClr val="003478"/>
    <a:srgbClr val="002F6C"/>
    <a:srgbClr val="0083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87" autoAdjust="0"/>
    <p:restoredTop sz="96192" autoAdjust="0"/>
  </p:normalViewPr>
  <p:slideViewPr>
    <p:cSldViewPr>
      <p:cViewPr varScale="1">
        <p:scale>
          <a:sx n="87" d="100"/>
          <a:sy n="87" d="100"/>
        </p:scale>
        <p:origin x="72" y="428"/>
      </p:cViewPr>
      <p:guideLst>
        <p:guide orient="horz" pos="2160"/>
        <p:guide pos="3840"/>
      </p:guideLst>
    </p:cSldViewPr>
  </p:slideViewPr>
  <p:outlineViewPr>
    <p:cViewPr>
      <p:scale>
        <a:sx n="33" d="100"/>
        <a:sy n="33" d="100"/>
      </p:scale>
      <p:origin x="0" y="108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EB1003-28A1-4B58-B656-3D5311204620}"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nl-NL"/>
        </a:p>
      </dgm:t>
    </dgm:pt>
    <dgm:pt modelId="{7D37B919-8B9D-463D-8221-E22AABC3E774}">
      <dgm:prSet phldrT="[Tekst]" custT="1"/>
      <dgm:spPr/>
      <dgm:t>
        <a:bodyPr/>
        <a:lstStyle/>
        <a:p>
          <a:r>
            <a:rPr lang="nl-NL" sz="1400" b="1" dirty="0" err="1"/>
            <a:t>Signals</a:t>
          </a:r>
          <a:endParaRPr lang="nl-NL" sz="1400" b="1" dirty="0"/>
        </a:p>
      </dgm:t>
    </dgm:pt>
    <dgm:pt modelId="{706D6B91-A32D-47FD-806F-980C2835464D}" type="parTrans" cxnId="{4809CFE0-25DF-45FD-95FB-4091CC2B54AB}">
      <dgm:prSet/>
      <dgm:spPr/>
      <dgm:t>
        <a:bodyPr/>
        <a:lstStyle/>
        <a:p>
          <a:endParaRPr lang="nl-NL"/>
        </a:p>
      </dgm:t>
    </dgm:pt>
    <dgm:pt modelId="{C172ABEB-5E38-44FB-B695-B860B4F3E1EE}" type="sibTrans" cxnId="{4809CFE0-25DF-45FD-95FB-4091CC2B54AB}">
      <dgm:prSet/>
      <dgm:spPr/>
      <dgm:t>
        <a:bodyPr/>
        <a:lstStyle/>
        <a:p>
          <a:endParaRPr lang="nl-NL"/>
        </a:p>
      </dgm:t>
    </dgm:pt>
    <dgm:pt modelId="{88089ED8-6E4F-4B51-8FC8-932A722DB25F}">
      <dgm:prSet phldrT="[Tekst]" custT="1"/>
      <dgm:spPr/>
      <dgm:t>
        <a:bodyPr/>
        <a:lstStyle/>
        <a:p>
          <a:r>
            <a:rPr lang="nl-NL" sz="1400" b="1" dirty="0" err="1"/>
            <a:t>Natural</a:t>
          </a:r>
          <a:endParaRPr lang="nl-NL" sz="1400" b="1" dirty="0"/>
        </a:p>
      </dgm:t>
    </dgm:pt>
    <dgm:pt modelId="{96D41D59-34F9-495A-9E7F-DDA3E95D9D83}" type="parTrans" cxnId="{95C7A4F3-A92B-4F35-8DE6-E9CAAAE9773D}">
      <dgm:prSet/>
      <dgm:spPr/>
      <dgm:t>
        <a:bodyPr/>
        <a:lstStyle/>
        <a:p>
          <a:endParaRPr lang="nl-NL"/>
        </a:p>
      </dgm:t>
    </dgm:pt>
    <dgm:pt modelId="{1E56B435-758A-436E-B4A3-CC5FDD7438A4}" type="sibTrans" cxnId="{95C7A4F3-A92B-4F35-8DE6-E9CAAAE9773D}">
      <dgm:prSet/>
      <dgm:spPr/>
      <dgm:t>
        <a:bodyPr/>
        <a:lstStyle/>
        <a:p>
          <a:endParaRPr lang="nl-NL"/>
        </a:p>
      </dgm:t>
    </dgm:pt>
    <dgm:pt modelId="{C441C182-B8BE-493A-B85D-A90A49976186}">
      <dgm:prSet phldrT="[Tekst]"/>
      <dgm:spPr/>
      <dgm:t>
        <a:bodyPr/>
        <a:lstStyle/>
        <a:p>
          <a:r>
            <a:rPr lang="nl-NL" b="1" dirty="0"/>
            <a:t>Killer </a:t>
          </a:r>
          <a:r>
            <a:rPr lang="nl-NL" b="1" dirty="0" err="1"/>
            <a:t>Whale</a:t>
          </a:r>
          <a:endParaRPr lang="nl-NL" b="1" dirty="0"/>
        </a:p>
      </dgm:t>
    </dgm:pt>
    <dgm:pt modelId="{CD83D48D-339C-4666-86F6-ABB98842ACBB}" type="parTrans" cxnId="{37056035-4863-448E-AA28-7DAC567B1094}">
      <dgm:prSet/>
      <dgm:spPr/>
      <dgm:t>
        <a:bodyPr/>
        <a:lstStyle/>
        <a:p>
          <a:endParaRPr lang="nl-NL"/>
        </a:p>
      </dgm:t>
    </dgm:pt>
    <dgm:pt modelId="{EDCD27F7-CFD7-4D3A-A17D-08967B0531FF}" type="sibTrans" cxnId="{37056035-4863-448E-AA28-7DAC567B1094}">
      <dgm:prSet/>
      <dgm:spPr/>
      <dgm:t>
        <a:bodyPr/>
        <a:lstStyle/>
        <a:p>
          <a:endParaRPr lang="nl-NL"/>
        </a:p>
      </dgm:t>
    </dgm:pt>
    <dgm:pt modelId="{C8710CEF-9AC5-4EB0-8528-B4C043AF7F0F}">
      <dgm:prSet phldrT="[Tekst]"/>
      <dgm:spPr/>
      <dgm:t>
        <a:bodyPr/>
        <a:lstStyle/>
        <a:p>
          <a:r>
            <a:rPr lang="nl-NL" b="1" dirty="0"/>
            <a:t>Pilot </a:t>
          </a:r>
          <a:r>
            <a:rPr lang="nl-NL" b="1" dirty="0" err="1"/>
            <a:t>Whale</a:t>
          </a:r>
          <a:endParaRPr lang="nl-NL" b="1" dirty="0"/>
        </a:p>
      </dgm:t>
    </dgm:pt>
    <dgm:pt modelId="{1ADD8939-C985-4956-A63E-59FEF1299E09}" type="parTrans" cxnId="{F03F3742-0845-4F37-97AC-6D4375EA10D2}">
      <dgm:prSet/>
      <dgm:spPr/>
      <dgm:t>
        <a:bodyPr/>
        <a:lstStyle/>
        <a:p>
          <a:endParaRPr lang="nl-NL"/>
        </a:p>
      </dgm:t>
    </dgm:pt>
    <dgm:pt modelId="{EBC7BAF4-38F2-4FCA-A6FF-A7BCF1908BED}" type="sibTrans" cxnId="{F03F3742-0845-4F37-97AC-6D4375EA10D2}">
      <dgm:prSet/>
      <dgm:spPr/>
      <dgm:t>
        <a:bodyPr/>
        <a:lstStyle/>
        <a:p>
          <a:endParaRPr lang="nl-NL"/>
        </a:p>
      </dgm:t>
    </dgm:pt>
    <dgm:pt modelId="{4125C89D-4B0B-471C-91D5-6E8A2A9A7FC3}">
      <dgm:prSet phldrT="[Tekst]" custT="1"/>
      <dgm:spPr/>
      <dgm:t>
        <a:bodyPr/>
        <a:lstStyle/>
        <a:p>
          <a:r>
            <a:rPr lang="nl-NL" sz="1400" b="1" dirty="0" err="1"/>
            <a:t>Unnatural</a:t>
          </a:r>
          <a:r>
            <a:rPr lang="nl-NL" sz="1400" b="1" dirty="0"/>
            <a:t> </a:t>
          </a:r>
        </a:p>
        <a:p>
          <a:r>
            <a:rPr lang="nl-NL" sz="1400" b="1" dirty="0"/>
            <a:t>(</a:t>
          </a:r>
          <a:r>
            <a:rPr lang="nl-NL" sz="1400" b="1" dirty="0" err="1"/>
            <a:t>synthesised</a:t>
          </a:r>
          <a:r>
            <a:rPr lang="nl-NL" sz="1400" b="1" dirty="0"/>
            <a:t>)</a:t>
          </a:r>
        </a:p>
      </dgm:t>
    </dgm:pt>
    <dgm:pt modelId="{EFE36A16-4050-4FC8-8888-7D9016890CF2}" type="parTrans" cxnId="{6205B800-A8EB-49A4-81AA-29B002AD6C9F}">
      <dgm:prSet/>
      <dgm:spPr/>
      <dgm:t>
        <a:bodyPr/>
        <a:lstStyle/>
        <a:p>
          <a:endParaRPr lang="nl-NL"/>
        </a:p>
      </dgm:t>
    </dgm:pt>
    <dgm:pt modelId="{F9673E67-DF5B-4C9D-A695-424551BCD1B7}" type="sibTrans" cxnId="{6205B800-A8EB-49A4-81AA-29B002AD6C9F}">
      <dgm:prSet/>
      <dgm:spPr/>
      <dgm:t>
        <a:bodyPr/>
        <a:lstStyle/>
        <a:p>
          <a:endParaRPr lang="nl-NL"/>
        </a:p>
      </dgm:t>
    </dgm:pt>
    <dgm:pt modelId="{D74BC307-D360-472E-8582-B029C74C18D6}">
      <dgm:prSet phldrT="[Tekst]" custT="1"/>
      <dgm:spPr/>
      <dgm:t>
        <a:bodyPr/>
        <a:lstStyle/>
        <a:p>
          <a:pPr algn="ctr"/>
          <a:r>
            <a:rPr lang="nl-NL" sz="1200" b="1" dirty="0"/>
            <a:t>Communication block</a:t>
          </a:r>
        </a:p>
        <a:p>
          <a:pPr algn="ctr"/>
          <a:r>
            <a:rPr lang="nl-NL" sz="1100" b="1" dirty="0">
              <a:solidFill>
                <a:srgbClr val="FFFF00"/>
              </a:solidFill>
            </a:rPr>
            <a:t> </a:t>
          </a:r>
          <a:r>
            <a:rPr lang="nl-NL" sz="1100" b="1" dirty="0" err="1">
              <a:solidFill>
                <a:srgbClr val="FFFF00"/>
              </a:solidFill>
            </a:rPr>
            <a:t>Pulsed</a:t>
          </a:r>
          <a:r>
            <a:rPr lang="nl-NL" sz="1100" b="1" dirty="0">
              <a:solidFill>
                <a:srgbClr val="FFFF00"/>
              </a:solidFill>
            </a:rPr>
            <a:t> </a:t>
          </a:r>
          <a:r>
            <a:rPr lang="nl-NL" sz="1100" b="1" dirty="0" err="1">
              <a:solidFill>
                <a:srgbClr val="FFFF00"/>
              </a:solidFill>
            </a:rPr>
            <a:t>combined</a:t>
          </a:r>
          <a:endParaRPr lang="nl-NL" sz="1100" b="1" dirty="0">
            <a:solidFill>
              <a:srgbClr val="FFFF00"/>
            </a:solidFill>
          </a:endParaRPr>
        </a:p>
        <a:p>
          <a:pPr algn="ctr"/>
          <a:r>
            <a:rPr lang="nl-NL" sz="1100" b="1" dirty="0">
              <a:solidFill>
                <a:srgbClr val="FFFF00"/>
              </a:solidFill>
            </a:rPr>
            <a:t>Clicks combi_</a:t>
          </a:r>
          <a:r>
            <a:rPr lang="nl-NL" sz="1100" b="1" dirty="0" err="1">
              <a:solidFill>
                <a:srgbClr val="FFFF00"/>
              </a:solidFill>
            </a:rPr>
            <a:t>sweeps</a:t>
          </a:r>
          <a:endParaRPr lang="nl-NL" sz="1100" b="1" dirty="0">
            <a:solidFill>
              <a:srgbClr val="FFFF00"/>
            </a:solidFill>
          </a:endParaRPr>
        </a:p>
        <a:p>
          <a:pPr algn="ctr"/>
          <a:r>
            <a:rPr lang="nl-NL" sz="1100" b="1" dirty="0" err="1">
              <a:solidFill>
                <a:srgbClr val="FFFF00"/>
              </a:solidFill>
            </a:rPr>
            <a:t>Synthetic</a:t>
          </a:r>
          <a:r>
            <a:rPr lang="nl-NL" sz="1100" b="1" dirty="0">
              <a:solidFill>
                <a:srgbClr val="FFFF00"/>
              </a:solidFill>
            </a:rPr>
            <a:t> washout</a:t>
          </a:r>
        </a:p>
      </dgm:t>
    </dgm:pt>
    <dgm:pt modelId="{CDC7215E-D341-4D62-9AFF-C5E195898567}" type="parTrans" cxnId="{9679EE7D-B788-4C94-A3B4-CBB69E277A40}">
      <dgm:prSet/>
      <dgm:spPr/>
      <dgm:t>
        <a:bodyPr/>
        <a:lstStyle/>
        <a:p>
          <a:endParaRPr lang="nl-NL"/>
        </a:p>
      </dgm:t>
    </dgm:pt>
    <dgm:pt modelId="{43877AE5-6E26-4C96-966D-10647FDCB41E}" type="sibTrans" cxnId="{9679EE7D-B788-4C94-A3B4-CBB69E277A40}">
      <dgm:prSet/>
      <dgm:spPr/>
      <dgm:t>
        <a:bodyPr/>
        <a:lstStyle/>
        <a:p>
          <a:endParaRPr lang="nl-NL"/>
        </a:p>
      </dgm:t>
    </dgm:pt>
    <dgm:pt modelId="{09CBC1B3-2B04-47A0-8F10-D3E37112029B}">
      <dgm:prSet custT="1"/>
      <dgm:spPr/>
      <dgm:t>
        <a:bodyPr/>
        <a:lstStyle/>
        <a:p>
          <a:pPr algn="ctr"/>
          <a:r>
            <a:rPr lang="nl-NL" sz="1200" b="1" dirty="0" err="1"/>
            <a:t>Uncomfortable</a:t>
          </a:r>
          <a:endParaRPr lang="nl-NL" sz="1200" b="1" dirty="0"/>
        </a:p>
        <a:p>
          <a:pPr algn="ctr"/>
          <a:r>
            <a:rPr lang="nl-NL" sz="1100" b="1" dirty="0" err="1">
              <a:solidFill>
                <a:srgbClr val="FFFF00"/>
              </a:solidFill>
            </a:rPr>
            <a:t>SweepSaw</a:t>
          </a:r>
          <a:endParaRPr lang="nl-NL" sz="1100" b="1" dirty="0">
            <a:solidFill>
              <a:srgbClr val="FFFF00"/>
            </a:solidFill>
          </a:endParaRPr>
        </a:p>
        <a:p>
          <a:pPr algn="ctr"/>
          <a:r>
            <a:rPr lang="nl-NL" sz="1100" b="1" dirty="0" err="1">
              <a:solidFill>
                <a:srgbClr val="FFFF00"/>
              </a:solidFill>
            </a:rPr>
            <a:t>CombinedSweepsSaw</a:t>
          </a:r>
          <a:endParaRPr lang="nl-NL" sz="1100" b="1" dirty="0">
            <a:solidFill>
              <a:srgbClr val="FFFF00"/>
            </a:solidFill>
          </a:endParaRPr>
        </a:p>
        <a:p>
          <a:pPr algn="ctr"/>
          <a:r>
            <a:rPr lang="nl-NL" sz="1100" b="1" dirty="0" err="1">
              <a:solidFill>
                <a:srgbClr val="FFFF00"/>
              </a:solidFill>
            </a:rPr>
            <a:t>SweepSaw</a:t>
          </a:r>
          <a:r>
            <a:rPr lang="nl-NL" sz="1100" b="1" dirty="0">
              <a:solidFill>
                <a:srgbClr val="FFFF00"/>
              </a:solidFill>
            </a:rPr>
            <a:t>_</a:t>
          </a:r>
          <a:r>
            <a:rPr lang="nl-NL" sz="1100" b="1" dirty="0" err="1">
              <a:solidFill>
                <a:srgbClr val="FFFF00"/>
              </a:solidFill>
            </a:rPr>
            <a:t>pulsed</a:t>
          </a:r>
          <a:r>
            <a:rPr lang="nl-NL" sz="1100" b="1" dirty="0">
              <a:solidFill>
                <a:srgbClr val="FFFF00"/>
              </a:solidFill>
            </a:rPr>
            <a:t> </a:t>
          </a:r>
          <a:r>
            <a:rPr lang="nl-NL" sz="1100" b="1" dirty="0" err="1">
              <a:solidFill>
                <a:srgbClr val="FFFF00"/>
              </a:solidFill>
            </a:rPr>
            <a:t>combined</a:t>
          </a:r>
          <a:endParaRPr lang="nl-NL" sz="1100" b="1" dirty="0">
            <a:solidFill>
              <a:srgbClr val="FFFF00"/>
            </a:solidFill>
          </a:endParaRPr>
        </a:p>
        <a:p>
          <a:pPr algn="ctr"/>
          <a:r>
            <a:rPr lang="nl-NL" sz="1100" b="1" dirty="0">
              <a:solidFill>
                <a:srgbClr val="FFFF00"/>
              </a:solidFill>
            </a:rPr>
            <a:t>Clicks_</a:t>
          </a:r>
          <a:r>
            <a:rPr lang="nl-NL" sz="1100" b="1" dirty="0" err="1">
              <a:solidFill>
                <a:srgbClr val="FFFF00"/>
              </a:solidFill>
            </a:rPr>
            <a:t>Sweeps</a:t>
          </a:r>
          <a:r>
            <a:rPr lang="nl-NL" sz="1100" b="1" dirty="0">
              <a:solidFill>
                <a:srgbClr val="FFFF00"/>
              </a:solidFill>
            </a:rPr>
            <a:t>_</a:t>
          </a:r>
          <a:r>
            <a:rPr lang="nl-NL" sz="1100" b="1" dirty="0" err="1">
              <a:solidFill>
                <a:srgbClr val="FFFF00"/>
              </a:solidFill>
            </a:rPr>
            <a:t>Saw</a:t>
          </a:r>
          <a:endParaRPr lang="nl-NL" sz="1100" b="1" dirty="0">
            <a:solidFill>
              <a:srgbClr val="FFFF00"/>
            </a:solidFill>
          </a:endParaRPr>
        </a:p>
      </dgm:t>
    </dgm:pt>
    <dgm:pt modelId="{A05B2096-8344-458B-9090-CA0ACFF27751}" type="parTrans" cxnId="{E079352A-C762-41DA-9EC9-228929D80A0B}">
      <dgm:prSet/>
      <dgm:spPr/>
      <dgm:t>
        <a:bodyPr/>
        <a:lstStyle/>
        <a:p>
          <a:endParaRPr lang="nl-NL"/>
        </a:p>
      </dgm:t>
    </dgm:pt>
    <dgm:pt modelId="{99B12C20-8984-403A-A299-08D3D00D33BF}" type="sibTrans" cxnId="{E079352A-C762-41DA-9EC9-228929D80A0B}">
      <dgm:prSet/>
      <dgm:spPr/>
      <dgm:t>
        <a:bodyPr/>
        <a:lstStyle/>
        <a:p>
          <a:endParaRPr lang="nl-NL"/>
        </a:p>
      </dgm:t>
    </dgm:pt>
    <dgm:pt modelId="{EE14734E-B9A5-4E2A-BA95-2A330C543FB4}">
      <dgm:prSet custT="1"/>
      <dgm:spPr/>
      <dgm:t>
        <a:bodyPr/>
        <a:lstStyle/>
        <a:p>
          <a:r>
            <a:rPr lang="nl-NL" sz="1200" b="1" dirty="0"/>
            <a:t>Communication block</a:t>
          </a:r>
        </a:p>
        <a:p>
          <a:r>
            <a:rPr lang="nl-NL" sz="1100" b="1" dirty="0">
              <a:solidFill>
                <a:srgbClr val="FFFF00"/>
              </a:solidFill>
            </a:rPr>
            <a:t> Natural washout</a:t>
          </a:r>
        </a:p>
      </dgm:t>
    </dgm:pt>
    <dgm:pt modelId="{BBC08833-3506-4E5A-95E4-CB9D362E84F5}" type="parTrans" cxnId="{80F8108E-AE9E-446B-9371-A8AB08C1F091}">
      <dgm:prSet/>
      <dgm:spPr/>
      <dgm:t>
        <a:bodyPr/>
        <a:lstStyle/>
        <a:p>
          <a:endParaRPr lang="nl-NL"/>
        </a:p>
      </dgm:t>
    </dgm:pt>
    <dgm:pt modelId="{B745B610-F8C0-4FBB-9098-97ABD1FC1064}" type="sibTrans" cxnId="{80F8108E-AE9E-446B-9371-A8AB08C1F091}">
      <dgm:prSet/>
      <dgm:spPr/>
      <dgm:t>
        <a:bodyPr/>
        <a:lstStyle/>
        <a:p>
          <a:endParaRPr lang="nl-NL"/>
        </a:p>
      </dgm:t>
    </dgm:pt>
    <dgm:pt modelId="{3643FAB5-9B24-437B-9240-8587EBDBDAA6}">
      <dgm:prSet custT="1"/>
      <dgm:spPr/>
      <dgm:t>
        <a:bodyPr/>
        <a:lstStyle/>
        <a:p>
          <a:r>
            <a:rPr lang="en-GB" sz="1200" b="1" noProof="0" dirty="0"/>
            <a:t>Intimidation</a:t>
          </a:r>
        </a:p>
        <a:p>
          <a:r>
            <a:rPr lang="en-GB" sz="1100" b="1" noProof="0" dirty="0">
              <a:solidFill>
                <a:srgbClr val="FFFF00"/>
              </a:solidFill>
            </a:rPr>
            <a:t>Pod of residents</a:t>
          </a:r>
        </a:p>
        <a:p>
          <a:r>
            <a:rPr lang="en-GB" sz="1100" b="1" noProof="0" dirty="0">
              <a:solidFill>
                <a:srgbClr val="FFFF00"/>
              </a:solidFill>
            </a:rPr>
            <a:t>Pod of </a:t>
          </a:r>
          <a:r>
            <a:rPr lang="en-GB" sz="1100" b="1" noProof="0" dirty="0" err="1">
              <a:solidFill>
                <a:srgbClr val="FFFF00"/>
              </a:solidFill>
            </a:rPr>
            <a:t>oceanics</a:t>
          </a:r>
          <a:endParaRPr lang="en-GB" sz="1100" b="1" noProof="0" dirty="0">
            <a:solidFill>
              <a:srgbClr val="FFFF00"/>
            </a:solidFill>
          </a:endParaRPr>
        </a:p>
      </dgm:t>
    </dgm:pt>
    <dgm:pt modelId="{659AF979-984E-4018-8D1B-B6C7ED80D6BF}" type="sibTrans" cxnId="{0028596C-BC4C-4E99-B96C-6AEB1A745B81}">
      <dgm:prSet/>
      <dgm:spPr/>
      <dgm:t>
        <a:bodyPr/>
        <a:lstStyle/>
        <a:p>
          <a:endParaRPr lang="nl-NL"/>
        </a:p>
      </dgm:t>
    </dgm:pt>
    <dgm:pt modelId="{F418F045-A095-4707-A4AA-A15F8CED91F4}" type="parTrans" cxnId="{0028596C-BC4C-4E99-B96C-6AEB1A745B81}">
      <dgm:prSet/>
      <dgm:spPr/>
      <dgm:t>
        <a:bodyPr/>
        <a:lstStyle/>
        <a:p>
          <a:endParaRPr lang="nl-NL"/>
        </a:p>
      </dgm:t>
    </dgm:pt>
    <dgm:pt modelId="{57CDB1A1-0091-4DBC-A51B-1567272AF93C}">
      <dgm:prSet custT="1"/>
      <dgm:spPr/>
      <dgm:t>
        <a:bodyPr/>
        <a:lstStyle/>
        <a:p>
          <a:r>
            <a:rPr lang="nl-NL" sz="1200" b="1" dirty="0"/>
            <a:t>Intimidation</a:t>
          </a:r>
        </a:p>
        <a:p>
          <a:r>
            <a:rPr lang="nl-NL" sz="1100" b="1" dirty="0">
              <a:solidFill>
                <a:srgbClr val="FFFF00"/>
              </a:solidFill>
            </a:rPr>
            <a:t> </a:t>
          </a:r>
          <a:r>
            <a:rPr lang="en-GB" sz="1100" b="1" noProof="0" dirty="0">
              <a:solidFill>
                <a:srgbClr val="FFFF00"/>
              </a:solidFill>
            </a:rPr>
            <a:t>Large pod of pilot whales </a:t>
          </a:r>
        </a:p>
      </dgm:t>
    </dgm:pt>
    <dgm:pt modelId="{1DD1AE4B-C503-496D-A2E1-7A452A4E25A6}" type="parTrans" cxnId="{03B401D9-7E52-4323-83AB-2DED5F1D82DA}">
      <dgm:prSet/>
      <dgm:spPr/>
      <dgm:t>
        <a:bodyPr/>
        <a:lstStyle/>
        <a:p>
          <a:endParaRPr lang="nl-NL"/>
        </a:p>
      </dgm:t>
    </dgm:pt>
    <dgm:pt modelId="{06B8FD2C-3D7D-4F77-9054-AE9F3B240CEF}" type="sibTrans" cxnId="{03B401D9-7E52-4323-83AB-2DED5F1D82DA}">
      <dgm:prSet/>
      <dgm:spPr/>
      <dgm:t>
        <a:bodyPr/>
        <a:lstStyle/>
        <a:p>
          <a:endParaRPr lang="nl-NL"/>
        </a:p>
      </dgm:t>
    </dgm:pt>
    <dgm:pt modelId="{C8058EB5-776A-4257-8FEB-1B7170E3FE3C}">
      <dgm:prSet custT="1"/>
      <dgm:spPr/>
      <dgm:t>
        <a:bodyPr/>
        <a:lstStyle/>
        <a:p>
          <a:r>
            <a:rPr lang="nl-NL" sz="1200" b="1" dirty="0"/>
            <a:t>Ramp-up</a:t>
          </a:r>
        </a:p>
        <a:p>
          <a:r>
            <a:rPr lang="nl-NL" sz="1100" b="1" dirty="0">
              <a:solidFill>
                <a:srgbClr val="FFFF00"/>
              </a:solidFill>
            </a:rPr>
            <a:t> Ramp-up 60 sec</a:t>
          </a:r>
        </a:p>
      </dgm:t>
    </dgm:pt>
    <dgm:pt modelId="{D3B67D4D-5663-4315-8CD8-F0C2B17C4AD4}" type="parTrans" cxnId="{362D73DF-FB8A-4036-A5B1-0C46D2DDC06D}">
      <dgm:prSet/>
      <dgm:spPr/>
      <dgm:t>
        <a:bodyPr/>
        <a:lstStyle/>
        <a:p>
          <a:endParaRPr lang="nl-NL"/>
        </a:p>
      </dgm:t>
    </dgm:pt>
    <dgm:pt modelId="{3AB76D0B-AEA3-48A5-B442-B1A323CB40EA}" type="sibTrans" cxnId="{362D73DF-FB8A-4036-A5B1-0C46D2DDC06D}">
      <dgm:prSet/>
      <dgm:spPr/>
      <dgm:t>
        <a:bodyPr/>
        <a:lstStyle/>
        <a:p>
          <a:endParaRPr lang="nl-NL"/>
        </a:p>
      </dgm:t>
    </dgm:pt>
    <dgm:pt modelId="{3B7B49D6-7880-4B07-84F2-D3F921BE818D}" type="pres">
      <dgm:prSet presAssocID="{6EEB1003-28A1-4B58-B656-3D5311204620}" presName="diagram" presStyleCnt="0">
        <dgm:presLayoutVars>
          <dgm:chPref val="1"/>
          <dgm:dir/>
          <dgm:animOne val="branch"/>
          <dgm:animLvl val="lvl"/>
          <dgm:resizeHandles val="exact"/>
        </dgm:presLayoutVars>
      </dgm:prSet>
      <dgm:spPr/>
    </dgm:pt>
    <dgm:pt modelId="{7DD2772B-73BA-4DED-AF8B-146D4333DB24}" type="pres">
      <dgm:prSet presAssocID="{7D37B919-8B9D-463D-8221-E22AABC3E774}" presName="root1" presStyleCnt="0"/>
      <dgm:spPr/>
    </dgm:pt>
    <dgm:pt modelId="{0B93DF29-4CA9-4B2B-B610-CDFB2E11F206}" type="pres">
      <dgm:prSet presAssocID="{7D37B919-8B9D-463D-8221-E22AABC3E774}" presName="LevelOneTextNode" presStyleLbl="node0" presStyleIdx="0" presStyleCnt="1" custScaleX="77456" custScaleY="52962">
        <dgm:presLayoutVars>
          <dgm:chPref val="3"/>
        </dgm:presLayoutVars>
      </dgm:prSet>
      <dgm:spPr/>
    </dgm:pt>
    <dgm:pt modelId="{1E0D8239-C7B1-4D7B-9E59-5558451BED38}" type="pres">
      <dgm:prSet presAssocID="{7D37B919-8B9D-463D-8221-E22AABC3E774}" presName="level2hierChild" presStyleCnt="0"/>
      <dgm:spPr/>
    </dgm:pt>
    <dgm:pt modelId="{5BE6A842-27B2-4F2A-A5DB-AF50EA977672}" type="pres">
      <dgm:prSet presAssocID="{96D41D59-34F9-495A-9E7F-DDA3E95D9D83}" presName="conn2-1" presStyleLbl="parChTrans1D2" presStyleIdx="0" presStyleCnt="2"/>
      <dgm:spPr/>
    </dgm:pt>
    <dgm:pt modelId="{8E1BD417-6288-49DF-B20C-EF1DD5C2EB76}" type="pres">
      <dgm:prSet presAssocID="{96D41D59-34F9-495A-9E7F-DDA3E95D9D83}" presName="connTx" presStyleLbl="parChTrans1D2" presStyleIdx="0" presStyleCnt="2"/>
      <dgm:spPr/>
    </dgm:pt>
    <dgm:pt modelId="{0DCDD781-674E-4AC1-BB90-A377BC7D7406}" type="pres">
      <dgm:prSet presAssocID="{88089ED8-6E4F-4B51-8FC8-932A722DB25F}" presName="root2" presStyleCnt="0"/>
      <dgm:spPr/>
    </dgm:pt>
    <dgm:pt modelId="{9D529770-4F84-4569-9D52-AF2D4A37459C}" type="pres">
      <dgm:prSet presAssocID="{88089ED8-6E4F-4B51-8FC8-932A722DB25F}" presName="LevelTwoTextNode" presStyleLbl="node2" presStyleIdx="0" presStyleCnt="2" custScaleX="76079" custScaleY="54917">
        <dgm:presLayoutVars>
          <dgm:chPref val="3"/>
        </dgm:presLayoutVars>
      </dgm:prSet>
      <dgm:spPr/>
    </dgm:pt>
    <dgm:pt modelId="{1DC10C45-C1FC-4D30-A3DC-77886B276271}" type="pres">
      <dgm:prSet presAssocID="{88089ED8-6E4F-4B51-8FC8-932A722DB25F}" presName="level3hierChild" presStyleCnt="0"/>
      <dgm:spPr/>
    </dgm:pt>
    <dgm:pt modelId="{946CC3C4-72E7-4F0D-8FB3-24FB09798F90}" type="pres">
      <dgm:prSet presAssocID="{CD83D48D-339C-4666-86F6-ABB98842ACBB}" presName="conn2-1" presStyleLbl="parChTrans1D3" presStyleIdx="0" presStyleCnt="5"/>
      <dgm:spPr/>
    </dgm:pt>
    <dgm:pt modelId="{A51FC237-4DE0-464E-8722-154F5866937D}" type="pres">
      <dgm:prSet presAssocID="{CD83D48D-339C-4666-86F6-ABB98842ACBB}" presName="connTx" presStyleLbl="parChTrans1D3" presStyleIdx="0" presStyleCnt="5"/>
      <dgm:spPr/>
    </dgm:pt>
    <dgm:pt modelId="{DA19486D-D053-4744-AB85-F3A5148DE43D}" type="pres">
      <dgm:prSet presAssocID="{C441C182-B8BE-493A-B85D-A90A49976186}" presName="root2" presStyleCnt="0"/>
      <dgm:spPr/>
    </dgm:pt>
    <dgm:pt modelId="{3AD384B6-BAE7-4ADA-88F6-1F9CC3A58014}" type="pres">
      <dgm:prSet presAssocID="{C441C182-B8BE-493A-B85D-A90A49976186}" presName="LevelTwoTextNode" presStyleLbl="node3" presStyleIdx="0" presStyleCnt="5" custScaleX="59732" custScaleY="70934">
        <dgm:presLayoutVars>
          <dgm:chPref val="3"/>
        </dgm:presLayoutVars>
      </dgm:prSet>
      <dgm:spPr/>
    </dgm:pt>
    <dgm:pt modelId="{19F224FB-2452-4F10-824B-A83B3265BB70}" type="pres">
      <dgm:prSet presAssocID="{C441C182-B8BE-493A-B85D-A90A49976186}" presName="level3hierChild" presStyleCnt="0"/>
      <dgm:spPr/>
    </dgm:pt>
    <dgm:pt modelId="{4E32FE6E-664A-4D2C-94D2-298832FE0E09}" type="pres">
      <dgm:prSet presAssocID="{BBC08833-3506-4E5A-95E4-CB9D362E84F5}" presName="conn2-1" presStyleLbl="parChTrans1D4" presStyleIdx="0" presStyleCnt="3"/>
      <dgm:spPr/>
    </dgm:pt>
    <dgm:pt modelId="{F14E0E45-152D-4788-B788-C971432A303D}" type="pres">
      <dgm:prSet presAssocID="{BBC08833-3506-4E5A-95E4-CB9D362E84F5}" presName="connTx" presStyleLbl="parChTrans1D4" presStyleIdx="0" presStyleCnt="3"/>
      <dgm:spPr/>
    </dgm:pt>
    <dgm:pt modelId="{679D6AF6-8BD5-4E17-8E4F-DA1B253979A8}" type="pres">
      <dgm:prSet presAssocID="{EE14734E-B9A5-4E2A-BA95-2A330C543FB4}" presName="root2" presStyleCnt="0"/>
      <dgm:spPr/>
    </dgm:pt>
    <dgm:pt modelId="{702C16AC-EF6B-48D6-B70F-4DDA609D5F0E}" type="pres">
      <dgm:prSet presAssocID="{EE14734E-B9A5-4E2A-BA95-2A330C543FB4}" presName="LevelTwoTextNode" presStyleLbl="node4" presStyleIdx="0" presStyleCnt="3" custScaleX="207998" custScaleY="73717">
        <dgm:presLayoutVars>
          <dgm:chPref val="3"/>
        </dgm:presLayoutVars>
      </dgm:prSet>
      <dgm:spPr/>
    </dgm:pt>
    <dgm:pt modelId="{4EBBE4A2-246B-4A33-AB28-FA881D614FB8}" type="pres">
      <dgm:prSet presAssocID="{EE14734E-B9A5-4E2A-BA95-2A330C543FB4}" presName="level3hierChild" presStyleCnt="0"/>
      <dgm:spPr/>
    </dgm:pt>
    <dgm:pt modelId="{354410CE-622A-4E12-9F27-2E86A7CCAFF0}" type="pres">
      <dgm:prSet presAssocID="{F418F045-A095-4707-A4AA-A15F8CED91F4}" presName="conn2-1" presStyleLbl="parChTrans1D4" presStyleIdx="1" presStyleCnt="3"/>
      <dgm:spPr/>
    </dgm:pt>
    <dgm:pt modelId="{78C2238F-9858-4664-BAAD-69A8C9253951}" type="pres">
      <dgm:prSet presAssocID="{F418F045-A095-4707-A4AA-A15F8CED91F4}" presName="connTx" presStyleLbl="parChTrans1D4" presStyleIdx="1" presStyleCnt="3"/>
      <dgm:spPr/>
    </dgm:pt>
    <dgm:pt modelId="{0714B94B-540A-4DBF-9577-A2FFD7F615B1}" type="pres">
      <dgm:prSet presAssocID="{3643FAB5-9B24-437B-9240-8587EBDBDAA6}" presName="root2" presStyleCnt="0"/>
      <dgm:spPr/>
    </dgm:pt>
    <dgm:pt modelId="{39203250-7759-40CF-B9A7-6C27D2521C7D}" type="pres">
      <dgm:prSet presAssocID="{3643FAB5-9B24-437B-9240-8587EBDBDAA6}" presName="LevelTwoTextNode" presStyleLbl="node4" presStyleIdx="1" presStyleCnt="3" custScaleX="207998" custScaleY="107792">
        <dgm:presLayoutVars>
          <dgm:chPref val="3"/>
        </dgm:presLayoutVars>
      </dgm:prSet>
      <dgm:spPr/>
    </dgm:pt>
    <dgm:pt modelId="{77060014-D0A7-4EAB-B2EC-E83A3509A0EF}" type="pres">
      <dgm:prSet presAssocID="{3643FAB5-9B24-437B-9240-8587EBDBDAA6}" presName="level3hierChild" presStyleCnt="0"/>
      <dgm:spPr/>
    </dgm:pt>
    <dgm:pt modelId="{B9A67E8C-750D-4ACC-B43D-15420482FCF3}" type="pres">
      <dgm:prSet presAssocID="{1ADD8939-C985-4956-A63E-59FEF1299E09}" presName="conn2-1" presStyleLbl="parChTrans1D3" presStyleIdx="1" presStyleCnt="5"/>
      <dgm:spPr/>
    </dgm:pt>
    <dgm:pt modelId="{2EBA58D3-8F57-4D4D-9D02-D02039CC0940}" type="pres">
      <dgm:prSet presAssocID="{1ADD8939-C985-4956-A63E-59FEF1299E09}" presName="connTx" presStyleLbl="parChTrans1D3" presStyleIdx="1" presStyleCnt="5"/>
      <dgm:spPr/>
    </dgm:pt>
    <dgm:pt modelId="{DDE363AC-05BC-4C18-960F-30969594C9D6}" type="pres">
      <dgm:prSet presAssocID="{C8710CEF-9AC5-4EB0-8528-B4C043AF7F0F}" presName="root2" presStyleCnt="0"/>
      <dgm:spPr/>
    </dgm:pt>
    <dgm:pt modelId="{B5580333-2B65-4F3B-88FB-1014BA799FAB}" type="pres">
      <dgm:prSet presAssocID="{C8710CEF-9AC5-4EB0-8528-B4C043AF7F0F}" presName="LevelTwoTextNode" presStyleLbl="node3" presStyleIdx="1" presStyleCnt="5" custScaleX="59732" custScaleY="77093">
        <dgm:presLayoutVars>
          <dgm:chPref val="3"/>
        </dgm:presLayoutVars>
      </dgm:prSet>
      <dgm:spPr/>
    </dgm:pt>
    <dgm:pt modelId="{27DE1B2B-DF19-442A-A6C8-7D2E75D64831}" type="pres">
      <dgm:prSet presAssocID="{C8710CEF-9AC5-4EB0-8528-B4C043AF7F0F}" presName="level3hierChild" presStyleCnt="0"/>
      <dgm:spPr/>
    </dgm:pt>
    <dgm:pt modelId="{8C684185-E0B1-4CB1-A968-E7AFBAAED3C1}" type="pres">
      <dgm:prSet presAssocID="{1DD1AE4B-C503-496D-A2E1-7A452A4E25A6}" presName="conn2-1" presStyleLbl="parChTrans1D4" presStyleIdx="2" presStyleCnt="3"/>
      <dgm:spPr/>
    </dgm:pt>
    <dgm:pt modelId="{CD169A74-B724-4592-A584-32FF1E9BCD37}" type="pres">
      <dgm:prSet presAssocID="{1DD1AE4B-C503-496D-A2E1-7A452A4E25A6}" presName="connTx" presStyleLbl="parChTrans1D4" presStyleIdx="2" presStyleCnt="3"/>
      <dgm:spPr/>
    </dgm:pt>
    <dgm:pt modelId="{CFFC4FC2-ACDC-4424-A1BE-3A3D3AAF1EC1}" type="pres">
      <dgm:prSet presAssocID="{57CDB1A1-0091-4DBC-A51B-1567272AF93C}" presName="root2" presStyleCnt="0"/>
      <dgm:spPr/>
    </dgm:pt>
    <dgm:pt modelId="{2CF5A4FB-35A7-4AC5-94B8-210376376EB7}" type="pres">
      <dgm:prSet presAssocID="{57CDB1A1-0091-4DBC-A51B-1567272AF93C}" presName="LevelTwoTextNode" presStyleLbl="node4" presStyleIdx="2" presStyleCnt="3" custScaleX="207998" custScaleY="67689">
        <dgm:presLayoutVars>
          <dgm:chPref val="3"/>
        </dgm:presLayoutVars>
      </dgm:prSet>
      <dgm:spPr/>
    </dgm:pt>
    <dgm:pt modelId="{EDF603D1-D6B3-461A-B09D-E7B42E66E984}" type="pres">
      <dgm:prSet presAssocID="{57CDB1A1-0091-4DBC-A51B-1567272AF93C}" presName="level3hierChild" presStyleCnt="0"/>
      <dgm:spPr/>
    </dgm:pt>
    <dgm:pt modelId="{A7BE06A3-A24E-4E1B-8E08-46EEF29BDE3B}" type="pres">
      <dgm:prSet presAssocID="{EFE36A16-4050-4FC8-8888-7D9016890CF2}" presName="conn2-1" presStyleLbl="parChTrans1D2" presStyleIdx="1" presStyleCnt="2"/>
      <dgm:spPr/>
    </dgm:pt>
    <dgm:pt modelId="{806D0084-EB76-45A4-B1E3-33A0A3AFB324}" type="pres">
      <dgm:prSet presAssocID="{EFE36A16-4050-4FC8-8888-7D9016890CF2}" presName="connTx" presStyleLbl="parChTrans1D2" presStyleIdx="1" presStyleCnt="2"/>
      <dgm:spPr/>
    </dgm:pt>
    <dgm:pt modelId="{E762DFA6-BB54-4A8D-88E8-B1F3A4B2D556}" type="pres">
      <dgm:prSet presAssocID="{4125C89D-4B0B-471C-91D5-6E8A2A9A7FC3}" presName="root2" presStyleCnt="0"/>
      <dgm:spPr/>
    </dgm:pt>
    <dgm:pt modelId="{AC8C3408-DE73-48C9-A230-1039ED775342}" type="pres">
      <dgm:prSet presAssocID="{4125C89D-4B0B-471C-91D5-6E8A2A9A7FC3}" presName="LevelTwoTextNode" presStyleLbl="node2" presStyleIdx="1" presStyleCnt="2" custScaleX="116460" custScaleY="95661">
        <dgm:presLayoutVars>
          <dgm:chPref val="3"/>
        </dgm:presLayoutVars>
      </dgm:prSet>
      <dgm:spPr/>
    </dgm:pt>
    <dgm:pt modelId="{DD3A2A11-435B-4D35-9275-0E2A5D534AED}" type="pres">
      <dgm:prSet presAssocID="{4125C89D-4B0B-471C-91D5-6E8A2A9A7FC3}" presName="level3hierChild" presStyleCnt="0"/>
      <dgm:spPr/>
    </dgm:pt>
    <dgm:pt modelId="{56DE795B-037B-4387-9733-39ED7B87141A}" type="pres">
      <dgm:prSet presAssocID="{CDC7215E-D341-4D62-9AFF-C5E195898567}" presName="conn2-1" presStyleLbl="parChTrans1D3" presStyleIdx="2" presStyleCnt="5"/>
      <dgm:spPr/>
    </dgm:pt>
    <dgm:pt modelId="{5F55BCCE-2A6F-4C0B-9577-81ED67867E6A}" type="pres">
      <dgm:prSet presAssocID="{CDC7215E-D341-4D62-9AFF-C5E195898567}" presName="connTx" presStyleLbl="parChTrans1D3" presStyleIdx="2" presStyleCnt="5"/>
      <dgm:spPr/>
    </dgm:pt>
    <dgm:pt modelId="{713044D9-CBBB-47F9-A18A-50B4C8D1A161}" type="pres">
      <dgm:prSet presAssocID="{D74BC307-D360-472E-8582-B029C74C18D6}" presName="root2" presStyleCnt="0"/>
      <dgm:spPr/>
    </dgm:pt>
    <dgm:pt modelId="{7BF6BA0B-03FB-4064-8661-0EAC32AE443D}" type="pres">
      <dgm:prSet presAssocID="{D74BC307-D360-472E-8582-B029C74C18D6}" presName="LevelTwoTextNode" presStyleLbl="node3" presStyleIdx="2" presStyleCnt="5" custScaleX="207998" custScaleY="161883" custLinFactNeighborX="59830" custLinFactNeighborY="84991">
        <dgm:presLayoutVars>
          <dgm:chPref val="3"/>
        </dgm:presLayoutVars>
      </dgm:prSet>
      <dgm:spPr/>
    </dgm:pt>
    <dgm:pt modelId="{83E2FD77-ADA8-422F-8813-7B0EC7756D99}" type="pres">
      <dgm:prSet presAssocID="{D74BC307-D360-472E-8582-B029C74C18D6}" presName="level3hierChild" presStyleCnt="0"/>
      <dgm:spPr/>
    </dgm:pt>
    <dgm:pt modelId="{A2CB97EE-759D-47B0-BEF9-F8E551DDAACB}" type="pres">
      <dgm:prSet presAssocID="{A05B2096-8344-458B-9090-CA0ACFF27751}" presName="conn2-1" presStyleLbl="parChTrans1D3" presStyleIdx="3" presStyleCnt="5"/>
      <dgm:spPr/>
    </dgm:pt>
    <dgm:pt modelId="{ABB22775-3ACC-40C8-996A-BB973532F3F4}" type="pres">
      <dgm:prSet presAssocID="{A05B2096-8344-458B-9090-CA0ACFF27751}" presName="connTx" presStyleLbl="parChTrans1D3" presStyleIdx="3" presStyleCnt="5"/>
      <dgm:spPr/>
    </dgm:pt>
    <dgm:pt modelId="{C34168CA-C977-4ABF-98D7-6EA959E33F20}" type="pres">
      <dgm:prSet presAssocID="{09CBC1B3-2B04-47A0-8F10-D3E37112029B}" presName="root2" presStyleCnt="0"/>
      <dgm:spPr/>
    </dgm:pt>
    <dgm:pt modelId="{FCC5653E-228A-47F4-A046-C41818F73851}" type="pres">
      <dgm:prSet presAssocID="{09CBC1B3-2B04-47A0-8F10-D3E37112029B}" presName="LevelTwoTextNode" presStyleLbl="node3" presStyleIdx="3" presStyleCnt="5" custScaleX="207998" custScaleY="194115" custLinFactNeighborX="59830" custLinFactNeighborY="94385">
        <dgm:presLayoutVars>
          <dgm:chPref val="3"/>
        </dgm:presLayoutVars>
      </dgm:prSet>
      <dgm:spPr/>
    </dgm:pt>
    <dgm:pt modelId="{44AA40BE-BA1F-471D-BA61-2DD3B32015A7}" type="pres">
      <dgm:prSet presAssocID="{09CBC1B3-2B04-47A0-8F10-D3E37112029B}" presName="level3hierChild" presStyleCnt="0"/>
      <dgm:spPr/>
    </dgm:pt>
    <dgm:pt modelId="{86C76A77-88C7-414C-BC7D-D47DF097E912}" type="pres">
      <dgm:prSet presAssocID="{D3B67D4D-5663-4315-8CD8-F0C2B17C4AD4}" presName="conn2-1" presStyleLbl="parChTrans1D3" presStyleIdx="4" presStyleCnt="5"/>
      <dgm:spPr/>
    </dgm:pt>
    <dgm:pt modelId="{A556B6CF-B460-4DBF-823D-17F36B5E1EF7}" type="pres">
      <dgm:prSet presAssocID="{D3B67D4D-5663-4315-8CD8-F0C2B17C4AD4}" presName="connTx" presStyleLbl="parChTrans1D3" presStyleIdx="4" presStyleCnt="5"/>
      <dgm:spPr/>
    </dgm:pt>
    <dgm:pt modelId="{4117BFA6-2F9D-4B72-9478-D8EB6981AB3A}" type="pres">
      <dgm:prSet presAssocID="{C8058EB5-776A-4257-8FEB-1B7170E3FE3C}" presName="root2" presStyleCnt="0"/>
      <dgm:spPr/>
    </dgm:pt>
    <dgm:pt modelId="{E8146E63-D968-459B-98A9-9B3A0BCAF48A}" type="pres">
      <dgm:prSet presAssocID="{C8058EB5-776A-4257-8FEB-1B7170E3FE3C}" presName="LevelTwoTextNode" presStyleLbl="node3" presStyleIdx="4" presStyleCnt="5" custScaleX="207998" custScaleY="81096" custLinFactY="-187226" custLinFactNeighborX="59830" custLinFactNeighborY="-200000">
        <dgm:presLayoutVars>
          <dgm:chPref val="3"/>
        </dgm:presLayoutVars>
      </dgm:prSet>
      <dgm:spPr/>
    </dgm:pt>
    <dgm:pt modelId="{EA9C266A-63F5-4589-9495-980FAD52E24A}" type="pres">
      <dgm:prSet presAssocID="{C8058EB5-776A-4257-8FEB-1B7170E3FE3C}" presName="level3hierChild" presStyleCnt="0"/>
      <dgm:spPr/>
    </dgm:pt>
  </dgm:ptLst>
  <dgm:cxnLst>
    <dgm:cxn modelId="{B6CF8FA0-8FF6-4C16-B265-ED6EF6C8ECA1}" type="presOf" srcId="{09CBC1B3-2B04-47A0-8F10-D3E37112029B}" destId="{FCC5653E-228A-47F4-A046-C41818F73851}" srcOrd="0" destOrd="0" presId="urn:microsoft.com/office/officeart/2005/8/layout/hierarchy2"/>
    <dgm:cxn modelId="{1843039D-5538-4A5E-9078-1D22379A8545}" type="presOf" srcId="{BBC08833-3506-4E5A-95E4-CB9D362E84F5}" destId="{4E32FE6E-664A-4D2C-94D2-298832FE0E09}" srcOrd="0" destOrd="0" presId="urn:microsoft.com/office/officeart/2005/8/layout/hierarchy2"/>
    <dgm:cxn modelId="{9679EE7D-B788-4C94-A3B4-CBB69E277A40}" srcId="{4125C89D-4B0B-471C-91D5-6E8A2A9A7FC3}" destId="{D74BC307-D360-472E-8582-B029C74C18D6}" srcOrd="0" destOrd="0" parTransId="{CDC7215E-D341-4D62-9AFF-C5E195898567}" sibTransId="{43877AE5-6E26-4C96-966D-10647FDCB41E}"/>
    <dgm:cxn modelId="{01A86312-ADA6-459B-8C51-00787809CFB6}" type="presOf" srcId="{1DD1AE4B-C503-496D-A2E1-7A452A4E25A6}" destId="{CD169A74-B724-4592-A584-32FF1E9BCD37}" srcOrd="1" destOrd="0" presId="urn:microsoft.com/office/officeart/2005/8/layout/hierarchy2"/>
    <dgm:cxn modelId="{E079352A-C762-41DA-9EC9-228929D80A0B}" srcId="{4125C89D-4B0B-471C-91D5-6E8A2A9A7FC3}" destId="{09CBC1B3-2B04-47A0-8F10-D3E37112029B}" srcOrd="1" destOrd="0" parTransId="{A05B2096-8344-458B-9090-CA0ACFF27751}" sibTransId="{99B12C20-8984-403A-A299-08D3D00D33BF}"/>
    <dgm:cxn modelId="{03B401D9-7E52-4323-83AB-2DED5F1D82DA}" srcId="{C8710CEF-9AC5-4EB0-8528-B4C043AF7F0F}" destId="{57CDB1A1-0091-4DBC-A51B-1567272AF93C}" srcOrd="0" destOrd="0" parTransId="{1DD1AE4B-C503-496D-A2E1-7A452A4E25A6}" sibTransId="{06B8FD2C-3D7D-4F77-9054-AE9F3B240CEF}"/>
    <dgm:cxn modelId="{DA5E6514-1703-48D5-8169-4355504196BD}" type="presOf" srcId="{EFE36A16-4050-4FC8-8888-7D9016890CF2}" destId="{806D0084-EB76-45A4-B1E3-33A0A3AFB324}" srcOrd="1" destOrd="0" presId="urn:microsoft.com/office/officeart/2005/8/layout/hierarchy2"/>
    <dgm:cxn modelId="{CEE31DC0-3985-499B-8877-6D71BFF6952A}" type="presOf" srcId="{6EEB1003-28A1-4B58-B656-3D5311204620}" destId="{3B7B49D6-7880-4B07-84F2-D3F921BE818D}" srcOrd="0" destOrd="0" presId="urn:microsoft.com/office/officeart/2005/8/layout/hierarchy2"/>
    <dgm:cxn modelId="{79FC70D8-C3E5-489A-83C1-015A1EE78C9E}" type="presOf" srcId="{BBC08833-3506-4E5A-95E4-CB9D362E84F5}" destId="{F14E0E45-152D-4788-B788-C971432A303D}" srcOrd="1" destOrd="0" presId="urn:microsoft.com/office/officeart/2005/8/layout/hierarchy2"/>
    <dgm:cxn modelId="{37056035-4863-448E-AA28-7DAC567B1094}" srcId="{88089ED8-6E4F-4B51-8FC8-932A722DB25F}" destId="{C441C182-B8BE-493A-B85D-A90A49976186}" srcOrd="0" destOrd="0" parTransId="{CD83D48D-339C-4666-86F6-ABB98842ACBB}" sibTransId="{EDCD27F7-CFD7-4D3A-A17D-08967B0531FF}"/>
    <dgm:cxn modelId="{18E8F387-FD22-4A4A-B11C-32E1B8E51147}" type="presOf" srcId="{EFE36A16-4050-4FC8-8888-7D9016890CF2}" destId="{A7BE06A3-A24E-4E1B-8E08-46EEF29BDE3B}" srcOrd="0" destOrd="0" presId="urn:microsoft.com/office/officeart/2005/8/layout/hierarchy2"/>
    <dgm:cxn modelId="{C0015245-1952-49DE-BA26-923CB8658F2F}" type="presOf" srcId="{3643FAB5-9B24-437B-9240-8587EBDBDAA6}" destId="{39203250-7759-40CF-B9A7-6C27D2521C7D}" srcOrd="0" destOrd="0" presId="urn:microsoft.com/office/officeart/2005/8/layout/hierarchy2"/>
    <dgm:cxn modelId="{DE17AA75-DFD4-4AFB-B137-4637B245ED98}" type="presOf" srcId="{CDC7215E-D341-4D62-9AFF-C5E195898567}" destId="{5F55BCCE-2A6F-4C0B-9577-81ED67867E6A}" srcOrd="1" destOrd="0" presId="urn:microsoft.com/office/officeart/2005/8/layout/hierarchy2"/>
    <dgm:cxn modelId="{F1D4ED0F-CD24-4E3C-93F0-4FE20C4C41BB}" type="presOf" srcId="{A05B2096-8344-458B-9090-CA0ACFF27751}" destId="{A2CB97EE-759D-47B0-BEF9-F8E551DDAACB}" srcOrd="0" destOrd="0" presId="urn:microsoft.com/office/officeart/2005/8/layout/hierarchy2"/>
    <dgm:cxn modelId="{362D73DF-FB8A-4036-A5B1-0C46D2DDC06D}" srcId="{4125C89D-4B0B-471C-91D5-6E8A2A9A7FC3}" destId="{C8058EB5-776A-4257-8FEB-1B7170E3FE3C}" srcOrd="2" destOrd="0" parTransId="{D3B67D4D-5663-4315-8CD8-F0C2B17C4AD4}" sibTransId="{3AB76D0B-AEA3-48A5-B442-B1A323CB40EA}"/>
    <dgm:cxn modelId="{4809CFE0-25DF-45FD-95FB-4091CC2B54AB}" srcId="{6EEB1003-28A1-4B58-B656-3D5311204620}" destId="{7D37B919-8B9D-463D-8221-E22AABC3E774}" srcOrd="0" destOrd="0" parTransId="{706D6B91-A32D-47FD-806F-980C2835464D}" sibTransId="{C172ABEB-5E38-44FB-B695-B860B4F3E1EE}"/>
    <dgm:cxn modelId="{65C89B53-432B-4F1D-8D1C-8167D1B479AB}" type="presOf" srcId="{1DD1AE4B-C503-496D-A2E1-7A452A4E25A6}" destId="{8C684185-E0B1-4CB1-A968-E7AFBAAED3C1}" srcOrd="0" destOrd="0" presId="urn:microsoft.com/office/officeart/2005/8/layout/hierarchy2"/>
    <dgm:cxn modelId="{0028596C-BC4C-4E99-B96C-6AEB1A745B81}" srcId="{C441C182-B8BE-493A-B85D-A90A49976186}" destId="{3643FAB5-9B24-437B-9240-8587EBDBDAA6}" srcOrd="1" destOrd="0" parTransId="{F418F045-A095-4707-A4AA-A15F8CED91F4}" sibTransId="{659AF979-984E-4018-8D1B-B6C7ED80D6BF}"/>
    <dgm:cxn modelId="{F0EA7073-D5CA-4A59-8E4F-86BE0316BAEA}" type="presOf" srcId="{96D41D59-34F9-495A-9E7F-DDA3E95D9D83}" destId="{5BE6A842-27B2-4F2A-A5DB-AF50EA977672}" srcOrd="0" destOrd="0" presId="urn:microsoft.com/office/officeart/2005/8/layout/hierarchy2"/>
    <dgm:cxn modelId="{D11FB168-1A3E-45A1-B150-AA253B4F2A52}" type="presOf" srcId="{1ADD8939-C985-4956-A63E-59FEF1299E09}" destId="{2EBA58D3-8F57-4D4D-9D02-D02039CC0940}" srcOrd="1" destOrd="0" presId="urn:microsoft.com/office/officeart/2005/8/layout/hierarchy2"/>
    <dgm:cxn modelId="{47C0F76D-597E-4F81-AE73-DA94833043F5}" type="presOf" srcId="{CD83D48D-339C-4666-86F6-ABB98842ACBB}" destId="{946CC3C4-72E7-4F0D-8FB3-24FB09798F90}" srcOrd="0" destOrd="0" presId="urn:microsoft.com/office/officeart/2005/8/layout/hierarchy2"/>
    <dgm:cxn modelId="{442EB220-1B9A-4AA5-9AEE-8F2D0764B9BE}" type="presOf" srcId="{57CDB1A1-0091-4DBC-A51B-1567272AF93C}" destId="{2CF5A4FB-35A7-4AC5-94B8-210376376EB7}" srcOrd="0" destOrd="0" presId="urn:microsoft.com/office/officeart/2005/8/layout/hierarchy2"/>
    <dgm:cxn modelId="{8871B903-6E6E-4F85-9F25-253621B22CD9}" type="presOf" srcId="{1ADD8939-C985-4956-A63E-59FEF1299E09}" destId="{B9A67E8C-750D-4ACC-B43D-15420482FCF3}" srcOrd="0" destOrd="0" presId="urn:microsoft.com/office/officeart/2005/8/layout/hierarchy2"/>
    <dgm:cxn modelId="{F03F3742-0845-4F37-97AC-6D4375EA10D2}" srcId="{88089ED8-6E4F-4B51-8FC8-932A722DB25F}" destId="{C8710CEF-9AC5-4EB0-8528-B4C043AF7F0F}" srcOrd="1" destOrd="0" parTransId="{1ADD8939-C985-4956-A63E-59FEF1299E09}" sibTransId="{EBC7BAF4-38F2-4FCA-A6FF-A7BCF1908BED}"/>
    <dgm:cxn modelId="{78465988-7B50-4C6A-B764-43D937F48491}" type="presOf" srcId="{7D37B919-8B9D-463D-8221-E22AABC3E774}" destId="{0B93DF29-4CA9-4B2B-B610-CDFB2E11F206}" srcOrd="0" destOrd="0" presId="urn:microsoft.com/office/officeart/2005/8/layout/hierarchy2"/>
    <dgm:cxn modelId="{E1F1804A-7300-43A7-8DF6-D5E05662BE77}" type="presOf" srcId="{C8710CEF-9AC5-4EB0-8528-B4C043AF7F0F}" destId="{B5580333-2B65-4F3B-88FB-1014BA799FAB}" srcOrd="0" destOrd="0" presId="urn:microsoft.com/office/officeart/2005/8/layout/hierarchy2"/>
    <dgm:cxn modelId="{1E9CE2BB-CDB7-4C7D-AA0B-C2873DB9D6DB}" type="presOf" srcId="{EE14734E-B9A5-4E2A-BA95-2A330C543FB4}" destId="{702C16AC-EF6B-48D6-B70F-4DDA609D5F0E}" srcOrd="0" destOrd="0" presId="urn:microsoft.com/office/officeart/2005/8/layout/hierarchy2"/>
    <dgm:cxn modelId="{A12519AC-1A70-4176-AD9C-42E86F659D5C}" type="presOf" srcId="{D74BC307-D360-472E-8582-B029C74C18D6}" destId="{7BF6BA0B-03FB-4064-8661-0EAC32AE443D}" srcOrd="0" destOrd="0" presId="urn:microsoft.com/office/officeart/2005/8/layout/hierarchy2"/>
    <dgm:cxn modelId="{95C7A4F3-A92B-4F35-8DE6-E9CAAAE9773D}" srcId="{7D37B919-8B9D-463D-8221-E22AABC3E774}" destId="{88089ED8-6E4F-4B51-8FC8-932A722DB25F}" srcOrd="0" destOrd="0" parTransId="{96D41D59-34F9-495A-9E7F-DDA3E95D9D83}" sibTransId="{1E56B435-758A-436E-B4A3-CC5FDD7438A4}"/>
    <dgm:cxn modelId="{ED912C30-F1C6-4AC1-8D48-6FED809819E5}" type="presOf" srcId="{F418F045-A095-4707-A4AA-A15F8CED91F4}" destId="{354410CE-622A-4E12-9F27-2E86A7CCAFF0}" srcOrd="0" destOrd="0" presId="urn:microsoft.com/office/officeart/2005/8/layout/hierarchy2"/>
    <dgm:cxn modelId="{C44520D2-F402-42C8-AD0B-E47036971494}" type="presOf" srcId="{D3B67D4D-5663-4315-8CD8-F0C2B17C4AD4}" destId="{A556B6CF-B460-4DBF-823D-17F36B5E1EF7}" srcOrd="1" destOrd="0" presId="urn:microsoft.com/office/officeart/2005/8/layout/hierarchy2"/>
    <dgm:cxn modelId="{8799B917-1239-4CF4-86ED-C46B61687350}" type="presOf" srcId="{CD83D48D-339C-4666-86F6-ABB98842ACBB}" destId="{A51FC237-4DE0-464E-8722-154F5866937D}" srcOrd="1" destOrd="0" presId="urn:microsoft.com/office/officeart/2005/8/layout/hierarchy2"/>
    <dgm:cxn modelId="{38E32708-4F21-4CF8-8A18-168614DD1527}" type="presOf" srcId="{CDC7215E-D341-4D62-9AFF-C5E195898567}" destId="{56DE795B-037B-4387-9733-39ED7B87141A}" srcOrd="0" destOrd="0" presId="urn:microsoft.com/office/officeart/2005/8/layout/hierarchy2"/>
    <dgm:cxn modelId="{DA468ACC-DAEF-4EB9-9554-0B2D592273B6}" type="presOf" srcId="{A05B2096-8344-458B-9090-CA0ACFF27751}" destId="{ABB22775-3ACC-40C8-996A-BB973532F3F4}" srcOrd="1" destOrd="0" presId="urn:microsoft.com/office/officeart/2005/8/layout/hierarchy2"/>
    <dgm:cxn modelId="{80F8108E-AE9E-446B-9371-A8AB08C1F091}" srcId="{C441C182-B8BE-493A-B85D-A90A49976186}" destId="{EE14734E-B9A5-4E2A-BA95-2A330C543FB4}" srcOrd="0" destOrd="0" parTransId="{BBC08833-3506-4E5A-95E4-CB9D362E84F5}" sibTransId="{B745B610-F8C0-4FBB-9098-97ABD1FC1064}"/>
    <dgm:cxn modelId="{CAD94DDE-D950-4472-B6FA-710B2AC75471}" type="presOf" srcId="{4125C89D-4B0B-471C-91D5-6E8A2A9A7FC3}" destId="{AC8C3408-DE73-48C9-A230-1039ED775342}" srcOrd="0" destOrd="0" presId="urn:microsoft.com/office/officeart/2005/8/layout/hierarchy2"/>
    <dgm:cxn modelId="{1E033D0A-92B4-4C56-946B-55E6AC6A31CB}" type="presOf" srcId="{F418F045-A095-4707-A4AA-A15F8CED91F4}" destId="{78C2238F-9858-4664-BAAD-69A8C9253951}" srcOrd="1" destOrd="0" presId="urn:microsoft.com/office/officeart/2005/8/layout/hierarchy2"/>
    <dgm:cxn modelId="{8896A65F-1CBC-40F9-8409-278B43584D6D}" type="presOf" srcId="{96D41D59-34F9-495A-9E7F-DDA3E95D9D83}" destId="{8E1BD417-6288-49DF-B20C-EF1DD5C2EB76}" srcOrd="1" destOrd="0" presId="urn:microsoft.com/office/officeart/2005/8/layout/hierarchy2"/>
    <dgm:cxn modelId="{319FB7B1-6F9F-4905-9B00-D34D9534926A}" type="presOf" srcId="{D3B67D4D-5663-4315-8CD8-F0C2B17C4AD4}" destId="{86C76A77-88C7-414C-BC7D-D47DF097E912}" srcOrd="0" destOrd="0" presId="urn:microsoft.com/office/officeart/2005/8/layout/hierarchy2"/>
    <dgm:cxn modelId="{25F5F246-C9F0-4FF0-9F52-BEE75D47FF69}" type="presOf" srcId="{88089ED8-6E4F-4B51-8FC8-932A722DB25F}" destId="{9D529770-4F84-4569-9D52-AF2D4A37459C}" srcOrd="0" destOrd="0" presId="urn:microsoft.com/office/officeart/2005/8/layout/hierarchy2"/>
    <dgm:cxn modelId="{6205B800-A8EB-49A4-81AA-29B002AD6C9F}" srcId="{7D37B919-8B9D-463D-8221-E22AABC3E774}" destId="{4125C89D-4B0B-471C-91D5-6E8A2A9A7FC3}" srcOrd="1" destOrd="0" parTransId="{EFE36A16-4050-4FC8-8888-7D9016890CF2}" sibTransId="{F9673E67-DF5B-4C9D-A695-424551BCD1B7}"/>
    <dgm:cxn modelId="{E314321C-1BA5-416E-9EA6-760F796CE605}" type="presOf" srcId="{C8058EB5-776A-4257-8FEB-1B7170E3FE3C}" destId="{E8146E63-D968-459B-98A9-9B3A0BCAF48A}" srcOrd="0" destOrd="0" presId="urn:microsoft.com/office/officeart/2005/8/layout/hierarchy2"/>
    <dgm:cxn modelId="{C32293A7-25AA-4134-8682-82F240A79BF9}" type="presOf" srcId="{C441C182-B8BE-493A-B85D-A90A49976186}" destId="{3AD384B6-BAE7-4ADA-88F6-1F9CC3A58014}" srcOrd="0" destOrd="0" presId="urn:microsoft.com/office/officeart/2005/8/layout/hierarchy2"/>
    <dgm:cxn modelId="{04F7D606-4C53-4203-94D3-4556E7A161A2}" type="presParOf" srcId="{3B7B49D6-7880-4B07-84F2-D3F921BE818D}" destId="{7DD2772B-73BA-4DED-AF8B-146D4333DB24}" srcOrd="0" destOrd="0" presId="urn:microsoft.com/office/officeart/2005/8/layout/hierarchy2"/>
    <dgm:cxn modelId="{73AA9964-E98D-416E-9264-4E67B06EB5BB}" type="presParOf" srcId="{7DD2772B-73BA-4DED-AF8B-146D4333DB24}" destId="{0B93DF29-4CA9-4B2B-B610-CDFB2E11F206}" srcOrd="0" destOrd="0" presId="urn:microsoft.com/office/officeart/2005/8/layout/hierarchy2"/>
    <dgm:cxn modelId="{6A3ECE89-76BE-4B15-83B3-668BA5383BAA}" type="presParOf" srcId="{7DD2772B-73BA-4DED-AF8B-146D4333DB24}" destId="{1E0D8239-C7B1-4D7B-9E59-5558451BED38}" srcOrd="1" destOrd="0" presId="urn:microsoft.com/office/officeart/2005/8/layout/hierarchy2"/>
    <dgm:cxn modelId="{A768983E-0E9B-4518-8FED-E5A68E164D32}" type="presParOf" srcId="{1E0D8239-C7B1-4D7B-9E59-5558451BED38}" destId="{5BE6A842-27B2-4F2A-A5DB-AF50EA977672}" srcOrd="0" destOrd="0" presId="urn:microsoft.com/office/officeart/2005/8/layout/hierarchy2"/>
    <dgm:cxn modelId="{087B3D98-EE07-4EF6-86C7-F8E8BF98A808}" type="presParOf" srcId="{5BE6A842-27B2-4F2A-A5DB-AF50EA977672}" destId="{8E1BD417-6288-49DF-B20C-EF1DD5C2EB76}" srcOrd="0" destOrd="0" presId="urn:microsoft.com/office/officeart/2005/8/layout/hierarchy2"/>
    <dgm:cxn modelId="{339A734E-34C7-42CB-A977-FB8884AB06A4}" type="presParOf" srcId="{1E0D8239-C7B1-4D7B-9E59-5558451BED38}" destId="{0DCDD781-674E-4AC1-BB90-A377BC7D7406}" srcOrd="1" destOrd="0" presId="urn:microsoft.com/office/officeart/2005/8/layout/hierarchy2"/>
    <dgm:cxn modelId="{5138D6B1-9E68-43DC-B680-C7BBD13E3F0D}" type="presParOf" srcId="{0DCDD781-674E-4AC1-BB90-A377BC7D7406}" destId="{9D529770-4F84-4569-9D52-AF2D4A37459C}" srcOrd="0" destOrd="0" presId="urn:microsoft.com/office/officeart/2005/8/layout/hierarchy2"/>
    <dgm:cxn modelId="{2C300061-359F-49CD-84E4-0752A26178DF}" type="presParOf" srcId="{0DCDD781-674E-4AC1-BB90-A377BC7D7406}" destId="{1DC10C45-C1FC-4D30-A3DC-77886B276271}" srcOrd="1" destOrd="0" presId="urn:microsoft.com/office/officeart/2005/8/layout/hierarchy2"/>
    <dgm:cxn modelId="{BEE7F694-2E53-4A59-8593-5A3A039D694B}" type="presParOf" srcId="{1DC10C45-C1FC-4D30-A3DC-77886B276271}" destId="{946CC3C4-72E7-4F0D-8FB3-24FB09798F90}" srcOrd="0" destOrd="0" presId="urn:microsoft.com/office/officeart/2005/8/layout/hierarchy2"/>
    <dgm:cxn modelId="{5FE4D0C3-A362-4AA4-AEC9-B4CAA06F34E1}" type="presParOf" srcId="{946CC3C4-72E7-4F0D-8FB3-24FB09798F90}" destId="{A51FC237-4DE0-464E-8722-154F5866937D}" srcOrd="0" destOrd="0" presId="urn:microsoft.com/office/officeart/2005/8/layout/hierarchy2"/>
    <dgm:cxn modelId="{41640E4F-C39B-4A1E-8CAD-AE93A2CBCA22}" type="presParOf" srcId="{1DC10C45-C1FC-4D30-A3DC-77886B276271}" destId="{DA19486D-D053-4744-AB85-F3A5148DE43D}" srcOrd="1" destOrd="0" presId="urn:microsoft.com/office/officeart/2005/8/layout/hierarchy2"/>
    <dgm:cxn modelId="{79DC3F35-9781-4435-8A2D-4F9C5FEE13B6}" type="presParOf" srcId="{DA19486D-D053-4744-AB85-F3A5148DE43D}" destId="{3AD384B6-BAE7-4ADA-88F6-1F9CC3A58014}" srcOrd="0" destOrd="0" presId="urn:microsoft.com/office/officeart/2005/8/layout/hierarchy2"/>
    <dgm:cxn modelId="{3450289F-AB0E-4552-9596-01F9C9DFCBD2}" type="presParOf" srcId="{DA19486D-D053-4744-AB85-F3A5148DE43D}" destId="{19F224FB-2452-4F10-824B-A83B3265BB70}" srcOrd="1" destOrd="0" presId="urn:microsoft.com/office/officeart/2005/8/layout/hierarchy2"/>
    <dgm:cxn modelId="{19928BB7-B869-46B3-8AF7-66E3BC234F7C}" type="presParOf" srcId="{19F224FB-2452-4F10-824B-A83B3265BB70}" destId="{4E32FE6E-664A-4D2C-94D2-298832FE0E09}" srcOrd="0" destOrd="0" presId="urn:microsoft.com/office/officeart/2005/8/layout/hierarchy2"/>
    <dgm:cxn modelId="{5A00D5C7-985A-42A4-844F-CBD24A193327}" type="presParOf" srcId="{4E32FE6E-664A-4D2C-94D2-298832FE0E09}" destId="{F14E0E45-152D-4788-B788-C971432A303D}" srcOrd="0" destOrd="0" presId="urn:microsoft.com/office/officeart/2005/8/layout/hierarchy2"/>
    <dgm:cxn modelId="{210B83C1-523B-42EC-8468-0039727CAD65}" type="presParOf" srcId="{19F224FB-2452-4F10-824B-A83B3265BB70}" destId="{679D6AF6-8BD5-4E17-8E4F-DA1B253979A8}" srcOrd="1" destOrd="0" presId="urn:microsoft.com/office/officeart/2005/8/layout/hierarchy2"/>
    <dgm:cxn modelId="{EE6FA516-8F8E-4036-AF74-598B12CC811C}" type="presParOf" srcId="{679D6AF6-8BD5-4E17-8E4F-DA1B253979A8}" destId="{702C16AC-EF6B-48D6-B70F-4DDA609D5F0E}" srcOrd="0" destOrd="0" presId="urn:microsoft.com/office/officeart/2005/8/layout/hierarchy2"/>
    <dgm:cxn modelId="{274A590A-2833-4476-BF07-EA3E42567219}" type="presParOf" srcId="{679D6AF6-8BD5-4E17-8E4F-DA1B253979A8}" destId="{4EBBE4A2-246B-4A33-AB28-FA881D614FB8}" srcOrd="1" destOrd="0" presId="urn:microsoft.com/office/officeart/2005/8/layout/hierarchy2"/>
    <dgm:cxn modelId="{DCD8BB56-BF3D-40F1-9D1F-D23D2AD2B8C9}" type="presParOf" srcId="{19F224FB-2452-4F10-824B-A83B3265BB70}" destId="{354410CE-622A-4E12-9F27-2E86A7CCAFF0}" srcOrd="2" destOrd="0" presId="urn:microsoft.com/office/officeart/2005/8/layout/hierarchy2"/>
    <dgm:cxn modelId="{DDB7698B-EAC3-4F35-A6B8-8CC69518A83D}" type="presParOf" srcId="{354410CE-622A-4E12-9F27-2E86A7CCAFF0}" destId="{78C2238F-9858-4664-BAAD-69A8C9253951}" srcOrd="0" destOrd="0" presId="urn:microsoft.com/office/officeart/2005/8/layout/hierarchy2"/>
    <dgm:cxn modelId="{872C0CB9-8AAE-4B16-8069-355F5E3261E7}" type="presParOf" srcId="{19F224FB-2452-4F10-824B-A83B3265BB70}" destId="{0714B94B-540A-4DBF-9577-A2FFD7F615B1}" srcOrd="3" destOrd="0" presId="urn:microsoft.com/office/officeart/2005/8/layout/hierarchy2"/>
    <dgm:cxn modelId="{A3B9732A-ECA9-4520-8379-AEB30706D9B6}" type="presParOf" srcId="{0714B94B-540A-4DBF-9577-A2FFD7F615B1}" destId="{39203250-7759-40CF-B9A7-6C27D2521C7D}" srcOrd="0" destOrd="0" presId="urn:microsoft.com/office/officeart/2005/8/layout/hierarchy2"/>
    <dgm:cxn modelId="{85F370A7-D2A2-42C3-A761-AC7D0D2180CD}" type="presParOf" srcId="{0714B94B-540A-4DBF-9577-A2FFD7F615B1}" destId="{77060014-D0A7-4EAB-B2EC-E83A3509A0EF}" srcOrd="1" destOrd="0" presId="urn:microsoft.com/office/officeart/2005/8/layout/hierarchy2"/>
    <dgm:cxn modelId="{F8B913AA-D462-4CD2-A2EF-1570FD36F2EC}" type="presParOf" srcId="{1DC10C45-C1FC-4D30-A3DC-77886B276271}" destId="{B9A67E8C-750D-4ACC-B43D-15420482FCF3}" srcOrd="2" destOrd="0" presId="urn:microsoft.com/office/officeart/2005/8/layout/hierarchy2"/>
    <dgm:cxn modelId="{CB28E782-F337-4B0F-8531-BF17EFB1F60A}" type="presParOf" srcId="{B9A67E8C-750D-4ACC-B43D-15420482FCF3}" destId="{2EBA58D3-8F57-4D4D-9D02-D02039CC0940}" srcOrd="0" destOrd="0" presId="urn:microsoft.com/office/officeart/2005/8/layout/hierarchy2"/>
    <dgm:cxn modelId="{7C977DDD-3B7D-4E31-911F-788CD5EB4F33}" type="presParOf" srcId="{1DC10C45-C1FC-4D30-A3DC-77886B276271}" destId="{DDE363AC-05BC-4C18-960F-30969594C9D6}" srcOrd="3" destOrd="0" presId="urn:microsoft.com/office/officeart/2005/8/layout/hierarchy2"/>
    <dgm:cxn modelId="{3C96635E-38C7-4205-AA92-438552C07062}" type="presParOf" srcId="{DDE363AC-05BC-4C18-960F-30969594C9D6}" destId="{B5580333-2B65-4F3B-88FB-1014BA799FAB}" srcOrd="0" destOrd="0" presId="urn:microsoft.com/office/officeart/2005/8/layout/hierarchy2"/>
    <dgm:cxn modelId="{0C852A84-CFDD-4B6B-B978-C763BCAA6EDE}" type="presParOf" srcId="{DDE363AC-05BC-4C18-960F-30969594C9D6}" destId="{27DE1B2B-DF19-442A-A6C8-7D2E75D64831}" srcOrd="1" destOrd="0" presId="urn:microsoft.com/office/officeart/2005/8/layout/hierarchy2"/>
    <dgm:cxn modelId="{DC77386B-51A5-4CEC-86CB-1D8054166230}" type="presParOf" srcId="{27DE1B2B-DF19-442A-A6C8-7D2E75D64831}" destId="{8C684185-E0B1-4CB1-A968-E7AFBAAED3C1}" srcOrd="0" destOrd="0" presId="urn:microsoft.com/office/officeart/2005/8/layout/hierarchy2"/>
    <dgm:cxn modelId="{53FE7D40-61B0-42DB-89CE-76065E1F0EFD}" type="presParOf" srcId="{8C684185-E0B1-4CB1-A968-E7AFBAAED3C1}" destId="{CD169A74-B724-4592-A584-32FF1E9BCD37}" srcOrd="0" destOrd="0" presId="urn:microsoft.com/office/officeart/2005/8/layout/hierarchy2"/>
    <dgm:cxn modelId="{51192413-55D3-467F-A824-C2740D5646E5}" type="presParOf" srcId="{27DE1B2B-DF19-442A-A6C8-7D2E75D64831}" destId="{CFFC4FC2-ACDC-4424-A1BE-3A3D3AAF1EC1}" srcOrd="1" destOrd="0" presId="urn:microsoft.com/office/officeart/2005/8/layout/hierarchy2"/>
    <dgm:cxn modelId="{1169A0DC-0D18-4CC1-BCFB-B86720661E74}" type="presParOf" srcId="{CFFC4FC2-ACDC-4424-A1BE-3A3D3AAF1EC1}" destId="{2CF5A4FB-35A7-4AC5-94B8-210376376EB7}" srcOrd="0" destOrd="0" presId="urn:microsoft.com/office/officeart/2005/8/layout/hierarchy2"/>
    <dgm:cxn modelId="{04F4272A-AB07-4C9F-B6BE-40EB8C1A7DD1}" type="presParOf" srcId="{CFFC4FC2-ACDC-4424-A1BE-3A3D3AAF1EC1}" destId="{EDF603D1-D6B3-461A-B09D-E7B42E66E984}" srcOrd="1" destOrd="0" presId="urn:microsoft.com/office/officeart/2005/8/layout/hierarchy2"/>
    <dgm:cxn modelId="{D82B4AD5-3CDB-47C6-BF91-113775C71CC4}" type="presParOf" srcId="{1E0D8239-C7B1-4D7B-9E59-5558451BED38}" destId="{A7BE06A3-A24E-4E1B-8E08-46EEF29BDE3B}" srcOrd="2" destOrd="0" presId="urn:microsoft.com/office/officeart/2005/8/layout/hierarchy2"/>
    <dgm:cxn modelId="{C3127207-8EFB-449A-8979-497E981F42ED}" type="presParOf" srcId="{A7BE06A3-A24E-4E1B-8E08-46EEF29BDE3B}" destId="{806D0084-EB76-45A4-B1E3-33A0A3AFB324}" srcOrd="0" destOrd="0" presId="urn:microsoft.com/office/officeart/2005/8/layout/hierarchy2"/>
    <dgm:cxn modelId="{EB6C0C08-4612-492C-BE10-E755D357BBA6}" type="presParOf" srcId="{1E0D8239-C7B1-4D7B-9E59-5558451BED38}" destId="{E762DFA6-BB54-4A8D-88E8-B1F3A4B2D556}" srcOrd="3" destOrd="0" presId="urn:microsoft.com/office/officeart/2005/8/layout/hierarchy2"/>
    <dgm:cxn modelId="{40D6D377-7E03-4F42-A9D6-D0C12B04599F}" type="presParOf" srcId="{E762DFA6-BB54-4A8D-88E8-B1F3A4B2D556}" destId="{AC8C3408-DE73-48C9-A230-1039ED775342}" srcOrd="0" destOrd="0" presId="urn:microsoft.com/office/officeart/2005/8/layout/hierarchy2"/>
    <dgm:cxn modelId="{EDE0FF0C-5795-411E-998E-228097183C07}" type="presParOf" srcId="{E762DFA6-BB54-4A8D-88E8-B1F3A4B2D556}" destId="{DD3A2A11-435B-4D35-9275-0E2A5D534AED}" srcOrd="1" destOrd="0" presId="urn:microsoft.com/office/officeart/2005/8/layout/hierarchy2"/>
    <dgm:cxn modelId="{75A50F1C-A335-449B-8BEC-CD36A5D811D0}" type="presParOf" srcId="{DD3A2A11-435B-4D35-9275-0E2A5D534AED}" destId="{56DE795B-037B-4387-9733-39ED7B87141A}" srcOrd="0" destOrd="0" presId="urn:microsoft.com/office/officeart/2005/8/layout/hierarchy2"/>
    <dgm:cxn modelId="{34826460-2151-4872-B5E3-FCB015BCDE92}" type="presParOf" srcId="{56DE795B-037B-4387-9733-39ED7B87141A}" destId="{5F55BCCE-2A6F-4C0B-9577-81ED67867E6A}" srcOrd="0" destOrd="0" presId="urn:microsoft.com/office/officeart/2005/8/layout/hierarchy2"/>
    <dgm:cxn modelId="{637E05CC-A534-4F7E-AD67-A643C3090F60}" type="presParOf" srcId="{DD3A2A11-435B-4D35-9275-0E2A5D534AED}" destId="{713044D9-CBBB-47F9-A18A-50B4C8D1A161}" srcOrd="1" destOrd="0" presId="urn:microsoft.com/office/officeart/2005/8/layout/hierarchy2"/>
    <dgm:cxn modelId="{D11B5DB8-0500-435D-8D2F-C1CD0AD06F14}" type="presParOf" srcId="{713044D9-CBBB-47F9-A18A-50B4C8D1A161}" destId="{7BF6BA0B-03FB-4064-8661-0EAC32AE443D}" srcOrd="0" destOrd="0" presId="urn:microsoft.com/office/officeart/2005/8/layout/hierarchy2"/>
    <dgm:cxn modelId="{87D91C19-2A49-439F-996A-4FAC22A8577D}" type="presParOf" srcId="{713044D9-CBBB-47F9-A18A-50B4C8D1A161}" destId="{83E2FD77-ADA8-422F-8813-7B0EC7756D99}" srcOrd="1" destOrd="0" presId="urn:microsoft.com/office/officeart/2005/8/layout/hierarchy2"/>
    <dgm:cxn modelId="{AFE46433-5674-4CD8-9C4A-4F41B21B3D4B}" type="presParOf" srcId="{DD3A2A11-435B-4D35-9275-0E2A5D534AED}" destId="{A2CB97EE-759D-47B0-BEF9-F8E551DDAACB}" srcOrd="2" destOrd="0" presId="urn:microsoft.com/office/officeart/2005/8/layout/hierarchy2"/>
    <dgm:cxn modelId="{B04672F1-ECFF-4D61-AFD7-ADBA683ED9C8}" type="presParOf" srcId="{A2CB97EE-759D-47B0-BEF9-F8E551DDAACB}" destId="{ABB22775-3ACC-40C8-996A-BB973532F3F4}" srcOrd="0" destOrd="0" presId="urn:microsoft.com/office/officeart/2005/8/layout/hierarchy2"/>
    <dgm:cxn modelId="{F570A309-8A55-4E6A-8FB8-4D548B89E2FC}" type="presParOf" srcId="{DD3A2A11-435B-4D35-9275-0E2A5D534AED}" destId="{C34168CA-C977-4ABF-98D7-6EA959E33F20}" srcOrd="3" destOrd="0" presId="urn:microsoft.com/office/officeart/2005/8/layout/hierarchy2"/>
    <dgm:cxn modelId="{A3B96EB9-C648-477D-BDC0-DF6D82E5B310}" type="presParOf" srcId="{C34168CA-C977-4ABF-98D7-6EA959E33F20}" destId="{FCC5653E-228A-47F4-A046-C41818F73851}" srcOrd="0" destOrd="0" presId="urn:microsoft.com/office/officeart/2005/8/layout/hierarchy2"/>
    <dgm:cxn modelId="{9B8CBFCF-9983-43DD-9BF3-268FCBBA6348}" type="presParOf" srcId="{C34168CA-C977-4ABF-98D7-6EA959E33F20}" destId="{44AA40BE-BA1F-471D-BA61-2DD3B32015A7}" srcOrd="1" destOrd="0" presId="urn:microsoft.com/office/officeart/2005/8/layout/hierarchy2"/>
    <dgm:cxn modelId="{8E6D2E0B-B522-4C09-AE42-DCF62D906D42}" type="presParOf" srcId="{DD3A2A11-435B-4D35-9275-0E2A5D534AED}" destId="{86C76A77-88C7-414C-BC7D-D47DF097E912}" srcOrd="4" destOrd="0" presId="urn:microsoft.com/office/officeart/2005/8/layout/hierarchy2"/>
    <dgm:cxn modelId="{F038C78E-E4E3-466E-AC5A-4B39F54994DE}" type="presParOf" srcId="{86C76A77-88C7-414C-BC7D-D47DF097E912}" destId="{A556B6CF-B460-4DBF-823D-17F36B5E1EF7}" srcOrd="0" destOrd="0" presId="urn:microsoft.com/office/officeart/2005/8/layout/hierarchy2"/>
    <dgm:cxn modelId="{5B1AC68F-E9B3-48FC-A307-C14EFDCB92D1}" type="presParOf" srcId="{DD3A2A11-435B-4D35-9275-0E2A5D534AED}" destId="{4117BFA6-2F9D-4B72-9478-D8EB6981AB3A}" srcOrd="5" destOrd="0" presId="urn:microsoft.com/office/officeart/2005/8/layout/hierarchy2"/>
    <dgm:cxn modelId="{2884061F-9B2A-4012-915E-912367ED8333}" type="presParOf" srcId="{4117BFA6-2F9D-4B72-9478-D8EB6981AB3A}" destId="{E8146E63-D968-459B-98A9-9B3A0BCAF48A}" srcOrd="0" destOrd="0" presId="urn:microsoft.com/office/officeart/2005/8/layout/hierarchy2"/>
    <dgm:cxn modelId="{40AF72C6-88EC-4448-A7FB-0172DCB3433D}" type="presParOf" srcId="{4117BFA6-2F9D-4B72-9478-D8EB6981AB3A}" destId="{EA9C266A-63F5-4589-9495-980FAD52E24A}"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3DF29-4CA9-4B2B-B610-CDFB2E11F206}">
      <dsp:nvSpPr>
        <dsp:cNvPr id="0" name=""/>
        <dsp:cNvSpPr/>
      </dsp:nvSpPr>
      <dsp:spPr>
        <a:xfrm>
          <a:off x="436544" y="2152380"/>
          <a:ext cx="987942" cy="3377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nl-NL" sz="1400" b="1" kern="1200" dirty="0" err="1"/>
            <a:t>Signals</a:t>
          </a:r>
          <a:endParaRPr lang="nl-NL" sz="1400" b="1" kern="1200" dirty="0"/>
        </a:p>
      </dsp:txBody>
      <dsp:txXfrm>
        <a:off x="446437" y="2162273"/>
        <a:ext cx="968156" cy="317976"/>
      </dsp:txXfrm>
    </dsp:sp>
    <dsp:sp modelId="{5BE6A842-27B2-4F2A-A5DB-AF50EA977672}">
      <dsp:nvSpPr>
        <dsp:cNvPr id="0" name=""/>
        <dsp:cNvSpPr/>
      </dsp:nvSpPr>
      <dsp:spPr>
        <a:xfrm rot="17571719">
          <a:off x="1022984" y="1704518"/>
          <a:ext cx="1313201" cy="23443"/>
        </a:xfrm>
        <a:custGeom>
          <a:avLst/>
          <a:gdLst/>
          <a:ahLst/>
          <a:cxnLst/>
          <a:rect l="0" t="0" r="0" b="0"/>
          <a:pathLst>
            <a:path>
              <a:moveTo>
                <a:pt x="0" y="11721"/>
              </a:moveTo>
              <a:lnTo>
                <a:pt x="1313201" y="1172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1646755" y="1683410"/>
        <a:ext cx="65660" cy="65660"/>
      </dsp:txXfrm>
    </dsp:sp>
    <dsp:sp modelId="{9D529770-4F84-4569-9D52-AF2D4A37459C}">
      <dsp:nvSpPr>
        <dsp:cNvPr id="0" name=""/>
        <dsp:cNvSpPr/>
      </dsp:nvSpPr>
      <dsp:spPr>
        <a:xfrm>
          <a:off x="1934682" y="936105"/>
          <a:ext cx="970379" cy="350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nl-NL" sz="1400" b="1" kern="1200" dirty="0" err="1"/>
            <a:t>Natural</a:t>
          </a:r>
          <a:endParaRPr lang="nl-NL" sz="1400" b="1" kern="1200" dirty="0"/>
        </a:p>
      </dsp:txBody>
      <dsp:txXfrm>
        <a:off x="1944940" y="946363"/>
        <a:ext cx="949863" cy="329714"/>
      </dsp:txXfrm>
    </dsp:sp>
    <dsp:sp modelId="{946CC3C4-72E7-4F0D-8FB3-24FB09798F90}">
      <dsp:nvSpPr>
        <dsp:cNvPr id="0" name=""/>
        <dsp:cNvSpPr/>
      </dsp:nvSpPr>
      <dsp:spPr>
        <a:xfrm rot="19008817">
          <a:off x="2810294" y="860059"/>
          <a:ext cx="699730" cy="23443"/>
        </a:xfrm>
        <a:custGeom>
          <a:avLst/>
          <a:gdLst/>
          <a:ahLst/>
          <a:cxnLst/>
          <a:rect l="0" t="0" r="0" b="0"/>
          <a:pathLst>
            <a:path>
              <a:moveTo>
                <a:pt x="0" y="11721"/>
              </a:moveTo>
              <a:lnTo>
                <a:pt x="699730"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3142666" y="854288"/>
        <a:ext cx="34986" cy="34986"/>
      </dsp:txXfrm>
    </dsp:sp>
    <dsp:sp modelId="{3AD384B6-BAE7-4ADA-88F6-1F9CC3A58014}">
      <dsp:nvSpPr>
        <dsp:cNvPr id="0" name=""/>
        <dsp:cNvSpPr/>
      </dsp:nvSpPr>
      <dsp:spPr>
        <a:xfrm>
          <a:off x="3415257" y="406153"/>
          <a:ext cx="761874" cy="4523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nl-NL" sz="1400" b="1" kern="1200" dirty="0"/>
            <a:t>Killer </a:t>
          </a:r>
          <a:r>
            <a:rPr lang="nl-NL" sz="1400" b="1" kern="1200" dirty="0" err="1"/>
            <a:t>Whale</a:t>
          </a:r>
          <a:endParaRPr lang="nl-NL" sz="1400" b="1" kern="1200" dirty="0"/>
        </a:p>
      </dsp:txBody>
      <dsp:txXfrm>
        <a:off x="3428507" y="419403"/>
        <a:ext cx="735374" cy="425877"/>
      </dsp:txXfrm>
    </dsp:sp>
    <dsp:sp modelId="{4E32FE6E-664A-4D2C-94D2-298832FE0E09}">
      <dsp:nvSpPr>
        <dsp:cNvPr id="0" name=""/>
        <dsp:cNvSpPr/>
      </dsp:nvSpPr>
      <dsp:spPr>
        <a:xfrm rot="19349734">
          <a:off x="4110667" y="424845"/>
          <a:ext cx="643125" cy="23443"/>
        </a:xfrm>
        <a:custGeom>
          <a:avLst/>
          <a:gdLst/>
          <a:ahLst/>
          <a:cxnLst/>
          <a:rect l="0" t="0" r="0" b="0"/>
          <a:pathLst>
            <a:path>
              <a:moveTo>
                <a:pt x="0" y="11721"/>
              </a:moveTo>
              <a:lnTo>
                <a:pt x="643125"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4416152" y="420489"/>
        <a:ext cx="32156" cy="32156"/>
      </dsp:txXfrm>
    </dsp:sp>
    <dsp:sp modelId="{702C16AC-EF6B-48D6-B70F-4DDA609D5F0E}">
      <dsp:nvSpPr>
        <dsp:cNvPr id="0" name=""/>
        <dsp:cNvSpPr/>
      </dsp:nvSpPr>
      <dsp:spPr>
        <a:xfrm>
          <a:off x="4687328" y="5730"/>
          <a:ext cx="2652991" cy="4701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nl-NL" sz="1200" b="1" kern="1200" dirty="0"/>
            <a:t>Communication block</a:t>
          </a:r>
        </a:p>
        <a:p>
          <a:pPr lvl="0" algn="ctr" defTabSz="533400">
            <a:lnSpc>
              <a:spcPct val="90000"/>
            </a:lnSpc>
            <a:spcBef>
              <a:spcPct val="0"/>
            </a:spcBef>
            <a:spcAft>
              <a:spcPct val="35000"/>
            </a:spcAft>
          </a:pPr>
          <a:r>
            <a:rPr lang="nl-NL" sz="1100" b="1" kern="1200" dirty="0">
              <a:solidFill>
                <a:srgbClr val="FFFF00"/>
              </a:solidFill>
            </a:rPr>
            <a:t> Natural washout</a:t>
          </a:r>
        </a:p>
      </dsp:txBody>
      <dsp:txXfrm>
        <a:off x="4701098" y="19500"/>
        <a:ext cx="2625451" cy="442586"/>
      </dsp:txXfrm>
    </dsp:sp>
    <dsp:sp modelId="{354410CE-622A-4E12-9F27-2E86A7CCAFF0}">
      <dsp:nvSpPr>
        <dsp:cNvPr id="0" name=""/>
        <dsp:cNvSpPr/>
      </dsp:nvSpPr>
      <dsp:spPr>
        <a:xfrm rot="1740453">
          <a:off x="4140541" y="762067"/>
          <a:ext cx="583376" cy="23443"/>
        </a:xfrm>
        <a:custGeom>
          <a:avLst/>
          <a:gdLst/>
          <a:ahLst/>
          <a:cxnLst/>
          <a:rect l="0" t="0" r="0" b="0"/>
          <a:pathLst>
            <a:path>
              <a:moveTo>
                <a:pt x="0" y="11721"/>
              </a:moveTo>
              <a:lnTo>
                <a:pt x="583376"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4417645" y="759205"/>
        <a:ext cx="29168" cy="29168"/>
      </dsp:txXfrm>
    </dsp:sp>
    <dsp:sp modelId="{39203250-7759-40CF-B9A7-6C27D2521C7D}">
      <dsp:nvSpPr>
        <dsp:cNvPr id="0" name=""/>
        <dsp:cNvSpPr/>
      </dsp:nvSpPr>
      <dsp:spPr>
        <a:xfrm>
          <a:off x="4687328" y="571517"/>
          <a:ext cx="2652991" cy="6874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b="1" kern="1200" noProof="0" dirty="0"/>
            <a:t>Intimidation</a:t>
          </a:r>
        </a:p>
        <a:p>
          <a:pPr lvl="0" algn="ctr" defTabSz="533400">
            <a:lnSpc>
              <a:spcPct val="90000"/>
            </a:lnSpc>
            <a:spcBef>
              <a:spcPct val="0"/>
            </a:spcBef>
            <a:spcAft>
              <a:spcPct val="35000"/>
            </a:spcAft>
          </a:pPr>
          <a:r>
            <a:rPr lang="en-GB" sz="1100" b="1" kern="1200" noProof="0" dirty="0">
              <a:solidFill>
                <a:srgbClr val="FFFF00"/>
              </a:solidFill>
            </a:rPr>
            <a:t>Pod of residents</a:t>
          </a:r>
        </a:p>
        <a:p>
          <a:pPr lvl="0" algn="ctr" defTabSz="533400">
            <a:lnSpc>
              <a:spcPct val="90000"/>
            </a:lnSpc>
            <a:spcBef>
              <a:spcPct val="0"/>
            </a:spcBef>
            <a:spcAft>
              <a:spcPct val="35000"/>
            </a:spcAft>
          </a:pPr>
          <a:r>
            <a:rPr lang="en-GB" sz="1100" b="1" kern="1200" noProof="0" dirty="0">
              <a:solidFill>
                <a:srgbClr val="FFFF00"/>
              </a:solidFill>
            </a:rPr>
            <a:t>Pod of </a:t>
          </a:r>
          <a:r>
            <a:rPr lang="en-GB" sz="1100" b="1" kern="1200" noProof="0" dirty="0" err="1">
              <a:solidFill>
                <a:srgbClr val="FFFF00"/>
              </a:solidFill>
            </a:rPr>
            <a:t>oceanics</a:t>
          </a:r>
          <a:endParaRPr lang="en-GB" sz="1100" b="1" kern="1200" noProof="0" dirty="0">
            <a:solidFill>
              <a:srgbClr val="FFFF00"/>
            </a:solidFill>
          </a:endParaRPr>
        </a:p>
      </dsp:txBody>
      <dsp:txXfrm>
        <a:off x="4707462" y="591651"/>
        <a:ext cx="2612723" cy="647169"/>
      </dsp:txXfrm>
    </dsp:sp>
    <dsp:sp modelId="{B9A67E8C-750D-4ACC-B43D-15420482FCF3}">
      <dsp:nvSpPr>
        <dsp:cNvPr id="0" name=""/>
        <dsp:cNvSpPr/>
      </dsp:nvSpPr>
      <dsp:spPr>
        <a:xfrm rot="2519464">
          <a:off x="2816940" y="1329117"/>
          <a:ext cx="686439" cy="23443"/>
        </a:xfrm>
        <a:custGeom>
          <a:avLst/>
          <a:gdLst/>
          <a:ahLst/>
          <a:cxnLst/>
          <a:rect l="0" t="0" r="0" b="0"/>
          <a:pathLst>
            <a:path>
              <a:moveTo>
                <a:pt x="0" y="11721"/>
              </a:moveTo>
              <a:lnTo>
                <a:pt x="686439"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3142998" y="1323678"/>
        <a:ext cx="34321" cy="34321"/>
      </dsp:txXfrm>
    </dsp:sp>
    <dsp:sp modelId="{B5580333-2B65-4F3B-88FB-1014BA799FAB}">
      <dsp:nvSpPr>
        <dsp:cNvPr id="0" name=""/>
        <dsp:cNvSpPr/>
      </dsp:nvSpPr>
      <dsp:spPr>
        <a:xfrm>
          <a:off x="3415257" y="1324630"/>
          <a:ext cx="761874" cy="491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nl-NL" sz="1400" b="1" kern="1200" dirty="0"/>
            <a:t>Pilot </a:t>
          </a:r>
          <a:r>
            <a:rPr lang="nl-NL" sz="1400" b="1" kern="1200" dirty="0" err="1"/>
            <a:t>Whale</a:t>
          </a:r>
          <a:endParaRPr lang="nl-NL" sz="1400" b="1" kern="1200" dirty="0"/>
        </a:p>
      </dsp:txBody>
      <dsp:txXfrm>
        <a:off x="3429657" y="1339030"/>
        <a:ext cx="733074" cy="462856"/>
      </dsp:txXfrm>
    </dsp:sp>
    <dsp:sp modelId="{8C684185-E0B1-4CB1-A968-E7AFBAAED3C1}">
      <dsp:nvSpPr>
        <dsp:cNvPr id="0" name=""/>
        <dsp:cNvSpPr/>
      </dsp:nvSpPr>
      <dsp:spPr>
        <a:xfrm>
          <a:off x="4177132" y="1558736"/>
          <a:ext cx="510195" cy="23443"/>
        </a:xfrm>
        <a:custGeom>
          <a:avLst/>
          <a:gdLst/>
          <a:ahLst/>
          <a:cxnLst/>
          <a:rect l="0" t="0" r="0" b="0"/>
          <a:pathLst>
            <a:path>
              <a:moveTo>
                <a:pt x="0" y="11721"/>
              </a:moveTo>
              <a:lnTo>
                <a:pt x="510195"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4419475" y="1557703"/>
        <a:ext cx="25509" cy="25509"/>
      </dsp:txXfrm>
    </dsp:sp>
    <dsp:sp modelId="{2CF5A4FB-35A7-4AC5-94B8-210376376EB7}">
      <dsp:nvSpPr>
        <dsp:cNvPr id="0" name=""/>
        <dsp:cNvSpPr/>
      </dsp:nvSpPr>
      <dsp:spPr>
        <a:xfrm>
          <a:off x="4687328" y="1354616"/>
          <a:ext cx="2652991" cy="4316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nl-NL" sz="1200" b="1" kern="1200" dirty="0"/>
            <a:t>Intimidation</a:t>
          </a:r>
        </a:p>
        <a:p>
          <a:pPr lvl="0" algn="ctr" defTabSz="533400">
            <a:lnSpc>
              <a:spcPct val="90000"/>
            </a:lnSpc>
            <a:spcBef>
              <a:spcPct val="0"/>
            </a:spcBef>
            <a:spcAft>
              <a:spcPct val="35000"/>
            </a:spcAft>
          </a:pPr>
          <a:r>
            <a:rPr lang="nl-NL" sz="1100" b="1" kern="1200" dirty="0">
              <a:solidFill>
                <a:srgbClr val="FFFF00"/>
              </a:solidFill>
            </a:rPr>
            <a:t> </a:t>
          </a:r>
          <a:r>
            <a:rPr lang="en-GB" sz="1100" b="1" kern="1200" noProof="0" dirty="0">
              <a:solidFill>
                <a:srgbClr val="FFFF00"/>
              </a:solidFill>
            </a:rPr>
            <a:t>Large pod of pilot whales </a:t>
          </a:r>
        </a:p>
      </dsp:txBody>
      <dsp:txXfrm>
        <a:off x="4699972" y="1367260"/>
        <a:ext cx="2627703" cy="406394"/>
      </dsp:txXfrm>
    </dsp:sp>
    <dsp:sp modelId="{A7BE06A3-A24E-4E1B-8E08-46EEF29BDE3B}">
      <dsp:nvSpPr>
        <dsp:cNvPr id="0" name=""/>
        <dsp:cNvSpPr/>
      </dsp:nvSpPr>
      <dsp:spPr>
        <a:xfrm rot="3882975">
          <a:off x="1082308" y="2849599"/>
          <a:ext cx="1194553" cy="23443"/>
        </a:xfrm>
        <a:custGeom>
          <a:avLst/>
          <a:gdLst/>
          <a:ahLst/>
          <a:cxnLst/>
          <a:rect l="0" t="0" r="0" b="0"/>
          <a:pathLst>
            <a:path>
              <a:moveTo>
                <a:pt x="0" y="11721"/>
              </a:moveTo>
              <a:lnTo>
                <a:pt x="1194553" y="1172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1649721" y="2831457"/>
        <a:ext cx="59727" cy="59727"/>
      </dsp:txXfrm>
    </dsp:sp>
    <dsp:sp modelId="{AC8C3408-DE73-48C9-A230-1039ED775342}">
      <dsp:nvSpPr>
        <dsp:cNvPr id="0" name=""/>
        <dsp:cNvSpPr/>
      </dsp:nvSpPr>
      <dsp:spPr>
        <a:xfrm>
          <a:off x="1934682" y="3096344"/>
          <a:ext cx="1485434" cy="6100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nl-NL" sz="1400" b="1" kern="1200" dirty="0" err="1"/>
            <a:t>Unnatural</a:t>
          </a:r>
          <a:r>
            <a:rPr lang="nl-NL" sz="1400" b="1" kern="1200" dirty="0"/>
            <a:t> </a:t>
          </a:r>
        </a:p>
        <a:p>
          <a:pPr lvl="0" algn="ctr" defTabSz="622300">
            <a:lnSpc>
              <a:spcPct val="90000"/>
            </a:lnSpc>
            <a:spcBef>
              <a:spcPct val="0"/>
            </a:spcBef>
            <a:spcAft>
              <a:spcPct val="35000"/>
            </a:spcAft>
          </a:pPr>
          <a:r>
            <a:rPr lang="nl-NL" sz="1400" b="1" kern="1200" dirty="0"/>
            <a:t>(</a:t>
          </a:r>
          <a:r>
            <a:rPr lang="nl-NL" sz="1400" b="1" kern="1200" dirty="0" err="1"/>
            <a:t>synthesised</a:t>
          </a:r>
          <a:r>
            <a:rPr lang="nl-NL" sz="1400" b="1" kern="1200" dirty="0"/>
            <a:t>)</a:t>
          </a:r>
        </a:p>
      </dsp:txBody>
      <dsp:txXfrm>
        <a:off x="1952550" y="3114212"/>
        <a:ext cx="1449698" cy="574336"/>
      </dsp:txXfrm>
    </dsp:sp>
    <dsp:sp modelId="{56DE795B-037B-4387-9733-39ED7B87141A}">
      <dsp:nvSpPr>
        <dsp:cNvPr id="0" name=""/>
        <dsp:cNvSpPr/>
      </dsp:nvSpPr>
      <dsp:spPr>
        <a:xfrm rot="20477485">
          <a:off x="3384600" y="3174055"/>
          <a:ext cx="1344353" cy="23443"/>
        </a:xfrm>
        <a:custGeom>
          <a:avLst/>
          <a:gdLst/>
          <a:ahLst/>
          <a:cxnLst/>
          <a:rect l="0" t="0" r="0" b="0"/>
          <a:pathLst>
            <a:path>
              <a:moveTo>
                <a:pt x="0" y="11721"/>
              </a:moveTo>
              <a:lnTo>
                <a:pt x="1344353"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4023168" y="3152168"/>
        <a:ext cx="67217" cy="67217"/>
      </dsp:txXfrm>
    </dsp:sp>
    <dsp:sp modelId="{7BF6BA0B-03FB-4064-8661-0EAC32AE443D}">
      <dsp:nvSpPr>
        <dsp:cNvPr id="0" name=""/>
        <dsp:cNvSpPr/>
      </dsp:nvSpPr>
      <dsp:spPr>
        <a:xfrm>
          <a:off x="4693437" y="2453973"/>
          <a:ext cx="2652991" cy="1032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nl-NL" sz="1200" b="1" kern="1200" dirty="0"/>
            <a:t>Communication block</a:t>
          </a:r>
        </a:p>
        <a:p>
          <a:pPr lvl="0" algn="ctr" defTabSz="533400">
            <a:lnSpc>
              <a:spcPct val="90000"/>
            </a:lnSpc>
            <a:spcBef>
              <a:spcPct val="0"/>
            </a:spcBef>
            <a:spcAft>
              <a:spcPct val="35000"/>
            </a:spcAft>
          </a:pPr>
          <a:r>
            <a:rPr lang="nl-NL" sz="1100" b="1" kern="1200" dirty="0">
              <a:solidFill>
                <a:srgbClr val="FFFF00"/>
              </a:solidFill>
            </a:rPr>
            <a:t> </a:t>
          </a:r>
          <a:r>
            <a:rPr lang="nl-NL" sz="1100" b="1" kern="1200" dirty="0" err="1">
              <a:solidFill>
                <a:srgbClr val="FFFF00"/>
              </a:solidFill>
            </a:rPr>
            <a:t>Pulsed</a:t>
          </a:r>
          <a:r>
            <a:rPr lang="nl-NL" sz="1100" b="1" kern="1200" dirty="0">
              <a:solidFill>
                <a:srgbClr val="FFFF00"/>
              </a:solidFill>
            </a:rPr>
            <a:t> </a:t>
          </a:r>
          <a:r>
            <a:rPr lang="nl-NL" sz="1100" b="1" kern="1200" dirty="0" err="1">
              <a:solidFill>
                <a:srgbClr val="FFFF00"/>
              </a:solidFill>
            </a:rPr>
            <a:t>combined</a:t>
          </a:r>
          <a:endParaRPr lang="nl-NL" sz="1100" b="1" kern="1200" dirty="0">
            <a:solidFill>
              <a:srgbClr val="FFFF00"/>
            </a:solidFill>
          </a:endParaRPr>
        </a:p>
        <a:p>
          <a:pPr lvl="0" algn="ctr" defTabSz="533400">
            <a:lnSpc>
              <a:spcPct val="90000"/>
            </a:lnSpc>
            <a:spcBef>
              <a:spcPct val="0"/>
            </a:spcBef>
            <a:spcAft>
              <a:spcPct val="35000"/>
            </a:spcAft>
          </a:pPr>
          <a:r>
            <a:rPr lang="nl-NL" sz="1100" b="1" kern="1200" dirty="0">
              <a:solidFill>
                <a:srgbClr val="FFFF00"/>
              </a:solidFill>
            </a:rPr>
            <a:t>Clicks combi_</a:t>
          </a:r>
          <a:r>
            <a:rPr lang="nl-NL" sz="1100" b="1" kern="1200" dirty="0" err="1">
              <a:solidFill>
                <a:srgbClr val="FFFF00"/>
              </a:solidFill>
            </a:rPr>
            <a:t>sweeps</a:t>
          </a:r>
          <a:endParaRPr lang="nl-NL" sz="1100" b="1" kern="1200" dirty="0">
            <a:solidFill>
              <a:srgbClr val="FFFF00"/>
            </a:solidFill>
          </a:endParaRPr>
        </a:p>
        <a:p>
          <a:pPr lvl="0" algn="ctr" defTabSz="533400">
            <a:lnSpc>
              <a:spcPct val="90000"/>
            </a:lnSpc>
            <a:spcBef>
              <a:spcPct val="0"/>
            </a:spcBef>
            <a:spcAft>
              <a:spcPct val="35000"/>
            </a:spcAft>
          </a:pPr>
          <a:r>
            <a:rPr lang="nl-NL" sz="1100" b="1" kern="1200" dirty="0" err="1">
              <a:solidFill>
                <a:srgbClr val="FFFF00"/>
              </a:solidFill>
            </a:rPr>
            <a:t>Synthetic</a:t>
          </a:r>
          <a:r>
            <a:rPr lang="nl-NL" sz="1100" b="1" kern="1200" dirty="0">
              <a:solidFill>
                <a:srgbClr val="FFFF00"/>
              </a:solidFill>
            </a:rPr>
            <a:t> washout</a:t>
          </a:r>
        </a:p>
      </dsp:txBody>
      <dsp:txXfrm>
        <a:off x="4723675" y="2484211"/>
        <a:ext cx="2592515" cy="971923"/>
      </dsp:txXfrm>
    </dsp:sp>
    <dsp:sp modelId="{A2CB97EE-759D-47B0-BEF9-F8E551DDAACB}">
      <dsp:nvSpPr>
        <dsp:cNvPr id="0" name=""/>
        <dsp:cNvSpPr/>
      </dsp:nvSpPr>
      <dsp:spPr>
        <a:xfrm rot="2041256">
          <a:off x="3288637" y="3819430"/>
          <a:ext cx="1536280" cy="23443"/>
        </a:xfrm>
        <a:custGeom>
          <a:avLst/>
          <a:gdLst/>
          <a:ahLst/>
          <a:cxnLst/>
          <a:rect l="0" t="0" r="0" b="0"/>
          <a:pathLst>
            <a:path>
              <a:moveTo>
                <a:pt x="0" y="11721"/>
              </a:moveTo>
              <a:lnTo>
                <a:pt x="1536280"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nl-NL" sz="500" kern="1200"/>
        </a:p>
      </dsp:txBody>
      <dsp:txXfrm>
        <a:off x="4018370" y="3792745"/>
        <a:ext cx="76814" cy="76814"/>
      </dsp:txXfrm>
    </dsp:sp>
    <dsp:sp modelId="{FCC5653E-228A-47F4-A046-C41818F73851}">
      <dsp:nvSpPr>
        <dsp:cNvPr id="0" name=""/>
        <dsp:cNvSpPr/>
      </dsp:nvSpPr>
      <dsp:spPr>
        <a:xfrm>
          <a:off x="4693437" y="3641944"/>
          <a:ext cx="2652991" cy="12379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nl-NL" sz="1200" b="1" kern="1200" dirty="0" err="1"/>
            <a:t>Uncomfortable</a:t>
          </a:r>
          <a:endParaRPr lang="nl-NL" sz="1200" b="1" kern="1200" dirty="0"/>
        </a:p>
        <a:p>
          <a:pPr lvl="0" algn="ctr" defTabSz="533400">
            <a:lnSpc>
              <a:spcPct val="90000"/>
            </a:lnSpc>
            <a:spcBef>
              <a:spcPct val="0"/>
            </a:spcBef>
            <a:spcAft>
              <a:spcPct val="35000"/>
            </a:spcAft>
          </a:pPr>
          <a:r>
            <a:rPr lang="nl-NL" sz="1100" b="1" kern="1200" dirty="0" err="1">
              <a:solidFill>
                <a:srgbClr val="FFFF00"/>
              </a:solidFill>
            </a:rPr>
            <a:t>SweepSaw</a:t>
          </a:r>
          <a:endParaRPr lang="nl-NL" sz="1100" b="1" kern="1200" dirty="0">
            <a:solidFill>
              <a:srgbClr val="FFFF00"/>
            </a:solidFill>
          </a:endParaRPr>
        </a:p>
        <a:p>
          <a:pPr lvl="0" algn="ctr" defTabSz="533400">
            <a:lnSpc>
              <a:spcPct val="90000"/>
            </a:lnSpc>
            <a:spcBef>
              <a:spcPct val="0"/>
            </a:spcBef>
            <a:spcAft>
              <a:spcPct val="35000"/>
            </a:spcAft>
          </a:pPr>
          <a:r>
            <a:rPr lang="nl-NL" sz="1100" b="1" kern="1200" dirty="0" err="1">
              <a:solidFill>
                <a:srgbClr val="FFFF00"/>
              </a:solidFill>
            </a:rPr>
            <a:t>CombinedSweepsSaw</a:t>
          </a:r>
          <a:endParaRPr lang="nl-NL" sz="1100" b="1" kern="1200" dirty="0">
            <a:solidFill>
              <a:srgbClr val="FFFF00"/>
            </a:solidFill>
          </a:endParaRPr>
        </a:p>
        <a:p>
          <a:pPr lvl="0" algn="ctr" defTabSz="533400">
            <a:lnSpc>
              <a:spcPct val="90000"/>
            </a:lnSpc>
            <a:spcBef>
              <a:spcPct val="0"/>
            </a:spcBef>
            <a:spcAft>
              <a:spcPct val="35000"/>
            </a:spcAft>
          </a:pPr>
          <a:r>
            <a:rPr lang="nl-NL" sz="1100" b="1" kern="1200" dirty="0" err="1">
              <a:solidFill>
                <a:srgbClr val="FFFF00"/>
              </a:solidFill>
            </a:rPr>
            <a:t>SweepSaw</a:t>
          </a:r>
          <a:r>
            <a:rPr lang="nl-NL" sz="1100" b="1" kern="1200" dirty="0">
              <a:solidFill>
                <a:srgbClr val="FFFF00"/>
              </a:solidFill>
            </a:rPr>
            <a:t>_</a:t>
          </a:r>
          <a:r>
            <a:rPr lang="nl-NL" sz="1100" b="1" kern="1200" dirty="0" err="1">
              <a:solidFill>
                <a:srgbClr val="FFFF00"/>
              </a:solidFill>
            </a:rPr>
            <a:t>pulsed</a:t>
          </a:r>
          <a:r>
            <a:rPr lang="nl-NL" sz="1100" b="1" kern="1200" dirty="0">
              <a:solidFill>
                <a:srgbClr val="FFFF00"/>
              </a:solidFill>
            </a:rPr>
            <a:t> </a:t>
          </a:r>
          <a:r>
            <a:rPr lang="nl-NL" sz="1100" b="1" kern="1200" dirty="0" err="1">
              <a:solidFill>
                <a:srgbClr val="FFFF00"/>
              </a:solidFill>
            </a:rPr>
            <a:t>combined</a:t>
          </a:r>
          <a:endParaRPr lang="nl-NL" sz="1100" b="1" kern="1200" dirty="0">
            <a:solidFill>
              <a:srgbClr val="FFFF00"/>
            </a:solidFill>
          </a:endParaRPr>
        </a:p>
        <a:p>
          <a:pPr lvl="0" algn="ctr" defTabSz="533400">
            <a:lnSpc>
              <a:spcPct val="90000"/>
            </a:lnSpc>
            <a:spcBef>
              <a:spcPct val="0"/>
            </a:spcBef>
            <a:spcAft>
              <a:spcPct val="35000"/>
            </a:spcAft>
          </a:pPr>
          <a:r>
            <a:rPr lang="nl-NL" sz="1100" b="1" kern="1200" dirty="0">
              <a:solidFill>
                <a:srgbClr val="FFFF00"/>
              </a:solidFill>
            </a:rPr>
            <a:t>Clicks_</a:t>
          </a:r>
          <a:r>
            <a:rPr lang="nl-NL" sz="1100" b="1" kern="1200" dirty="0" err="1">
              <a:solidFill>
                <a:srgbClr val="FFFF00"/>
              </a:solidFill>
            </a:rPr>
            <a:t>Sweeps</a:t>
          </a:r>
          <a:r>
            <a:rPr lang="nl-NL" sz="1100" b="1" kern="1200" dirty="0">
              <a:solidFill>
                <a:srgbClr val="FFFF00"/>
              </a:solidFill>
            </a:rPr>
            <a:t>_</a:t>
          </a:r>
          <a:r>
            <a:rPr lang="nl-NL" sz="1100" b="1" kern="1200" dirty="0" err="1">
              <a:solidFill>
                <a:srgbClr val="FFFF00"/>
              </a:solidFill>
            </a:rPr>
            <a:t>Saw</a:t>
          </a:r>
          <a:endParaRPr lang="nl-NL" sz="1100" b="1" kern="1200" dirty="0">
            <a:solidFill>
              <a:srgbClr val="FFFF00"/>
            </a:solidFill>
          </a:endParaRPr>
        </a:p>
      </dsp:txBody>
      <dsp:txXfrm>
        <a:off x="4729696" y="3678203"/>
        <a:ext cx="2580473" cy="1165439"/>
      </dsp:txXfrm>
    </dsp:sp>
    <dsp:sp modelId="{86C76A77-88C7-414C-BC7D-D47DF097E912}">
      <dsp:nvSpPr>
        <dsp:cNvPr id="0" name=""/>
        <dsp:cNvSpPr/>
      </dsp:nvSpPr>
      <dsp:spPr>
        <a:xfrm rot="18947415">
          <a:off x="3168569" y="2770323"/>
          <a:ext cx="1776415" cy="23443"/>
        </a:xfrm>
        <a:custGeom>
          <a:avLst/>
          <a:gdLst/>
          <a:ahLst/>
          <a:cxnLst/>
          <a:rect l="0" t="0" r="0" b="0"/>
          <a:pathLst>
            <a:path>
              <a:moveTo>
                <a:pt x="0" y="11721"/>
              </a:moveTo>
              <a:lnTo>
                <a:pt x="1776415" y="1172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nl-NL" sz="600" kern="1200"/>
        </a:p>
      </dsp:txBody>
      <dsp:txXfrm>
        <a:off x="4012366" y="2737634"/>
        <a:ext cx="88820" cy="88820"/>
      </dsp:txXfrm>
    </dsp:sp>
    <dsp:sp modelId="{E8146E63-D968-459B-98A9-9B3A0BCAF48A}">
      <dsp:nvSpPr>
        <dsp:cNvPr id="0" name=""/>
        <dsp:cNvSpPr/>
      </dsp:nvSpPr>
      <dsp:spPr>
        <a:xfrm>
          <a:off x="4693437" y="1904116"/>
          <a:ext cx="2652991" cy="51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nl-NL" sz="1200" b="1" kern="1200" dirty="0"/>
            <a:t>Ramp-up</a:t>
          </a:r>
        </a:p>
        <a:p>
          <a:pPr lvl="0" algn="ctr" defTabSz="533400">
            <a:lnSpc>
              <a:spcPct val="90000"/>
            </a:lnSpc>
            <a:spcBef>
              <a:spcPct val="0"/>
            </a:spcBef>
            <a:spcAft>
              <a:spcPct val="35000"/>
            </a:spcAft>
          </a:pPr>
          <a:r>
            <a:rPr lang="nl-NL" sz="1100" b="1" kern="1200" dirty="0">
              <a:solidFill>
                <a:srgbClr val="FFFF00"/>
              </a:solidFill>
            </a:rPr>
            <a:t> Ramp-up 60 sec</a:t>
          </a:r>
        </a:p>
      </dsp:txBody>
      <dsp:txXfrm>
        <a:off x="4708585" y="1919264"/>
        <a:ext cx="2622695" cy="4868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ssholder for top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b-NO"/>
          </a:p>
        </p:txBody>
      </p:sp>
      <p:sp>
        <p:nvSpPr>
          <p:cNvPr id="3" name="Plassholder for dato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2C5AC9-63DD-4F32-80D2-8E581E10C02E}" type="datetimeFigureOut">
              <a:rPr lang="nb-NO" smtClean="0"/>
              <a:t>14.03.2016</a:t>
            </a:fld>
            <a:endParaRPr lang="nb-NO"/>
          </a:p>
        </p:txBody>
      </p:sp>
      <p:sp>
        <p:nvSpPr>
          <p:cNvPr id="4" name="Plassholder for lysbilde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nb-NO"/>
          </a:p>
        </p:txBody>
      </p:sp>
      <p:sp>
        <p:nvSpPr>
          <p:cNvPr id="5" name="Plassholder for notat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nb-NO"/>
              <a:t>Klikk for å redigere tekststiler i malen</a:t>
            </a:r>
          </a:p>
          <a:p>
            <a:pPr lvl="1"/>
            <a:r>
              <a:rPr lang="nb-NO"/>
              <a:t>Andre nivå</a:t>
            </a:r>
          </a:p>
          <a:p>
            <a:pPr lvl="2"/>
            <a:r>
              <a:rPr lang="nb-NO"/>
              <a:t>Tredje nivå</a:t>
            </a:r>
          </a:p>
          <a:p>
            <a:pPr lvl="3"/>
            <a:r>
              <a:rPr lang="nb-NO"/>
              <a:t>Fjerde nivå</a:t>
            </a:r>
          </a:p>
          <a:p>
            <a:pPr lvl="4"/>
            <a:r>
              <a:rPr lang="nb-NO"/>
              <a:t>Femte nivå</a:t>
            </a:r>
          </a:p>
        </p:txBody>
      </p:sp>
      <p:sp>
        <p:nvSpPr>
          <p:cNvPr id="6" name="Plassholder for bunn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b-NO"/>
          </a:p>
        </p:txBody>
      </p:sp>
      <p:sp>
        <p:nvSpPr>
          <p:cNvPr id="7" name="Plassholder for lysbilde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A5BE00-5ADB-4AF0-9F5B-649A01D566A8}" type="slidenum">
              <a:rPr lang="nb-NO" smtClean="0"/>
              <a:t>‹#›</a:t>
            </a:fld>
            <a:endParaRPr lang="nb-NO"/>
          </a:p>
        </p:txBody>
      </p:sp>
    </p:spTree>
    <p:extLst>
      <p:ext uri="{BB962C8B-B14F-4D97-AF65-F5344CB8AC3E}">
        <p14:creationId xmlns:p14="http://schemas.microsoft.com/office/powerpoint/2010/main" val="2072363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i="0" u="none" strike="noStrike" kern="1200" baseline="0" dirty="0">
                <a:solidFill>
                  <a:schemeClr val="tx1"/>
                </a:solidFill>
                <a:latin typeface="+mn-lt"/>
                <a:ea typeface="+mn-ea"/>
                <a:cs typeface="+mn-cs"/>
              </a:rPr>
              <a:t>Signals emitted form a Tascam DR-60D linear PCM recorder and mixer normally used for DSLR cameras </a:t>
            </a:r>
            <a:endParaRPr lang="en-US" sz="2000" b="1" kern="1200" dirty="0">
              <a:solidFill>
                <a:schemeClr val="tx1"/>
              </a:solidFill>
              <a:effectLst/>
              <a:latin typeface="+mn-lt"/>
              <a:ea typeface="+mn-ea"/>
              <a:cs typeface="+mn-cs"/>
            </a:endParaRPr>
          </a:p>
          <a:p>
            <a:endParaRPr lang="en-US" sz="2000" b="1"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Natural signals</a:t>
            </a:r>
          </a:p>
          <a:p>
            <a:r>
              <a:rPr lang="en-US" sz="2000" b="1" kern="1200" dirty="0">
                <a:solidFill>
                  <a:schemeClr val="tx1"/>
                </a:solidFill>
                <a:effectLst/>
                <a:latin typeface="+mn-lt"/>
                <a:ea typeface="+mn-ea"/>
                <a:cs typeface="+mn-cs"/>
              </a:rPr>
              <a:t>Natural sounds can be used in two different manners: 1) to scare away killer whales and 2): to disrupt their echolocation and internal communication, reducing depredation success. The decision was made to use both the natural sounds of killer whales and pilot whales. Many interactions have been observed between different pods of killer whales. </a:t>
            </a:r>
          </a:p>
          <a:p>
            <a:endParaRPr lang="en-US" sz="2000" b="1"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The three social/behavioral groups of killer whales described as Residents, Transients and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behave and react differently to one another. It is hard for every longline crew to establish the type of killer whale predating on their longlines, but it is safe to assume that the majority of the catch predation events are caused by either Residents or Oceanic killer whales. Therefore, both the sounds of Residents and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have been used in the composition of the signals. Occasions of interactions between a pod of Residents and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have been observed and resulted in the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leaving the area. Therefore, the sounds of an “unnaturally large” pod of Residents (3) has</a:t>
            </a:r>
            <a:r>
              <a:rPr lang="en-US" sz="2000" b="1" kern="1200" baseline="0" dirty="0">
                <a:solidFill>
                  <a:schemeClr val="tx1"/>
                </a:solidFill>
                <a:effectLst/>
                <a:latin typeface="+mn-lt"/>
                <a:ea typeface="+mn-ea"/>
                <a:cs typeface="+mn-cs"/>
              </a:rPr>
              <a:t> the potential to</a:t>
            </a:r>
            <a:r>
              <a:rPr lang="en-US" sz="2000" b="1" kern="1200" dirty="0">
                <a:solidFill>
                  <a:schemeClr val="tx1"/>
                </a:solidFill>
                <a:effectLst/>
                <a:latin typeface="+mn-lt"/>
                <a:ea typeface="+mn-ea"/>
                <a:cs typeface="+mn-cs"/>
              </a:rPr>
              <a:t> deter both Residents and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Interactions between pods of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are very understudied and unknown, but it is fair to assume that a large pod of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(4) could be enough to deter other </a:t>
            </a:r>
            <a:r>
              <a:rPr lang="en-US" sz="2000" b="1" kern="1200" dirty="0" err="1">
                <a:solidFill>
                  <a:schemeClr val="tx1"/>
                </a:solidFill>
                <a:effectLst/>
                <a:latin typeface="+mn-lt"/>
                <a:ea typeface="+mn-ea"/>
                <a:cs typeface="+mn-cs"/>
              </a:rPr>
              <a:t>Oceanics</a:t>
            </a:r>
            <a:r>
              <a:rPr lang="en-US" sz="2000" b="1" kern="1200" dirty="0">
                <a:solidFill>
                  <a:schemeClr val="tx1"/>
                </a:solidFill>
                <a:effectLst/>
                <a:latin typeface="+mn-lt"/>
                <a:ea typeface="+mn-ea"/>
                <a:cs typeface="+mn-cs"/>
              </a:rPr>
              <a:t> from an area.</a:t>
            </a:r>
          </a:p>
          <a:p>
            <a:r>
              <a:rPr lang="en-US" sz="2000" b="1" kern="1200" dirty="0">
                <a:solidFill>
                  <a:schemeClr val="tx1"/>
                </a:solidFill>
                <a:effectLst/>
                <a:latin typeface="+mn-lt"/>
                <a:ea typeface="+mn-ea"/>
                <a:cs typeface="+mn-cs"/>
              </a:rPr>
              <a:t> </a:t>
            </a:r>
          </a:p>
          <a:p>
            <a:r>
              <a:rPr lang="en-US" sz="2000" b="1" kern="1200" dirty="0">
                <a:solidFill>
                  <a:schemeClr val="tx1"/>
                </a:solidFill>
                <a:effectLst/>
                <a:latin typeface="+mn-lt"/>
                <a:ea typeface="+mn-ea"/>
                <a:cs typeface="+mn-cs"/>
              </a:rPr>
              <a:t>During </a:t>
            </a:r>
            <a:r>
              <a:rPr lang="en-US" sz="2000" b="1" kern="1200" dirty="0" err="1">
                <a:solidFill>
                  <a:schemeClr val="tx1"/>
                </a:solidFill>
                <a:effectLst/>
                <a:latin typeface="+mn-lt"/>
                <a:ea typeface="+mn-ea"/>
                <a:cs typeface="+mn-cs"/>
              </a:rPr>
              <a:t>SaveWave</a:t>
            </a:r>
            <a:r>
              <a:rPr lang="en-US" sz="2000" b="1" kern="1200" dirty="0">
                <a:solidFill>
                  <a:schemeClr val="tx1"/>
                </a:solidFill>
                <a:effectLst/>
                <a:latin typeface="+mn-lt"/>
                <a:ea typeface="+mn-ea"/>
                <a:cs typeface="+mn-cs"/>
              </a:rPr>
              <a:t> trials in Chile, an unexpected interaction between a large pod of long-finned pilot whales (</a:t>
            </a:r>
            <a:r>
              <a:rPr lang="en-US" sz="2000" b="1" i="1" kern="1200" dirty="0" err="1">
                <a:solidFill>
                  <a:schemeClr val="tx1"/>
                </a:solidFill>
                <a:effectLst/>
                <a:latin typeface="+mn-lt"/>
                <a:ea typeface="+mn-ea"/>
                <a:cs typeface="+mn-cs"/>
              </a:rPr>
              <a:t>Globicephala</a:t>
            </a:r>
            <a:r>
              <a:rPr lang="en-US" sz="2000" b="1" i="1" kern="1200" dirty="0">
                <a:solidFill>
                  <a:schemeClr val="tx1"/>
                </a:solidFill>
                <a:effectLst/>
                <a:latin typeface="+mn-lt"/>
                <a:ea typeface="+mn-ea"/>
                <a:cs typeface="+mn-cs"/>
              </a:rPr>
              <a:t> </a:t>
            </a:r>
            <a:r>
              <a:rPr lang="en-US" sz="2000" b="1" i="1" kern="1200" dirty="0" err="1">
                <a:solidFill>
                  <a:schemeClr val="tx1"/>
                </a:solidFill>
                <a:effectLst/>
                <a:latin typeface="+mn-lt"/>
                <a:ea typeface="+mn-ea"/>
                <a:cs typeface="+mn-cs"/>
              </a:rPr>
              <a:t>melas</a:t>
            </a:r>
            <a:r>
              <a:rPr lang="en-US" sz="2000" b="1" kern="1200" dirty="0">
                <a:solidFill>
                  <a:schemeClr val="tx1"/>
                </a:solidFill>
                <a:effectLst/>
                <a:latin typeface="+mn-lt"/>
                <a:ea typeface="+mn-ea"/>
                <a:cs typeface="+mn-cs"/>
              </a:rPr>
              <a:t>) and killer whales was observed. A pod of Oceanic killer whales was observed actively avoiding a pod of pilot whales and keeping their distance, until the pilot whales left the area. After consulting with the fishing master, it was concluded that this is a common phenomenon in these specific waters. Therefore, adding a pilot whale pod signal (5) could be a valuable addition to killer whale deterrence.</a:t>
            </a:r>
          </a:p>
          <a:p>
            <a:r>
              <a:rPr lang="en-US" sz="2000" b="1" kern="1200" dirty="0">
                <a:solidFill>
                  <a:schemeClr val="tx1"/>
                </a:solidFill>
                <a:effectLst/>
                <a:latin typeface="+mn-lt"/>
                <a:ea typeface="+mn-ea"/>
                <a:cs typeface="+mn-cs"/>
              </a:rPr>
              <a:t> </a:t>
            </a:r>
          </a:p>
          <a:p>
            <a:r>
              <a:rPr lang="en-US" sz="2000" b="1" kern="1200" dirty="0">
                <a:solidFill>
                  <a:schemeClr val="tx1"/>
                </a:solidFill>
                <a:effectLst/>
                <a:latin typeface="+mn-lt"/>
                <a:ea typeface="+mn-ea"/>
                <a:cs typeface="+mn-cs"/>
              </a:rPr>
              <a:t>Unnatural signals</a:t>
            </a:r>
          </a:p>
          <a:p>
            <a:r>
              <a:rPr lang="en-US" sz="2000" b="1" kern="1200" dirty="0">
                <a:solidFill>
                  <a:schemeClr val="tx1"/>
                </a:solidFill>
                <a:effectLst/>
                <a:latin typeface="+mn-lt"/>
                <a:ea typeface="+mn-ea"/>
                <a:cs typeface="+mn-cs"/>
              </a:rPr>
              <a:t>These are signals that have either been adapted from natural signals or that have been custom made to create disturbance, disorientation, or irritation to killer whales. Several signals have been developed with different reasoning: </a:t>
            </a:r>
          </a:p>
          <a:p>
            <a:endParaRPr lang="en-US" sz="2000" b="1"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communication block</a:t>
            </a:r>
          </a:p>
          <a:p>
            <a:r>
              <a:rPr lang="en-US" sz="2000" b="1" kern="1200" dirty="0">
                <a:solidFill>
                  <a:schemeClr val="tx1"/>
                </a:solidFill>
                <a:effectLst/>
                <a:latin typeface="+mn-lt"/>
                <a:ea typeface="+mn-ea"/>
                <a:cs typeface="+mn-cs"/>
              </a:rPr>
              <a:t>Communication block signals are specially designed to interrupt the Killer Whales’ natural communication in three ways. Killer whales use three different signals: clicks, whistles and pulsed calls. Clicks are used to echolocate and find prey. Whistles and Pulsed calls are used for individual communication. Disrupting one or more of these communications would reduce the killer whales’ rate of predation success.</a:t>
            </a:r>
          </a:p>
          <a:p>
            <a:endParaRPr lang="en-US" sz="2000" b="1"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Uncomfortable signals</a:t>
            </a:r>
          </a:p>
          <a:p>
            <a:r>
              <a:rPr lang="en-US" sz="2000" b="1" kern="1200" dirty="0">
                <a:solidFill>
                  <a:schemeClr val="tx1"/>
                </a:solidFill>
                <a:effectLst/>
                <a:latin typeface="+mn-lt"/>
                <a:ea typeface="+mn-ea"/>
                <a:cs typeface="+mn-cs"/>
              </a:rPr>
              <a:t>Uncomfortable signals are specially designed to cause discomfort and confusion. These signals are designed in cooperation with the Dutch Technology University in Delft sound department to match annoying parameters in human hearing, adjusted to</a:t>
            </a:r>
            <a:r>
              <a:rPr lang="en-US" sz="2000" b="1" kern="1200" baseline="0" dirty="0">
                <a:solidFill>
                  <a:schemeClr val="tx1"/>
                </a:solidFill>
                <a:effectLst/>
                <a:latin typeface="+mn-lt"/>
                <a:ea typeface="+mn-ea"/>
                <a:cs typeface="+mn-cs"/>
              </a:rPr>
              <a:t> </a:t>
            </a:r>
            <a:r>
              <a:rPr lang="en-US" sz="2000" b="1" kern="1200" dirty="0">
                <a:solidFill>
                  <a:schemeClr val="tx1"/>
                </a:solidFill>
                <a:effectLst/>
                <a:latin typeface="+mn-lt"/>
                <a:ea typeface="+mn-ea"/>
                <a:cs typeface="+mn-cs"/>
              </a:rPr>
              <a:t>the correct frequency for killer whale perception.</a:t>
            </a:r>
          </a:p>
          <a:p>
            <a:r>
              <a:rPr lang="en-US" sz="2000" b="1" kern="1200" dirty="0">
                <a:solidFill>
                  <a:schemeClr val="tx1"/>
                </a:solidFill>
                <a:effectLst/>
                <a:latin typeface="+mn-lt"/>
                <a:ea typeface="+mn-ea"/>
                <a:cs typeface="+mn-cs"/>
              </a:rPr>
              <a:t> </a:t>
            </a:r>
          </a:p>
          <a:p>
            <a:r>
              <a:rPr lang="en-US" sz="2000" b="1" kern="1200" dirty="0">
                <a:solidFill>
                  <a:schemeClr val="tx1"/>
                </a:solidFill>
                <a:effectLst/>
                <a:latin typeface="+mn-lt"/>
                <a:ea typeface="+mn-ea"/>
                <a:cs typeface="+mn-cs"/>
              </a:rPr>
              <a:t>Due to some areas with environmental boundaries, there is also a </a:t>
            </a:r>
            <a:r>
              <a:rPr lang="en-US" b="1" u="sng" dirty="0"/>
              <a:t>ramp-up signal </a:t>
            </a:r>
            <a:r>
              <a:rPr lang="en-US" sz="2000" b="1" kern="1200" dirty="0">
                <a:solidFill>
                  <a:schemeClr val="tx1"/>
                </a:solidFill>
                <a:effectLst/>
                <a:latin typeface="+mn-lt"/>
                <a:ea typeface="+mn-ea"/>
                <a:cs typeface="+mn-cs"/>
              </a:rPr>
              <a:t>that will increase in volume output during it’s one minute playing time from inaudible, to the full possible output of approximately 198 dB at 1m. This will give the killer whales a heads up to what is about to happen and to give them a one minute window to secure a sufficient distance to not be exposed to the full output of the Orca Saver. Besides this safety feature, the Tascam device also has an output volume adjustment dial to reduce the overall output of the device when desired.</a:t>
            </a:r>
          </a:p>
          <a:p>
            <a:r>
              <a:rPr lang="en-US" sz="2000" b="1" kern="1200" dirty="0">
                <a:solidFill>
                  <a:schemeClr val="tx1"/>
                </a:solidFill>
                <a:effectLst/>
                <a:latin typeface="+mn-lt"/>
                <a:ea typeface="+mn-ea"/>
                <a:cs typeface="+mn-cs"/>
              </a:rPr>
              <a:t> </a:t>
            </a:r>
          </a:p>
          <a:p>
            <a:r>
              <a:rPr lang="en-US" sz="2000" b="1" kern="1200" dirty="0">
                <a:solidFill>
                  <a:schemeClr val="tx1"/>
                </a:solidFill>
                <a:effectLst/>
                <a:latin typeface="+mn-lt"/>
                <a:ea typeface="+mn-ea"/>
                <a:cs typeface="+mn-cs"/>
              </a:rPr>
              <a:t> </a:t>
            </a:r>
          </a:p>
          <a:p>
            <a:endParaRPr lang="en-US" sz="2000" b="1" dirty="0"/>
          </a:p>
          <a:p>
            <a:endParaRPr lang="en-US" sz="2000" b="1" dirty="0"/>
          </a:p>
        </p:txBody>
      </p:sp>
      <p:sp>
        <p:nvSpPr>
          <p:cNvPr id="4" name="Slide Number Placeholder 3"/>
          <p:cNvSpPr>
            <a:spLocks noGrp="1"/>
          </p:cNvSpPr>
          <p:nvPr>
            <p:ph type="sldNum" sz="quarter" idx="10"/>
          </p:nvPr>
        </p:nvSpPr>
        <p:spPr/>
        <p:txBody>
          <a:bodyPr/>
          <a:lstStyle/>
          <a:p>
            <a:fld id="{7EA5BE00-5ADB-4AF0-9F5B-649A01D566A8}" type="slidenum">
              <a:rPr lang="nb-NO" smtClean="0"/>
              <a:t>8</a:t>
            </a:fld>
            <a:endParaRPr lang="nb-NO"/>
          </a:p>
        </p:txBody>
      </p:sp>
    </p:spTree>
    <p:extLst>
      <p:ext uri="{BB962C8B-B14F-4D97-AF65-F5344CB8AC3E}">
        <p14:creationId xmlns:p14="http://schemas.microsoft.com/office/powerpoint/2010/main" val="3848998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indent="0">
              <a:lnSpc>
                <a:spcPct val="80000"/>
              </a:lnSpc>
              <a:buNone/>
            </a:pPr>
            <a:r>
              <a:rPr lang="en-US" sz="1200" dirty="0"/>
              <a:t>The </a:t>
            </a:r>
            <a:r>
              <a:rPr lang="en-US" sz="1200" dirty="0" err="1"/>
              <a:t>HookSeparator</a:t>
            </a:r>
            <a:r>
              <a:rPr lang="en-US" sz="1200" dirty="0"/>
              <a:t> ™ picks up and guides the hooks onto the storage magazines.</a:t>
            </a:r>
          </a:p>
          <a:p>
            <a:pPr indent="-285750">
              <a:lnSpc>
                <a:spcPct val="80000"/>
              </a:lnSpc>
            </a:pPr>
            <a:r>
              <a:rPr lang="en-US" sz="1200" dirty="0"/>
              <a:t>97% hook catching ratio </a:t>
            </a:r>
          </a:p>
          <a:p>
            <a:pPr indent="-285750">
              <a:lnSpc>
                <a:spcPct val="80000"/>
              </a:lnSpc>
            </a:pPr>
            <a:r>
              <a:rPr lang="en-US" sz="1200" dirty="0"/>
              <a:t>Operates efficiently at up to 111 m/min</a:t>
            </a:r>
          </a:p>
          <a:p>
            <a:pPr indent="-285750">
              <a:lnSpc>
                <a:spcPct val="80000"/>
              </a:lnSpc>
            </a:pPr>
            <a:r>
              <a:rPr lang="en-US" sz="1200" dirty="0"/>
              <a:t>Reduces manpower and stops in hauling operation</a:t>
            </a:r>
          </a:p>
          <a:p>
            <a:pPr indent="-285750">
              <a:lnSpc>
                <a:spcPct val="80000"/>
              </a:lnSpc>
            </a:pPr>
            <a:r>
              <a:rPr lang="en-US" sz="1200" dirty="0"/>
              <a:t>no moving parts, easy to maintain</a:t>
            </a:r>
          </a:p>
          <a:p>
            <a:r>
              <a:rPr lang="en-US" sz="1200" dirty="0"/>
              <a:t>A slack taker keeping even tension on the gear coming from the main hauler.</a:t>
            </a:r>
          </a:p>
          <a:p>
            <a:r>
              <a:rPr lang="en-US" sz="1200" dirty="0"/>
              <a:t>Upgrades on older models available</a:t>
            </a:r>
          </a:p>
          <a:p>
            <a:endParaRPr lang="en-US" dirty="0"/>
          </a:p>
          <a:p>
            <a:pPr marL="0" indent="0">
              <a:buNone/>
            </a:pPr>
            <a:r>
              <a:rPr lang="en-US" sz="1800" dirty="0"/>
              <a:t>H3200</a:t>
            </a:r>
            <a:r>
              <a:rPr lang="en-US" sz="1800" baseline="0" dirty="0"/>
              <a:t> </a:t>
            </a:r>
            <a:r>
              <a:rPr lang="en-US" sz="1800" baseline="0" dirty="0" err="1"/>
              <a:t>SuperHauler</a:t>
            </a:r>
            <a:endParaRPr lang="en-US" sz="1800" dirty="0"/>
          </a:p>
          <a:p>
            <a:pPr marL="0" indent="0">
              <a:buNone/>
            </a:pPr>
            <a:r>
              <a:rPr lang="en-US" sz="1800" dirty="0"/>
              <a:t>A compact and silent high-pressure line hauler, horizontally mounted for better visibility and optimal pull force. Simplify the handling of end ropes when hauled into the storage bin.</a:t>
            </a:r>
          </a:p>
          <a:p>
            <a:pPr lvl="1">
              <a:lnSpc>
                <a:spcPct val="90000"/>
              </a:lnSpc>
              <a:buFont typeface="Arial" pitchFamily="34" charset="0"/>
              <a:buChar char="•"/>
            </a:pPr>
            <a:r>
              <a:rPr lang="en-US" sz="1700" dirty="0"/>
              <a:t>Diameter  on sheaves  – 600mm </a:t>
            </a:r>
          </a:p>
          <a:p>
            <a:pPr lvl="1">
              <a:lnSpc>
                <a:spcPct val="90000"/>
              </a:lnSpc>
              <a:buFont typeface="Arial" pitchFamily="34" charset="0"/>
              <a:buChar char="•"/>
            </a:pPr>
            <a:r>
              <a:rPr lang="en-US" sz="1700" dirty="0"/>
              <a:t>Heavy-duty stainless steel</a:t>
            </a:r>
          </a:p>
          <a:p>
            <a:pPr lvl="1">
              <a:lnSpc>
                <a:spcPct val="90000"/>
              </a:lnSpc>
              <a:buFont typeface="Arial" pitchFamily="34" charset="0"/>
              <a:buChar char="•"/>
            </a:pPr>
            <a:r>
              <a:rPr lang="en-US" sz="1700" dirty="0"/>
              <a:t>1,7 ton pull on the sheaves (3750lbs)</a:t>
            </a:r>
          </a:p>
          <a:p>
            <a:pPr lvl="1">
              <a:lnSpc>
                <a:spcPct val="90000"/>
              </a:lnSpc>
              <a:buFont typeface="Arial" pitchFamily="34" charset="0"/>
              <a:buChar char="•"/>
            </a:pPr>
            <a:r>
              <a:rPr lang="en-US" sz="1700" dirty="0"/>
              <a:t>Top speed 150m/min (500fpm)</a:t>
            </a:r>
          </a:p>
          <a:p>
            <a:pPr lvl="1">
              <a:lnSpc>
                <a:spcPct val="90000"/>
              </a:lnSpc>
              <a:buFont typeface="Arial" pitchFamily="34" charset="0"/>
              <a:buChar char="•"/>
            </a:pPr>
            <a:r>
              <a:rPr lang="en-US" sz="1700" dirty="0"/>
              <a:t>3,2-ton pull on the capstan (7000lbs) </a:t>
            </a:r>
          </a:p>
          <a:p>
            <a:pPr lvl="1">
              <a:lnSpc>
                <a:spcPct val="90000"/>
              </a:lnSpc>
              <a:buFont typeface="Arial" pitchFamily="34" charset="0"/>
              <a:buChar char="•"/>
            </a:pPr>
            <a:r>
              <a:rPr lang="en-US" sz="1700" dirty="0"/>
              <a:t>Complete with </a:t>
            </a:r>
            <a:r>
              <a:rPr lang="en-US" sz="1700" dirty="0" err="1"/>
              <a:t>RotoCleaner</a:t>
            </a:r>
            <a:r>
              <a:rPr lang="en-US" sz="1700" dirty="0"/>
              <a:t> and </a:t>
            </a:r>
            <a:r>
              <a:rPr lang="en-US" sz="1700" dirty="0" err="1"/>
              <a:t>LineRetriever</a:t>
            </a:r>
            <a:endParaRPr lang="en-US" sz="1700" dirty="0"/>
          </a:p>
          <a:p>
            <a:pPr lvl="1">
              <a:lnSpc>
                <a:spcPct val="90000"/>
              </a:lnSpc>
              <a:buFont typeface="Arial" pitchFamily="34" charset="0"/>
              <a:buChar char="•"/>
            </a:pPr>
            <a:r>
              <a:rPr lang="en-US" sz="1700" dirty="0"/>
              <a:t>Easy to operate, low maintenance</a:t>
            </a:r>
          </a:p>
          <a:p>
            <a:endParaRPr lang="en-US" dirty="0"/>
          </a:p>
          <a:p>
            <a:endParaRPr lang="en-US" dirty="0"/>
          </a:p>
        </p:txBody>
      </p:sp>
      <p:sp>
        <p:nvSpPr>
          <p:cNvPr id="4" name="Slide Number Placeholder 3"/>
          <p:cNvSpPr>
            <a:spLocks noGrp="1"/>
          </p:cNvSpPr>
          <p:nvPr>
            <p:ph type="sldNum" sz="quarter" idx="10"/>
          </p:nvPr>
        </p:nvSpPr>
        <p:spPr/>
        <p:txBody>
          <a:bodyPr/>
          <a:lstStyle/>
          <a:p>
            <a:fld id="{7EA5BE00-5ADB-4AF0-9F5B-649A01D566A8}" type="slidenum">
              <a:rPr lang="nb-NO" smtClean="0"/>
              <a:t>16</a:t>
            </a:fld>
            <a:endParaRPr lang="nb-NO"/>
          </a:p>
        </p:txBody>
      </p:sp>
    </p:spTree>
    <p:extLst>
      <p:ext uri="{BB962C8B-B14F-4D97-AF65-F5344CB8AC3E}">
        <p14:creationId xmlns:p14="http://schemas.microsoft.com/office/powerpoint/2010/main" val="2343086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1_Tittellysbilde">
    <p:spTree>
      <p:nvGrpSpPr>
        <p:cNvPr id="1" name=""/>
        <p:cNvGrpSpPr/>
        <p:nvPr/>
      </p:nvGrpSpPr>
      <p:grpSpPr>
        <a:xfrm>
          <a:off x="0" y="0"/>
          <a:ext cx="0" cy="0"/>
          <a:chOff x="0" y="0"/>
          <a:chExt cx="0" cy="0"/>
        </a:xfrm>
      </p:grpSpPr>
      <p:sp>
        <p:nvSpPr>
          <p:cNvPr id="2" name="Tittel 1"/>
          <p:cNvSpPr>
            <a:spLocks noGrp="1"/>
          </p:cNvSpPr>
          <p:nvPr>
            <p:ph type="ctrTitle"/>
          </p:nvPr>
        </p:nvSpPr>
        <p:spPr>
          <a:xfrm>
            <a:off x="1524000" y="1122363"/>
            <a:ext cx="9144000" cy="2387600"/>
          </a:xfrm>
        </p:spPr>
        <p:txBody>
          <a:bodyPr anchor="b"/>
          <a:lstStyle>
            <a:lvl1pPr algn="ctr">
              <a:defRPr sz="6000"/>
            </a:lvl1pPr>
          </a:lstStyle>
          <a:p>
            <a:r>
              <a:rPr lang="nb-NO"/>
              <a:t>Klikk for å redigere tittelstil</a:t>
            </a:r>
          </a:p>
        </p:txBody>
      </p:sp>
      <p:sp>
        <p:nvSpPr>
          <p:cNvPr id="3" name="Undertittel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b-NO"/>
              <a:t>Klikk for å redigere undertittelstil i malen</a:t>
            </a:r>
          </a:p>
        </p:txBody>
      </p:sp>
      <p:sp>
        <p:nvSpPr>
          <p:cNvPr id="4" name="Plassholder for dato 3"/>
          <p:cNvSpPr>
            <a:spLocks noGrp="1"/>
          </p:cNvSpPr>
          <p:nvPr>
            <p:ph type="dt" sz="half" idx="10"/>
          </p:nvPr>
        </p:nvSpPr>
        <p:spPr/>
        <p:txBody>
          <a:bodyPr/>
          <a:lstStyle/>
          <a:p>
            <a:fld id="{2BD97A1E-E41C-45E1-85B9-EC1D65479D8B}" type="datetimeFigureOut">
              <a:rPr lang="nb-NO" smtClean="0"/>
              <a:t>14.03.2016</a:t>
            </a:fld>
            <a:endParaRPr lang="nb-NO"/>
          </a:p>
        </p:txBody>
      </p:sp>
      <p:sp>
        <p:nvSpPr>
          <p:cNvPr id="5" name="Plassholder for bunntekst 4"/>
          <p:cNvSpPr>
            <a:spLocks noGrp="1"/>
          </p:cNvSpPr>
          <p:nvPr>
            <p:ph type="ftr" sz="quarter" idx="11"/>
          </p:nvPr>
        </p:nvSpPr>
        <p:spPr>
          <a:xfrm>
            <a:off x="4038600" y="6356350"/>
            <a:ext cx="4114800" cy="365125"/>
          </a:xfrm>
          <a:prstGeom prst="rect">
            <a:avLst/>
          </a:prstGeom>
        </p:spPr>
        <p:txBody>
          <a:bodyPr/>
          <a:lstStyle/>
          <a:p>
            <a:endParaRPr lang="nb-NO" dirty="0"/>
          </a:p>
        </p:txBody>
      </p:sp>
      <p:sp>
        <p:nvSpPr>
          <p:cNvPr id="6" name="Plassholder for lysbildenummer 5"/>
          <p:cNvSpPr>
            <a:spLocks noGrp="1"/>
          </p:cNvSpPr>
          <p:nvPr>
            <p:ph type="sldNum" sz="quarter" idx="12"/>
          </p:nvPr>
        </p:nvSpPr>
        <p:spPr>
          <a:xfrm>
            <a:off x="8610600" y="6356350"/>
            <a:ext cx="2743200" cy="365125"/>
          </a:xfrm>
          <a:prstGeom prst="rect">
            <a:avLst/>
          </a:prstGeom>
        </p:spPr>
        <p:txBody>
          <a:bodyPr/>
          <a:lstStyle/>
          <a:p>
            <a:fld id="{673E9291-0F46-482D-983E-337A6BBC5D71}" type="slidenum">
              <a:rPr lang="nb-NO" smtClean="0"/>
              <a:t>‹#›</a:t>
            </a:fld>
            <a:endParaRPr lang="nb-NO"/>
          </a:p>
        </p:txBody>
      </p:sp>
    </p:spTree>
    <p:extLst>
      <p:ext uri="{BB962C8B-B14F-4D97-AF65-F5344CB8AC3E}">
        <p14:creationId xmlns:p14="http://schemas.microsoft.com/office/powerpoint/2010/main" val="3147330018"/>
      </p:ext>
    </p:extLst>
  </p:cSld>
  <p:clrMapOvr>
    <a:masterClrMapping/>
  </p:clrMapOvr>
  <p:transition spd="slow"/>
</p:sldLayout>
</file>

<file path=ppt/slideLayouts/slideLayout2.xml><?xml version="1.0" encoding="utf-8"?>
<p:sldLayout xmlns:a="http://schemas.openxmlformats.org/drawingml/2006/main" xmlns:r="http://schemas.openxmlformats.org/officeDocument/2006/relationships" xmlns:p="http://schemas.openxmlformats.org/presentationml/2006/main">
  <p:cSld name="2_Tittel og innhold">
    <p:spTree>
      <p:nvGrpSpPr>
        <p:cNvPr id="1" name=""/>
        <p:cNvGrpSpPr/>
        <p:nvPr/>
      </p:nvGrpSpPr>
      <p:grpSpPr>
        <a:xfrm>
          <a:off x="0" y="0"/>
          <a:ext cx="0" cy="0"/>
          <a:chOff x="0" y="0"/>
          <a:chExt cx="0" cy="0"/>
        </a:xfrm>
      </p:grpSpPr>
      <p:sp>
        <p:nvSpPr>
          <p:cNvPr id="3" name="Plassholder for innhold 2"/>
          <p:cNvSpPr>
            <a:spLocks noGrp="1"/>
          </p:cNvSpPr>
          <p:nvPr>
            <p:ph idx="1"/>
          </p:nvPr>
        </p:nvSpPr>
        <p:spPr>
          <a:xfrm>
            <a:off x="838200" y="1825625"/>
            <a:ext cx="10515600" cy="3466811"/>
          </a:xfrm>
          <a:prstGeom prst="rect">
            <a:avLst/>
          </a:prstGeom>
        </p:spPr>
        <p:txBody>
          <a:bodyPr/>
          <a:lstStyle/>
          <a:p>
            <a:pPr lvl="0"/>
            <a:r>
              <a:rPr lang="nb-NO"/>
              <a:t>Klikk for å redigere tekststiler i malen</a:t>
            </a:r>
          </a:p>
          <a:p>
            <a:pPr lvl="1"/>
            <a:r>
              <a:rPr lang="nb-NO"/>
              <a:t>Andre nivå</a:t>
            </a:r>
          </a:p>
          <a:p>
            <a:pPr lvl="2"/>
            <a:r>
              <a:rPr lang="nb-NO"/>
              <a:t>Tredje nivå</a:t>
            </a:r>
          </a:p>
          <a:p>
            <a:pPr lvl="3"/>
            <a:r>
              <a:rPr lang="nb-NO"/>
              <a:t>Fjerde nivå</a:t>
            </a:r>
          </a:p>
          <a:p>
            <a:pPr lvl="4"/>
            <a:r>
              <a:rPr lang="nb-NO"/>
              <a:t>Femte nivå</a:t>
            </a:r>
          </a:p>
        </p:txBody>
      </p:sp>
      <p:sp>
        <p:nvSpPr>
          <p:cNvPr id="4" name="Plassholder for dato 3"/>
          <p:cNvSpPr>
            <a:spLocks noGrp="1"/>
          </p:cNvSpPr>
          <p:nvPr>
            <p:ph type="dt" sz="half" idx="10"/>
          </p:nvPr>
        </p:nvSpPr>
        <p:spPr/>
        <p:txBody>
          <a:bodyPr/>
          <a:lstStyle/>
          <a:p>
            <a:fld id="{CAB3E82C-755C-442A-B315-A31CE1C8914A}" type="datetimeFigureOut">
              <a:rPr lang="nb-NO" smtClean="0"/>
              <a:t>14.03.2016</a:t>
            </a:fld>
            <a:endParaRPr lang="nb-NO"/>
          </a:p>
        </p:txBody>
      </p:sp>
      <p:sp>
        <p:nvSpPr>
          <p:cNvPr id="7" name="Plassholder for tittel 1"/>
          <p:cNvSpPr>
            <a:spLocks noGrp="1"/>
          </p:cNvSpPr>
          <p:nvPr>
            <p:ph type="title"/>
          </p:nvPr>
        </p:nvSpPr>
        <p:spPr>
          <a:xfrm>
            <a:off x="838200" y="235821"/>
            <a:ext cx="10515600" cy="1325563"/>
          </a:xfrm>
          <a:prstGeom prst="rect">
            <a:avLst/>
          </a:prstGeom>
        </p:spPr>
        <p:txBody>
          <a:bodyPr vert="horz" lIns="91440" tIns="45720" rIns="91440" bIns="45720" rtlCol="0" anchor="ctr">
            <a:normAutofit/>
          </a:bodyPr>
          <a:lstStyle/>
          <a:p>
            <a:r>
              <a:rPr lang="nb-NO"/>
              <a:t>Klikk for å redigere tittelstil</a:t>
            </a:r>
            <a:endParaRPr lang="nb-NO" dirty="0"/>
          </a:p>
        </p:txBody>
      </p:sp>
    </p:spTree>
    <p:extLst>
      <p:ext uri="{BB962C8B-B14F-4D97-AF65-F5344CB8AC3E}">
        <p14:creationId xmlns:p14="http://schemas.microsoft.com/office/powerpoint/2010/main" val="2589123628"/>
      </p:ext>
    </p:extLst>
  </p:cSld>
  <p:clrMapOvr>
    <a:masterClrMapping/>
  </p:clrMapOvr>
  <p:transition spd="slow"/>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BD97A1E-E41C-45E1-85B9-EC1D65479D8B}" type="datetimeFigureOut">
              <a:rPr lang="nb-NO" smtClean="0"/>
              <a:t>14.03.2016</a:t>
            </a:fld>
            <a:endParaRPr lang="nb-NO"/>
          </a:p>
        </p:txBody>
      </p:sp>
    </p:spTree>
    <p:extLst>
      <p:ext uri="{BB962C8B-B14F-4D97-AF65-F5344CB8AC3E}">
        <p14:creationId xmlns:p14="http://schemas.microsoft.com/office/powerpoint/2010/main" val="3641973815"/>
      </p:ext>
    </p:extLst>
  </p:cSld>
  <p:clrMapOvr>
    <a:masterClrMapping/>
  </p:clrMapOvr>
  <p:transition spd="slow"/>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321290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2894346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742313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B3426F-6728-4D03-95FA-39550506657E}" type="datetimeFigureOut">
              <a:rPr lang="en-US" smtClean="0"/>
              <a:t>3/14/2016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264866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B3426F-6728-4D03-95FA-39550506657E}" type="datetimeFigureOut">
              <a:rPr lang="en-US" smtClean="0"/>
              <a:t>3/14/2016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454184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8B3426F-6728-4D03-95FA-39550506657E}" type="datetimeFigureOut">
              <a:rPr lang="en-US" smtClean="0"/>
              <a:t>3/14/2016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2858138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3426F-6728-4D03-95FA-39550506657E}" type="datetimeFigureOut">
              <a:rPr lang="en-US" smtClean="0"/>
              <a:t>3/14/2016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4060480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8B3426F-6728-4D03-95FA-39550506657E}" type="datetimeFigureOut">
              <a:rPr lang="en-US" smtClean="0"/>
              <a:t>3/14/2016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1129603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8B3426F-6728-4D03-95FA-39550506657E}" type="datetimeFigureOut">
              <a:rPr lang="en-US" smtClean="0"/>
              <a:t>3/14/2016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459018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247428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8827492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2977142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960284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7427777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B3426F-6728-4D03-95FA-39550506657E}" type="datetimeFigureOut">
              <a:rPr lang="en-US" smtClean="0"/>
              <a:t>3/14/2016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1832699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B3426F-6728-4D03-95FA-39550506657E}" type="datetimeFigureOut">
              <a:rPr lang="en-US" smtClean="0"/>
              <a:t>3/14/2016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4328266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8B3426F-6728-4D03-95FA-39550506657E}" type="datetimeFigureOut">
              <a:rPr lang="en-US" smtClean="0"/>
              <a:t>3/14/2016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5837682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8B3426F-6728-4D03-95FA-39550506657E}" type="datetimeFigureOut">
              <a:rPr lang="en-US" smtClean="0"/>
              <a:t>3/14/2016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2919715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MA &amp; Savewav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3426F-6728-4D03-95FA-39550506657E}" type="datetimeFigureOut">
              <a:rPr lang="en-US" smtClean="0"/>
              <a:t>3/14/2016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433847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8B3426F-6728-4D03-95FA-39550506657E}" type="datetimeFigureOut">
              <a:rPr lang="en-US" smtClean="0"/>
              <a:t>3/14/2016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4235341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5360000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3426F-6728-4D03-95FA-39550506657E}" type="datetimeFigureOut">
              <a:rPr lang="en-US" smtClean="0"/>
              <a:t>3/14/2016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13209686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MA &amp; Savewav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3426F-6728-4D03-95FA-39550506657E}" type="datetimeFigureOut">
              <a:rPr lang="en-US" smtClean="0"/>
              <a:t>3/14/2016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01D8BE-6413-47FC-A848-800713A026B6}" type="slidenum">
              <a:rPr lang="en-US" smtClean="0"/>
              <a:t>‹#›</a:t>
            </a:fld>
            <a:endParaRPr lang="en-US"/>
          </a:p>
        </p:txBody>
      </p:sp>
    </p:spTree>
    <p:extLst>
      <p:ext uri="{BB962C8B-B14F-4D97-AF65-F5344CB8AC3E}">
        <p14:creationId xmlns:p14="http://schemas.microsoft.com/office/powerpoint/2010/main" val="33676455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tellysbilde">
    <p:spTree>
      <p:nvGrpSpPr>
        <p:cNvPr id="1" name=""/>
        <p:cNvGrpSpPr/>
        <p:nvPr/>
      </p:nvGrpSpPr>
      <p:grpSpPr>
        <a:xfrm>
          <a:off x="0" y="0"/>
          <a:ext cx="0" cy="0"/>
          <a:chOff x="0" y="0"/>
          <a:chExt cx="0" cy="0"/>
        </a:xfrm>
      </p:grpSpPr>
      <p:sp>
        <p:nvSpPr>
          <p:cNvPr id="2" name="Tittel 1"/>
          <p:cNvSpPr>
            <a:spLocks noGrp="1"/>
          </p:cNvSpPr>
          <p:nvPr>
            <p:ph type="ctrTitle"/>
          </p:nvPr>
        </p:nvSpPr>
        <p:spPr>
          <a:xfrm>
            <a:off x="1524000" y="1122363"/>
            <a:ext cx="9144000" cy="2387600"/>
          </a:xfrm>
        </p:spPr>
        <p:txBody>
          <a:bodyPr anchor="b"/>
          <a:lstStyle>
            <a:lvl1pPr algn="ctr">
              <a:defRPr sz="6000"/>
            </a:lvl1pPr>
          </a:lstStyle>
          <a:p>
            <a:r>
              <a:rPr lang="nb-NO"/>
              <a:t>Klikk for å redigere tittelstil</a:t>
            </a:r>
          </a:p>
        </p:txBody>
      </p:sp>
      <p:sp>
        <p:nvSpPr>
          <p:cNvPr id="3" name="Undertittel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b-NO"/>
              <a:t>Klikk for å redigere undertittelstil i malen</a:t>
            </a:r>
          </a:p>
        </p:txBody>
      </p:sp>
      <p:sp>
        <p:nvSpPr>
          <p:cNvPr id="4" name="Plassholder for dato 3"/>
          <p:cNvSpPr>
            <a:spLocks noGrp="1"/>
          </p:cNvSpPr>
          <p:nvPr>
            <p:ph type="dt" sz="half" idx="10"/>
          </p:nvPr>
        </p:nvSpPr>
        <p:spPr/>
        <p:txBody>
          <a:bodyPr/>
          <a:lstStyle/>
          <a:p>
            <a:fld id="{CAB3E82C-755C-442A-B315-A31CE1C8914A}" type="datetimeFigureOut">
              <a:rPr lang="nb-NO" smtClean="0"/>
              <a:t>14.03.2016</a:t>
            </a:fld>
            <a:endParaRPr lang="nb-NO"/>
          </a:p>
        </p:txBody>
      </p:sp>
    </p:spTree>
    <p:extLst>
      <p:ext uri="{BB962C8B-B14F-4D97-AF65-F5344CB8AC3E}">
        <p14:creationId xmlns:p14="http://schemas.microsoft.com/office/powerpoint/2010/main" val="1429403125"/>
      </p:ext>
    </p:extLst>
  </p:cSld>
  <p:clrMapOvr>
    <a:masterClrMapping/>
  </p:clrMapOvr>
  <p:transition spd="slow"/>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Bare tittel">
    <p:spTree>
      <p:nvGrpSpPr>
        <p:cNvPr id="1" name=""/>
        <p:cNvGrpSpPr/>
        <p:nvPr/>
      </p:nvGrpSpPr>
      <p:grpSpPr>
        <a:xfrm>
          <a:off x="0" y="0"/>
          <a:ext cx="0" cy="0"/>
          <a:chOff x="0" y="0"/>
          <a:chExt cx="0" cy="0"/>
        </a:xfrm>
      </p:grpSpPr>
      <p:sp>
        <p:nvSpPr>
          <p:cNvPr id="2" name="Tittel 1"/>
          <p:cNvSpPr>
            <a:spLocks noGrp="1"/>
          </p:cNvSpPr>
          <p:nvPr>
            <p:ph type="title"/>
          </p:nvPr>
        </p:nvSpPr>
        <p:spPr/>
        <p:txBody>
          <a:bodyPr/>
          <a:lstStyle/>
          <a:p>
            <a:r>
              <a:rPr lang="nb-NO"/>
              <a:t>Klikk for å redigere tittelstil</a:t>
            </a:r>
          </a:p>
        </p:txBody>
      </p:sp>
      <p:sp>
        <p:nvSpPr>
          <p:cNvPr id="3" name="Plassholder for dato 2"/>
          <p:cNvSpPr>
            <a:spLocks noGrp="1"/>
          </p:cNvSpPr>
          <p:nvPr>
            <p:ph type="dt" sz="half" idx="10"/>
          </p:nvPr>
        </p:nvSpPr>
        <p:spPr/>
        <p:txBody>
          <a:bodyPr/>
          <a:lstStyle/>
          <a:p>
            <a:fld id="{CAB3E82C-755C-442A-B315-A31CE1C8914A}" type="datetimeFigureOut">
              <a:rPr lang="nb-NO" smtClean="0"/>
              <a:t>14.03.2016</a:t>
            </a:fld>
            <a:endParaRPr lang="nb-NO"/>
          </a:p>
        </p:txBody>
      </p:sp>
      <p:sp>
        <p:nvSpPr>
          <p:cNvPr id="4" name="Plassholder for bunntekst 3"/>
          <p:cNvSpPr>
            <a:spLocks noGrp="1"/>
          </p:cNvSpPr>
          <p:nvPr>
            <p:ph type="ftr" sz="quarter" idx="11"/>
          </p:nvPr>
        </p:nvSpPr>
        <p:spPr>
          <a:xfrm>
            <a:off x="4038600" y="6356350"/>
            <a:ext cx="4114800" cy="365125"/>
          </a:xfrm>
          <a:prstGeom prst="rect">
            <a:avLst/>
          </a:prstGeom>
        </p:spPr>
        <p:txBody>
          <a:bodyPr/>
          <a:lstStyle/>
          <a:p>
            <a:endParaRPr lang="nb-NO"/>
          </a:p>
        </p:txBody>
      </p:sp>
      <p:sp>
        <p:nvSpPr>
          <p:cNvPr id="5" name="Plassholder for lysbildenummer 4"/>
          <p:cNvSpPr>
            <a:spLocks noGrp="1"/>
          </p:cNvSpPr>
          <p:nvPr>
            <p:ph type="sldNum" sz="quarter" idx="12"/>
          </p:nvPr>
        </p:nvSpPr>
        <p:spPr>
          <a:xfrm>
            <a:off x="8610600" y="6356350"/>
            <a:ext cx="2743200" cy="365125"/>
          </a:xfrm>
          <a:prstGeom prst="rect">
            <a:avLst/>
          </a:prstGeom>
        </p:spPr>
        <p:txBody>
          <a:bodyPr/>
          <a:lstStyle/>
          <a:p>
            <a:fld id="{DBEBFD40-D7F4-4C5F-9D15-3D3C2826F629}" type="slidenum">
              <a:rPr lang="nb-NO" smtClean="0"/>
              <a:t>‹#›</a:t>
            </a:fld>
            <a:endParaRPr lang="nb-NO"/>
          </a:p>
        </p:txBody>
      </p:sp>
    </p:spTree>
    <p:extLst>
      <p:ext uri="{BB962C8B-B14F-4D97-AF65-F5344CB8AC3E}">
        <p14:creationId xmlns:p14="http://schemas.microsoft.com/office/powerpoint/2010/main" val="3129725190"/>
      </p:ext>
    </p:extLst>
  </p:cSld>
  <p:clrMapOvr>
    <a:masterClrMapping/>
  </p:clrMapOvr>
  <p:transition spd="slow"/>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omt">
    <p:spTree>
      <p:nvGrpSpPr>
        <p:cNvPr id="1" name=""/>
        <p:cNvGrpSpPr/>
        <p:nvPr/>
      </p:nvGrpSpPr>
      <p:grpSpPr>
        <a:xfrm>
          <a:off x="0" y="0"/>
          <a:ext cx="0" cy="0"/>
          <a:chOff x="0" y="0"/>
          <a:chExt cx="0" cy="0"/>
        </a:xfrm>
      </p:grpSpPr>
      <p:sp>
        <p:nvSpPr>
          <p:cNvPr id="2" name="Plassholder for dato 1"/>
          <p:cNvSpPr>
            <a:spLocks noGrp="1"/>
          </p:cNvSpPr>
          <p:nvPr>
            <p:ph type="dt" sz="half" idx="10"/>
          </p:nvPr>
        </p:nvSpPr>
        <p:spPr/>
        <p:txBody>
          <a:bodyPr/>
          <a:lstStyle/>
          <a:p>
            <a:fld id="{CAB3E82C-755C-442A-B315-A31CE1C8914A}" type="datetimeFigureOut">
              <a:rPr lang="nb-NO" smtClean="0"/>
              <a:t>14.03.2016</a:t>
            </a:fld>
            <a:endParaRPr lang="nb-NO"/>
          </a:p>
        </p:txBody>
      </p:sp>
      <p:sp>
        <p:nvSpPr>
          <p:cNvPr id="4" name="Plassholder for tittel 1"/>
          <p:cNvSpPr>
            <a:spLocks noGrp="1"/>
          </p:cNvSpPr>
          <p:nvPr>
            <p:ph type="title"/>
          </p:nvPr>
        </p:nvSpPr>
        <p:spPr>
          <a:xfrm>
            <a:off x="838200" y="235821"/>
            <a:ext cx="10515600" cy="1325563"/>
          </a:xfrm>
          <a:prstGeom prst="rect">
            <a:avLst/>
          </a:prstGeom>
        </p:spPr>
        <p:txBody>
          <a:bodyPr vert="horz" lIns="91440" tIns="45720" rIns="91440" bIns="45720" rtlCol="0" anchor="ctr">
            <a:normAutofit/>
          </a:bodyPr>
          <a:lstStyle/>
          <a:p>
            <a:r>
              <a:rPr lang="nb-NO"/>
              <a:t>Klikk for å redigere tittelstil</a:t>
            </a:r>
            <a:endParaRPr lang="nb-NO" dirty="0"/>
          </a:p>
        </p:txBody>
      </p:sp>
    </p:spTree>
    <p:extLst>
      <p:ext uri="{BB962C8B-B14F-4D97-AF65-F5344CB8AC3E}">
        <p14:creationId xmlns:p14="http://schemas.microsoft.com/office/powerpoint/2010/main" val="2685098543"/>
      </p:ext>
    </p:extLst>
  </p:cSld>
  <p:clrMapOvr>
    <a:masterClrMapping/>
  </p:clrMapOvr>
  <p:transition spd="slow"/>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jpg"/><Relationship Id="rId5" Type="http://schemas.openxmlformats.org/officeDocument/2006/relationships/image" Target="../media/image1.jpe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1.jpe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5.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jpeg"/><Relationship Id="rId5" Type="http://schemas.openxmlformats.org/officeDocument/2006/relationships/theme" Target="../theme/theme4.xml"/><Relationship Id="rId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Plassholder for dato 3"/>
          <p:cNvSpPr>
            <a:spLocks noGrp="1"/>
          </p:cNvSpPr>
          <p:nvPr>
            <p:ph type="dt" sz="half" idx="2"/>
          </p:nvPr>
        </p:nvSpPr>
        <p:spPr>
          <a:xfrm>
            <a:off x="362394" y="6427932"/>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D97A1E-E41C-45E1-85B9-EC1D65479D8B}" type="datetimeFigureOut">
              <a:rPr lang="nb-NO" smtClean="0"/>
              <a:t>14.03.2016</a:t>
            </a:fld>
            <a:endParaRPr lang="nb-NO"/>
          </a:p>
        </p:txBody>
      </p:sp>
      <p:cxnSp>
        <p:nvCxnSpPr>
          <p:cNvPr id="11" name="Rett linje 10"/>
          <p:cNvCxnSpPr/>
          <p:nvPr/>
        </p:nvCxnSpPr>
        <p:spPr>
          <a:xfrm flipH="1" flipV="1">
            <a:off x="0" y="5643415"/>
            <a:ext cx="12192000" cy="9236"/>
          </a:xfrm>
          <a:prstGeom prst="line">
            <a:avLst/>
          </a:prstGeom>
          <a:ln w="127000" cmpd="thickThin">
            <a:solidFill>
              <a:srgbClr val="003578"/>
            </a:solidFill>
          </a:ln>
        </p:spPr>
        <p:style>
          <a:lnRef idx="1">
            <a:schemeClr val="accent1"/>
          </a:lnRef>
          <a:fillRef idx="0">
            <a:schemeClr val="accent1"/>
          </a:fillRef>
          <a:effectRef idx="0">
            <a:schemeClr val="accent1"/>
          </a:effectRef>
          <a:fontRef idx="minor">
            <a:schemeClr val="tx1"/>
          </a:fontRef>
        </p:style>
      </p:cxnSp>
      <p:pic>
        <p:nvPicPr>
          <p:cNvPr id="16" name="Bild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305806" y="5979962"/>
            <a:ext cx="1440000" cy="535097"/>
          </a:xfrm>
          <a:prstGeom prst="rect">
            <a:avLst/>
          </a:prstGeom>
        </p:spPr>
      </p:pic>
      <p:pic>
        <p:nvPicPr>
          <p:cNvPr id="17" name="Bilde 16"/>
          <p:cNvPicPr>
            <a:picLocks noChangeAspect="1"/>
          </p:cNvPicPr>
          <p:nvPr/>
        </p:nvPicPr>
        <p:blipFill rotWithShape="1">
          <a:blip r:embed="rId6" cstate="print">
            <a:extLst>
              <a:ext uri="{28A0092B-C50C-407E-A947-70E740481C1C}">
                <a14:useLocalDpi xmlns:a14="http://schemas.microsoft.com/office/drawing/2010/main" val="0"/>
              </a:ext>
            </a:extLst>
          </a:blip>
          <a:srcRect l="-149" t="46352" r="149" b="13300"/>
          <a:stretch/>
        </p:blipFill>
        <p:spPr>
          <a:xfrm>
            <a:off x="-36944" y="3"/>
            <a:ext cx="12240000" cy="3703782"/>
          </a:xfrm>
          <a:prstGeom prst="rect">
            <a:avLst/>
          </a:prstGeom>
        </p:spPr>
      </p:pic>
      <p:pic>
        <p:nvPicPr>
          <p:cNvPr id="18" name="Bilde 1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71301" y="1425158"/>
            <a:ext cx="5994270" cy="3600000"/>
          </a:xfrm>
          <a:prstGeom prst="rect">
            <a:avLst/>
          </a:prstGeom>
        </p:spPr>
      </p:pic>
      <p:sp>
        <p:nvSpPr>
          <p:cNvPr id="8" name="Plassholder for tittel 1"/>
          <p:cNvSpPr>
            <a:spLocks noGrp="1"/>
          </p:cNvSpPr>
          <p:nvPr>
            <p:ph type="title"/>
          </p:nvPr>
        </p:nvSpPr>
        <p:spPr>
          <a:xfrm>
            <a:off x="364376" y="3990541"/>
            <a:ext cx="10515600" cy="1325563"/>
          </a:xfrm>
          <a:prstGeom prst="rect">
            <a:avLst/>
          </a:prstGeom>
        </p:spPr>
        <p:txBody>
          <a:bodyPr vert="horz" lIns="91440" tIns="45720" rIns="91440" bIns="45720" rtlCol="0" anchor="ctr">
            <a:normAutofit/>
          </a:bodyPr>
          <a:lstStyle/>
          <a:p>
            <a:endParaRPr lang="nb-NO" dirty="0"/>
          </a:p>
        </p:txBody>
      </p:sp>
    </p:spTree>
    <p:extLst>
      <p:ext uri="{BB962C8B-B14F-4D97-AF65-F5344CB8AC3E}">
        <p14:creationId xmlns:p14="http://schemas.microsoft.com/office/powerpoint/2010/main" val="840797606"/>
      </p:ext>
    </p:extLst>
  </p:cSld>
  <p:clrMap bg1="lt1" tx1="dk1" bg2="lt2" tx2="dk2" accent1="accent1" accent2="accent2" accent3="accent3" accent4="accent4" accent5="accent5" accent6="accent6" hlink="hlink" folHlink="folHlink"/>
  <p:sldLayoutIdLst>
    <p:sldLayoutId id="2147483700" r:id="rId1"/>
    <p:sldLayoutId id="2147483717" r:id="rId2"/>
    <p:sldLayoutId id="2147483718" r:id="rId3"/>
  </p:sldLayoutIdLst>
  <p:transition spd="slow"/>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3426F-6728-4D03-95FA-39550506657E}" type="datetimeFigureOut">
              <a:rPr lang="en-US" smtClean="0"/>
              <a:t>3/14/2016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01D8BE-6413-47FC-A848-800713A026B6}" type="slidenum">
              <a:rPr lang="en-US" smtClean="0"/>
              <a:t>‹#›</a:t>
            </a:fld>
            <a:endParaRPr lang="en-US"/>
          </a:p>
        </p:txBody>
      </p:sp>
      <p:pic>
        <p:nvPicPr>
          <p:cNvPr id="7" name="Bilde 15"/>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10305806" y="5979962"/>
            <a:ext cx="1440000" cy="535097"/>
          </a:xfrm>
          <a:prstGeom prst="rect">
            <a:avLst/>
          </a:prstGeom>
        </p:spPr>
      </p:pic>
    </p:spTree>
    <p:extLst>
      <p:ext uri="{BB962C8B-B14F-4D97-AF65-F5344CB8AC3E}">
        <p14:creationId xmlns:p14="http://schemas.microsoft.com/office/powerpoint/2010/main" val="3826272313"/>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3426F-6728-4D03-95FA-39550506657E}" type="datetimeFigureOut">
              <a:rPr lang="en-US" smtClean="0"/>
              <a:t>3/14/2016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01D8BE-6413-47FC-A848-800713A026B6}" type="slidenum">
              <a:rPr lang="en-US" smtClean="0"/>
              <a:t>‹#›</a:t>
            </a:fld>
            <a:endParaRPr lang="en-US"/>
          </a:p>
        </p:txBody>
      </p:sp>
      <p:pic>
        <p:nvPicPr>
          <p:cNvPr id="7" name="Bilde 15"/>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10305806" y="5979962"/>
            <a:ext cx="1440000" cy="535097"/>
          </a:xfrm>
          <a:prstGeom prst="rect">
            <a:avLst/>
          </a:prstGeom>
        </p:spPr>
      </p:pic>
      <p:cxnSp>
        <p:nvCxnSpPr>
          <p:cNvPr id="8" name="Rett linje 10"/>
          <p:cNvCxnSpPr/>
          <p:nvPr userDrawn="1"/>
        </p:nvCxnSpPr>
        <p:spPr>
          <a:xfrm flipH="1" flipV="1">
            <a:off x="0" y="5643415"/>
            <a:ext cx="12192000" cy="9236"/>
          </a:xfrm>
          <a:prstGeom prst="line">
            <a:avLst/>
          </a:prstGeom>
          <a:ln w="127000" cmpd="thickThin">
            <a:solidFill>
              <a:srgbClr val="003578"/>
            </a:solidFill>
          </a:ln>
        </p:spPr>
        <p:style>
          <a:lnRef idx="1">
            <a:schemeClr val="accent1"/>
          </a:lnRef>
          <a:fillRef idx="0">
            <a:schemeClr val="accent1"/>
          </a:fillRef>
          <a:effectRef idx="0">
            <a:schemeClr val="accent1"/>
          </a:effectRef>
          <a:fontRef idx="minor">
            <a:schemeClr val="tx1"/>
          </a:fontRef>
        </p:style>
      </p:cxnSp>
      <p:pic>
        <p:nvPicPr>
          <p:cNvPr id="9" name="Picture 5" descr="S:\Sjablonen\7. SW Sjablonen\Logo's\SaveWave_logo_new-diap.png"/>
          <p:cNvPicPr>
            <a:picLocks noChangeAspect="1" noChangeArrowheads="1"/>
          </p:cNvPicPr>
          <p:nvPr userDrawn="1"/>
        </p:nvPicPr>
        <p:blipFill>
          <a:blip r:embed="rId14" cstate="print">
            <a:extLst>
              <a:ext uri="{28A0092B-C50C-407E-A947-70E740481C1C}">
                <a14:useLocalDpi xmlns:a14="http://schemas.microsoft.com/office/drawing/2010/main" val="0"/>
              </a:ext>
            </a:extLst>
          </a:blip>
          <a:srcRect t="26122" b="36940"/>
          <a:stretch>
            <a:fillRect/>
          </a:stretch>
        </p:blipFill>
        <p:spPr bwMode="auto">
          <a:xfrm>
            <a:off x="446194" y="5895250"/>
            <a:ext cx="2371051" cy="619809"/>
          </a:xfrm>
          <a:prstGeom prst="rect">
            <a:avLst/>
          </a:prstGeom>
          <a:solidFill>
            <a:srgbClr val="003D78"/>
          </a:solidFill>
          <a:ln>
            <a:noFill/>
          </a:ln>
          <a:extLst/>
        </p:spPr>
      </p:pic>
    </p:spTree>
    <p:extLst>
      <p:ext uri="{BB962C8B-B14F-4D97-AF65-F5344CB8AC3E}">
        <p14:creationId xmlns:p14="http://schemas.microsoft.com/office/powerpoint/2010/main" val="328601211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7" r:id="rId7"/>
    <p:sldLayoutId id="2147483743"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ssholder for tittel 1"/>
          <p:cNvSpPr>
            <a:spLocks noGrp="1"/>
          </p:cNvSpPr>
          <p:nvPr>
            <p:ph type="title"/>
          </p:nvPr>
        </p:nvSpPr>
        <p:spPr>
          <a:xfrm>
            <a:off x="838200" y="235821"/>
            <a:ext cx="10515600" cy="1325563"/>
          </a:xfrm>
          <a:prstGeom prst="rect">
            <a:avLst/>
          </a:prstGeom>
        </p:spPr>
        <p:txBody>
          <a:bodyPr vert="horz" lIns="91440" tIns="45720" rIns="91440" bIns="45720" rtlCol="0" anchor="ctr">
            <a:normAutofit/>
          </a:bodyPr>
          <a:lstStyle/>
          <a:p>
            <a:endParaRPr lang="nb-NO" dirty="0"/>
          </a:p>
        </p:txBody>
      </p:sp>
      <p:sp>
        <p:nvSpPr>
          <p:cNvPr id="4" name="Plassholder for dato 3"/>
          <p:cNvSpPr>
            <a:spLocks noGrp="1"/>
          </p:cNvSpPr>
          <p:nvPr>
            <p:ph type="dt" sz="half" idx="2"/>
          </p:nvPr>
        </p:nvSpPr>
        <p:spPr>
          <a:xfrm>
            <a:off x="431801" y="634262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B3E82C-755C-442A-B315-A31CE1C8914A}" type="datetimeFigureOut">
              <a:rPr lang="nb-NO" smtClean="0"/>
              <a:t>14.03.2016</a:t>
            </a:fld>
            <a:endParaRPr lang="nb-NO"/>
          </a:p>
        </p:txBody>
      </p:sp>
      <p:cxnSp>
        <p:nvCxnSpPr>
          <p:cNvPr id="7" name="Rett linje 6"/>
          <p:cNvCxnSpPr/>
          <p:nvPr/>
        </p:nvCxnSpPr>
        <p:spPr>
          <a:xfrm flipH="1" flipV="1">
            <a:off x="0" y="5643415"/>
            <a:ext cx="12192000" cy="9236"/>
          </a:xfrm>
          <a:prstGeom prst="line">
            <a:avLst/>
          </a:prstGeom>
          <a:ln w="127000" cmpd="thickThin">
            <a:solidFill>
              <a:srgbClr val="003578"/>
            </a:solidFill>
          </a:ln>
        </p:spPr>
        <p:style>
          <a:lnRef idx="1">
            <a:schemeClr val="accent1"/>
          </a:lnRef>
          <a:fillRef idx="0">
            <a:schemeClr val="accent1"/>
          </a:fillRef>
          <a:effectRef idx="0">
            <a:schemeClr val="accent1"/>
          </a:effectRef>
          <a:fontRef idx="minor">
            <a:schemeClr val="tx1"/>
          </a:fontRef>
        </p:style>
      </p:cxnSp>
      <p:pic>
        <p:nvPicPr>
          <p:cNvPr id="6" name="Bild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305806" y="5937662"/>
            <a:ext cx="1553834" cy="577397"/>
          </a:xfrm>
          <a:prstGeom prst="rect">
            <a:avLst/>
          </a:prstGeom>
        </p:spPr>
      </p:pic>
      <p:pic>
        <p:nvPicPr>
          <p:cNvPr id="8" name="Picture 5" descr="S:\Sjablonen\7. SW Sjablonen\Logo's\SaveWave_logo_new-diap.png"/>
          <p:cNvPicPr>
            <a:picLocks noChangeAspect="1" noChangeArrowheads="1"/>
          </p:cNvPicPr>
          <p:nvPr userDrawn="1"/>
        </p:nvPicPr>
        <p:blipFill>
          <a:blip r:embed="rId7" cstate="print">
            <a:extLst>
              <a:ext uri="{28A0092B-C50C-407E-A947-70E740481C1C}">
                <a14:useLocalDpi xmlns:a14="http://schemas.microsoft.com/office/drawing/2010/main" val="0"/>
              </a:ext>
            </a:extLst>
          </a:blip>
          <a:srcRect t="26122" b="36940"/>
          <a:stretch>
            <a:fillRect/>
          </a:stretch>
        </p:blipFill>
        <p:spPr bwMode="auto">
          <a:xfrm>
            <a:off x="428290" y="5866320"/>
            <a:ext cx="2219248" cy="720080"/>
          </a:xfrm>
          <a:prstGeom prst="rect">
            <a:avLst/>
          </a:prstGeom>
          <a:solidFill>
            <a:schemeClr val="accent1"/>
          </a:solidFill>
          <a:ln>
            <a:noFill/>
          </a:ln>
          <a:extLst/>
        </p:spPr>
      </p:pic>
    </p:spTree>
    <p:extLst>
      <p:ext uri="{BB962C8B-B14F-4D97-AF65-F5344CB8AC3E}">
        <p14:creationId xmlns:p14="http://schemas.microsoft.com/office/powerpoint/2010/main" val="764031265"/>
      </p:ext>
    </p:extLst>
  </p:cSld>
  <p:clrMap bg1="lt1" tx1="dk1" bg2="lt2" tx2="dk2" accent1="accent1" accent2="accent2" accent3="accent3" accent4="accent4" accent5="accent5" accent6="accent6" hlink="hlink" folHlink="folHlink"/>
  <p:sldLayoutIdLst>
    <p:sldLayoutId id="2147483744" r:id="rId1"/>
    <p:sldLayoutId id="2147483708" r:id="rId2"/>
    <p:sldLayoutId id="2147483713" r:id="rId3"/>
    <p:sldLayoutId id="2147483714" r:id="rId4"/>
  </p:sldLayoutIdLst>
  <p:transition spd="slow"/>
  <p:txStyles>
    <p:title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8.png"/><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6.xml"/><Relationship Id="rId1" Type="http://schemas.openxmlformats.org/officeDocument/2006/relationships/themeOverride" Target="../theme/themeOverr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p:cNvSpPr>
            <a:spLocks noGrp="1"/>
          </p:cNvSpPr>
          <p:nvPr>
            <p:ph type="ctrTitle"/>
          </p:nvPr>
        </p:nvSpPr>
        <p:spPr>
          <a:xfrm>
            <a:off x="767408" y="4265662"/>
            <a:ext cx="7772400" cy="819522"/>
          </a:xfrm>
        </p:spPr>
        <p:txBody>
          <a:bodyPr>
            <a:normAutofit fontScale="90000"/>
          </a:bodyPr>
          <a:lstStyle/>
          <a:p>
            <a:pPr algn="l"/>
            <a:r>
              <a:rPr lang="nb-NO" dirty="0"/>
              <a:t>The OrcaSaver</a:t>
            </a:r>
          </a:p>
        </p:txBody>
      </p:sp>
      <p:sp>
        <p:nvSpPr>
          <p:cNvPr id="3" name="Undertittel 2"/>
          <p:cNvSpPr>
            <a:spLocks noGrp="1"/>
          </p:cNvSpPr>
          <p:nvPr>
            <p:ph type="subTitle" idx="1"/>
          </p:nvPr>
        </p:nvSpPr>
        <p:spPr>
          <a:xfrm>
            <a:off x="911424" y="4731997"/>
            <a:ext cx="6400800" cy="706373"/>
          </a:xfrm>
        </p:spPr>
        <p:txBody>
          <a:bodyPr/>
          <a:lstStyle/>
          <a:p>
            <a:pPr algn="l"/>
            <a:r>
              <a:rPr lang="nb-NO" dirty="0"/>
              <a:t> </a:t>
            </a:r>
          </a:p>
        </p:txBody>
      </p:sp>
      <p:sp>
        <p:nvSpPr>
          <p:cNvPr id="4" name="Undertittel 2"/>
          <p:cNvSpPr txBox="1">
            <a:spLocks/>
          </p:cNvSpPr>
          <p:nvPr/>
        </p:nvSpPr>
        <p:spPr>
          <a:xfrm>
            <a:off x="7680176" y="404664"/>
            <a:ext cx="6400800" cy="706373"/>
          </a:xfrm>
          <a:prstGeom prst="rect">
            <a:avLst/>
          </a:prstGeom>
          <a:effectLst>
            <a:outerShdw blurRad="50800" dist="38100" dir="2700000" algn="tl" rotWithShape="0">
              <a:prstClr val="black">
                <a:alpha val="40000"/>
              </a:prstClr>
            </a:outerShdw>
          </a:effectLst>
        </p:spPr>
        <p:txBody>
          <a:bodyPr/>
          <a:lstStyle>
            <a:lvl1pPr marL="0" indent="0" algn="ctr" defTabSz="914400" rtl="0" eaLnBrk="1" latinLnBrk="0" hangingPunct="1">
              <a:spcBef>
                <a:spcPct val="20000"/>
              </a:spcBef>
              <a:buFont typeface="Arial" pitchFamily="34" charset="0"/>
              <a:buNone/>
              <a:defRPr sz="2400" kern="1200">
                <a:solidFill>
                  <a:schemeClr val="tx1"/>
                </a:solidFill>
                <a:latin typeface="+mn-lt"/>
                <a:ea typeface="+mn-ea"/>
                <a:cs typeface="+mn-cs"/>
              </a:defRPr>
            </a:lvl1pPr>
            <a:lvl2pPr marL="457200" indent="0" algn="ctr" defTabSz="914400" rtl="0" eaLnBrk="1" latinLnBrk="0" hangingPunct="1">
              <a:spcBef>
                <a:spcPct val="200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spcBef>
                <a:spcPct val="200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9pPr>
          </a:lstStyle>
          <a:p>
            <a:pPr algn="l"/>
            <a:r>
              <a:rPr lang="nb-NO" sz="3600" dirty="0">
                <a:solidFill>
                  <a:schemeClr val="bg1"/>
                </a:solidFill>
              </a:rPr>
              <a:t>- A </a:t>
            </a:r>
            <a:r>
              <a:rPr lang="nb-NO" sz="3600" dirty="0" err="1">
                <a:solidFill>
                  <a:schemeClr val="bg1"/>
                </a:solidFill>
              </a:rPr>
              <a:t>better</a:t>
            </a:r>
            <a:r>
              <a:rPr lang="nb-NO" sz="3600" dirty="0">
                <a:solidFill>
                  <a:schemeClr val="bg1"/>
                </a:solidFill>
              </a:rPr>
              <a:t> </a:t>
            </a:r>
            <a:r>
              <a:rPr lang="nb-NO" sz="3600" dirty="0" err="1">
                <a:solidFill>
                  <a:schemeClr val="bg1"/>
                </a:solidFill>
              </a:rPr>
              <a:t>way</a:t>
            </a:r>
            <a:r>
              <a:rPr lang="nb-NO" sz="3600" dirty="0">
                <a:solidFill>
                  <a:schemeClr val="bg1"/>
                </a:solidFill>
              </a:rPr>
              <a:t> to </a:t>
            </a:r>
            <a:r>
              <a:rPr lang="nb-NO" sz="3600" dirty="0" err="1">
                <a:solidFill>
                  <a:schemeClr val="bg1"/>
                </a:solidFill>
              </a:rPr>
              <a:t>fish</a:t>
            </a:r>
            <a:endParaRPr lang="nb-NO" sz="3600" dirty="0">
              <a:solidFill>
                <a:schemeClr val="bg1"/>
              </a:solidFill>
            </a:endParaRPr>
          </a:p>
        </p:txBody>
      </p:sp>
      <p:pic>
        <p:nvPicPr>
          <p:cNvPr id="15" name="Picture 5" descr="S:\Sjablonen\7. SW Sjablonen\Logo's\SaveWave_logo_new-diap.png"/>
          <p:cNvPicPr>
            <a:picLocks noChangeAspect="1" noChangeArrowheads="1"/>
          </p:cNvPicPr>
          <p:nvPr/>
        </p:nvPicPr>
        <p:blipFill>
          <a:blip r:embed="rId2" cstate="print">
            <a:extLst>
              <a:ext uri="{28A0092B-C50C-407E-A947-70E740481C1C}">
                <a14:useLocalDpi xmlns:a14="http://schemas.microsoft.com/office/drawing/2010/main" val="0"/>
              </a:ext>
            </a:extLst>
          </a:blip>
          <a:srcRect t="26122" b="36940"/>
          <a:stretch>
            <a:fillRect/>
          </a:stretch>
        </p:blipFill>
        <p:spPr bwMode="auto">
          <a:xfrm>
            <a:off x="407368" y="5930466"/>
            <a:ext cx="2374226" cy="620639"/>
          </a:xfrm>
          <a:prstGeom prst="rect">
            <a:avLst/>
          </a:prstGeom>
          <a:solidFill>
            <a:srgbClr val="003D78"/>
          </a:solidFill>
          <a:ln>
            <a:noFill/>
          </a:ln>
          <a:extLst/>
        </p:spPr>
      </p:pic>
    </p:spTree>
    <p:extLst>
      <p:ext uri="{BB962C8B-B14F-4D97-AF65-F5344CB8AC3E}">
        <p14:creationId xmlns:p14="http://schemas.microsoft.com/office/powerpoint/2010/main" val="2637868841"/>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1444" y="2492896"/>
            <a:ext cx="5832648" cy="1643527"/>
          </a:xfrm>
          <a:prstGeom prst="rect">
            <a:avLst/>
          </a:prstGeom>
        </p:spPr>
        <p:txBody>
          <a:bodyPr wrap="square">
            <a:spAutoFit/>
          </a:bodyPr>
          <a:lstStyle/>
          <a:p>
            <a:pPr marL="342900" indent="-342900">
              <a:spcBef>
                <a:spcPct val="20000"/>
              </a:spcBef>
              <a:buFont typeface="+mj-lt"/>
              <a:buAutoNum type="arabicPeriod"/>
            </a:pPr>
            <a:r>
              <a:rPr lang="en-GB" dirty="0"/>
              <a:t>New Orca Saver</a:t>
            </a:r>
          </a:p>
          <a:p>
            <a:pPr marL="342900" indent="-342900">
              <a:spcBef>
                <a:spcPct val="20000"/>
              </a:spcBef>
              <a:buFont typeface="+mj-lt"/>
              <a:buAutoNum type="arabicPeriod"/>
            </a:pPr>
            <a:r>
              <a:rPr lang="en-GB" dirty="0"/>
              <a:t>New </a:t>
            </a:r>
            <a:r>
              <a:rPr lang="en-GB" dirty="0" err="1"/>
              <a:t>SoundBeam</a:t>
            </a:r>
            <a:r>
              <a:rPr lang="en-GB" dirty="0"/>
              <a:t> </a:t>
            </a:r>
          </a:p>
          <a:p>
            <a:pPr marL="342900" indent="-342900">
              <a:spcBef>
                <a:spcPct val="20000"/>
              </a:spcBef>
              <a:buFont typeface="+mj-lt"/>
              <a:buAutoNum type="arabicPeriod"/>
            </a:pPr>
            <a:r>
              <a:rPr lang="en-GB" dirty="0"/>
              <a:t>Launch &amp; expectations</a:t>
            </a:r>
          </a:p>
          <a:p>
            <a:pPr marL="342900" indent="-342900">
              <a:spcBef>
                <a:spcPct val="20000"/>
              </a:spcBef>
              <a:buFont typeface="+mj-lt"/>
              <a:buAutoNum type="arabicPeriod"/>
            </a:pPr>
            <a:r>
              <a:rPr lang="en-GB" dirty="0"/>
              <a:t>Other improvements </a:t>
            </a:r>
            <a:br>
              <a:rPr lang="en-GB" dirty="0"/>
            </a:br>
            <a:r>
              <a:rPr lang="en-GB" dirty="0"/>
              <a:t>by Mustad </a:t>
            </a:r>
            <a:r>
              <a:rPr lang="en-GB" dirty="0" err="1"/>
              <a:t>Autoline</a:t>
            </a:r>
            <a:endParaRPr lang="en-GB" dirty="0"/>
          </a:p>
        </p:txBody>
      </p:sp>
      <p:sp>
        <p:nvSpPr>
          <p:cNvPr id="4" name="TextBox 3"/>
          <p:cNvSpPr txBox="1"/>
          <p:nvPr/>
        </p:nvSpPr>
        <p:spPr>
          <a:xfrm>
            <a:off x="1415480" y="0"/>
            <a:ext cx="9577064" cy="1292662"/>
          </a:xfrm>
          <a:prstGeom prst="rect">
            <a:avLst/>
          </a:prstGeom>
          <a:solidFill>
            <a:srgbClr val="003D78"/>
          </a:solidFill>
        </p:spPr>
        <p:txBody>
          <a:bodyPr wrap="square" rtlCol="0">
            <a:spAutoFit/>
          </a:bodyPr>
          <a:lstStyle/>
          <a:p>
            <a:pPr algn="ctr"/>
            <a:r>
              <a:rPr lang="en-US" sz="5400" dirty="0">
                <a:solidFill>
                  <a:schemeClr val="bg1"/>
                </a:solidFill>
              </a:rPr>
              <a:t>New </a:t>
            </a:r>
            <a:r>
              <a:rPr lang="en-US" sz="5400" dirty="0" err="1">
                <a:solidFill>
                  <a:schemeClr val="bg1"/>
                </a:solidFill>
              </a:rPr>
              <a:t>Orcasaver</a:t>
            </a:r>
            <a:r>
              <a:rPr lang="en-US" sz="5400" dirty="0">
                <a:solidFill>
                  <a:schemeClr val="bg1"/>
                </a:solidFill>
              </a:rPr>
              <a:t> and </a:t>
            </a:r>
            <a:r>
              <a:rPr lang="en-US" sz="5400" dirty="0" err="1">
                <a:solidFill>
                  <a:schemeClr val="bg1"/>
                </a:solidFill>
              </a:rPr>
              <a:t>SoundBeam</a:t>
            </a:r>
            <a:br>
              <a:rPr lang="en-US" sz="3200" dirty="0">
                <a:solidFill>
                  <a:schemeClr val="bg1"/>
                </a:solidFill>
              </a:rPr>
            </a:br>
            <a:r>
              <a:rPr lang="en-US" sz="2400" i="1" dirty="0">
                <a:solidFill>
                  <a:schemeClr val="bg1"/>
                </a:solidFill>
              </a:rPr>
              <a:t>Testing, expectations and launch</a:t>
            </a:r>
          </a:p>
        </p:txBody>
      </p:sp>
      <p:pic>
        <p:nvPicPr>
          <p:cNvPr id="7" name="Picture 6" descr="S:\SaveWave\2. Orca Saver\Video, images &amp; sound\Afbeeldingen OrcaSaver\3D 3.png"/>
          <p:cNvPicPr>
            <a:picLocks noChangeAspect="1" noChangeArrowheads="1"/>
          </p:cNvPicPr>
          <p:nvPr/>
        </p:nvPicPr>
        <p:blipFill>
          <a:blip r:embed="rId2" cstate="print"/>
          <a:srcRect/>
          <a:stretch>
            <a:fillRect/>
          </a:stretch>
        </p:blipFill>
        <p:spPr bwMode="auto">
          <a:xfrm>
            <a:off x="5095733" y="1844824"/>
            <a:ext cx="5892602" cy="3164900"/>
          </a:xfrm>
          <a:prstGeom prst="rect">
            <a:avLst/>
          </a:prstGeom>
          <a:noFill/>
        </p:spPr>
      </p:pic>
    </p:spTree>
    <p:extLst>
      <p:ext uri="{BB962C8B-B14F-4D97-AF65-F5344CB8AC3E}">
        <p14:creationId xmlns:p14="http://schemas.microsoft.com/office/powerpoint/2010/main" val="3824303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hthoek 11"/>
          <p:cNvSpPr/>
          <p:nvPr/>
        </p:nvSpPr>
        <p:spPr>
          <a:xfrm>
            <a:off x="1559496" y="0"/>
            <a:ext cx="9468544" cy="1340767"/>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6" name="Tekstvak 15"/>
          <p:cNvSpPr txBox="1"/>
          <p:nvPr/>
        </p:nvSpPr>
        <p:spPr>
          <a:xfrm>
            <a:off x="4007768" y="352495"/>
            <a:ext cx="4320480" cy="646331"/>
          </a:xfrm>
          <a:prstGeom prst="rect">
            <a:avLst/>
          </a:prstGeom>
          <a:no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p>
        </p:txBody>
      </p:sp>
      <p:sp>
        <p:nvSpPr>
          <p:cNvPr id="6" name="Tijdelijke aanduiding voor inhoud 2"/>
          <p:cNvSpPr>
            <a:spLocks noGrp="1"/>
          </p:cNvSpPr>
          <p:nvPr>
            <p:ph idx="1"/>
          </p:nvPr>
        </p:nvSpPr>
        <p:spPr>
          <a:xfrm>
            <a:off x="1991544" y="1711350"/>
            <a:ext cx="8229600" cy="4525963"/>
          </a:xfrm>
        </p:spPr>
        <p:txBody>
          <a:bodyPr/>
          <a:lstStyle/>
          <a:p>
            <a:pPr marL="0" indent="0">
              <a:buNone/>
            </a:pPr>
            <a:r>
              <a:rPr lang="en-GB" sz="2000" dirty="0"/>
              <a:t>Mustad </a:t>
            </a:r>
            <a:r>
              <a:rPr lang="en-GB" sz="2000" dirty="0" err="1"/>
              <a:t>Autoline</a:t>
            </a:r>
            <a:r>
              <a:rPr lang="en-GB" sz="2000" dirty="0"/>
              <a:t> and </a:t>
            </a:r>
            <a:r>
              <a:rPr lang="en-GB" sz="2000" dirty="0" err="1"/>
              <a:t>SaveWave</a:t>
            </a:r>
            <a:r>
              <a:rPr lang="en-GB" sz="2000" dirty="0"/>
              <a:t> engineers working together with underwater electronic specialists, have dedicated years and invested enormous resources developing a new way to produce under water signals. With this solution we finally believe we have solved the orca challenges the longline industry is facing today.</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dirty="0">
                <a:latin typeface="Calibri" panose="020F0502020204030204" pitchFamily="34" charset="0"/>
                <a:ea typeface="Calibri" panose="020F0502020204030204" pitchFamily="34" charset="0"/>
                <a:cs typeface="Times New Roman" panose="02020603050405020304" pitchFamily="18" charset="0"/>
              </a:rPr>
              <a:t>With our new innovative technology, we can generate: </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mj-lt"/>
              <a:buAutoNum type="arabicPeriod"/>
            </a:pPr>
            <a:r>
              <a:rPr lang="en-GB" sz="2000" dirty="0">
                <a:latin typeface="Calibri" panose="020F0502020204030204" pitchFamily="34" charset="0"/>
                <a:ea typeface="Calibri" panose="020F0502020204030204" pitchFamily="34" charset="0"/>
                <a:cs typeface="Times New Roman" panose="02020603050405020304" pitchFamily="18" charset="0"/>
              </a:rPr>
              <a:t>mixed signals, in an </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mj-lt"/>
              <a:buAutoNum type="arabicPeriod"/>
            </a:pPr>
            <a:r>
              <a:rPr lang="en-GB" sz="2000" dirty="0">
                <a:latin typeface="Calibri" panose="020F0502020204030204" pitchFamily="34" charset="0"/>
                <a:ea typeface="Calibri" panose="020F0502020204030204" pitchFamily="34" charset="0"/>
                <a:cs typeface="Times New Roman" panose="02020603050405020304" pitchFamily="18" charset="0"/>
              </a:rPr>
              <a:t>analogue manner with a</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mj-lt"/>
              <a:buAutoNum type="arabicPeriod"/>
            </a:pPr>
            <a:r>
              <a:rPr lang="en-GB" sz="2000" dirty="0">
                <a:latin typeface="Calibri" panose="020F0502020204030204" pitchFamily="34" charset="0"/>
                <a:ea typeface="Calibri" panose="020F0502020204030204" pitchFamily="34" charset="0"/>
                <a:cs typeface="Times New Roman" panose="02020603050405020304" pitchFamily="18" charset="0"/>
              </a:rPr>
              <a:t>broad frequency bandwidth at</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mj-lt"/>
              <a:buAutoNum type="arabicPeriod"/>
            </a:pPr>
            <a:r>
              <a:rPr lang="en-GB" sz="2000" dirty="0">
                <a:latin typeface="Calibri" panose="020F0502020204030204" pitchFamily="34" charset="0"/>
                <a:ea typeface="Calibri" panose="020F0502020204030204" pitchFamily="34" charset="0"/>
                <a:cs typeface="Times New Roman" panose="02020603050405020304" pitchFamily="18" charset="0"/>
              </a:rPr>
              <a:t>high decibel levels.</a:t>
            </a: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buNone/>
            </a:pPr>
            <a:endParaRPr lang="nl-NL" sz="24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2028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5480" y="0"/>
            <a:ext cx="9577064" cy="1200329"/>
          </a:xfrm>
          <a:prstGeom prst="rect">
            <a:avLst/>
          </a:prstGeom>
          <a:solidFill>
            <a:srgbClr val="003D78"/>
          </a:solidFill>
        </p:spPr>
        <p:txBody>
          <a:bodyPr wrap="square" rtlCol="0">
            <a:spAutoFit/>
          </a:bodyPr>
          <a:lstStyle/>
          <a:p>
            <a:pPr algn="ctr"/>
            <a:r>
              <a:rPr lang="en-US" sz="5400" dirty="0">
                <a:solidFill>
                  <a:schemeClr val="bg1"/>
                </a:solidFill>
              </a:rPr>
              <a:t>New </a:t>
            </a:r>
            <a:r>
              <a:rPr lang="en-US" sz="5400" dirty="0" err="1">
                <a:solidFill>
                  <a:schemeClr val="bg1"/>
                </a:solidFill>
              </a:rPr>
              <a:t>Orcasaver</a:t>
            </a:r>
            <a:r>
              <a:rPr lang="en-US" sz="5400" dirty="0">
                <a:solidFill>
                  <a:schemeClr val="bg1"/>
                </a:solidFill>
              </a:rPr>
              <a:t> </a:t>
            </a:r>
            <a:br>
              <a:rPr lang="en-US" sz="5400" dirty="0">
                <a:solidFill>
                  <a:schemeClr val="bg1"/>
                </a:solidFill>
              </a:rPr>
            </a:br>
            <a:r>
              <a:rPr lang="en-US" dirty="0">
                <a:solidFill>
                  <a:schemeClr val="bg1"/>
                </a:solidFill>
              </a:rPr>
              <a:t>Upgrades</a:t>
            </a:r>
            <a:endParaRPr lang="en-US" i="1" dirty="0">
              <a:solidFill>
                <a:schemeClr val="bg1"/>
              </a:solidFill>
            </a:endParaRPr>
          </a:p>
        </p:txBody>
      </p:sp>
      <p:sp>
        <p:nvSpPr>
          <p:cNvPr id="3" name="TextBox 2"/>
          <p:cNvSpPr txBox="1"/>
          <p:nvPr/>
        </p:nvSpPr>
        <p:spPr>
          <a:xfrm>
            <a:off x="119336" y="1556792"/>
            <a:ext cx="11953328" cy="4801314"/>
          </a:xfrm>
          <a:prstGeom prst="rect">
            <a:avLst/>
          </a:prstGeom>
          <a:noFill/>
        </p:spPr>
        <p:txBody>
          <a:bodyPr wrap="square" rtlCol="0">
            <a:spAutoFit/>
          </a:bodyPr>
          <a:lstStyle/>
          <a:p>
            <a:pPr marL="285750" indent="-285750">
              <a:buFont typeface="Arial" panose="020B0604020202020204" pitchFamily="34" charset="0"/>
              <a:buChar char="•"/>
            </a:pPr>
            <a:r>
              <a:rPr lang="en-GB" dirty="0"/>
              <a:t>The Orca Saver has been developed to irritate and confuse the orcas with high output and unpredictable sound signals. This was highly effective the first year+ after launching the product. Over time, the signals were getting less effective. It seems that </a:t>
            </a:r>
            <a:r>
              <a:rPr lang="en-GB" u="sng" dirty="0"/>
              <a:t>habituation </a:t>
            </a:r>
            <a:r>
              <a:rPr lang="en-GB" dirty="0"/>
              <a:t>is the most likely factor to the decrease in the overall effect. </a:t>
            </a:r>
          </a:p>
          <a:p>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t>Due to the fact that signals on older versions had to be pre-programmed and high output was only possible within a limited frequency (5-8kHz) in a digital way, we had limited options to fight back against possible habituation.</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We know that every case of predation is different and that different pods of killer whales react differently in different situations to different signals. </a:t>
            </a:r>
            <a:r>
              <a:rPr lang="en-US" b="1" dirty="0">
                <a:latin typeface="Times New Roman" panose="02020603050405020304" pitchFamily="18" charset="0"/>
                <a:ea typeface="Calibri" panose="020F0502020204030204" pitchFamily="34" charset="0"/>
                <a:cs typeface="Times New Roman" panose="02020603050405020304" pitchFamily="18" charset="0"/>
              </a:rPr>
              <a:t>Different</a:t>
            </a:r>
            <a:r>
              <a:rPr lang="en-US" dirty="0">
                <a:latin typeface="Times New Roman" panose="02020603050405020304" pitchFamily="18" charset="0"/>
                <a:ea typeface="Calibri" panose="020F0502020204030204" pitchFamily="34" charset="0"/>
                <a:cs typeface="Times New Roman" panose="02020603050405020304" pitchFamily="18" charset="0"/>
              </a:rPr>
              <a:t> is the key word in this. </a:t>
            </a:r>
          </a:p>
          <a:p>
            <a:pPr marL="285750" indent="-285750">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main advantage of the new Orca Saver is its potential to “play” an unlimited range of signals, as long as these signals do not exceed a frequency range between</a:t>
            </a:r>
            <a:r>
              <a:rPr lang="en-US" b="1" dirty="0">
                <a:latin typeface="Times New Roman" panose="02020603050405020304" pitchFamily="18" charset="0"/>
                <a:ea typeface="Calibri" panose="020F0502020204030204" pitchFamily="34" charset="0"/>
                <a:cs typeface="Times New Roman" panose="02020603050405020304" pitchFamily="18" charset="0"/>
              </a:rPr>
              <a:t> 10 and 30 kHz</a:t>
            </a:r>
            <a:r>
              <a:rPr lang="en-US" dirty="0">
                <a:latin typeface="Times New Roman" panose="02020603050405020304" pitchFamily="18" charset="0"/>
                <a:ea typeface="Calibri" panose="020F0502020204030204" pitchFamily="34" charset="0"/>
                <a:cs typeface="Times New Roman" panose="02020603050405020304" pitchFamily="18" charset="0"/>
              </a:rPr>
              <a:t>. This results in a nearly unlimited freedom in programming and/or modifying signals. The signals can be stored on an SD card and played through a Tascam device into the Orca saver</a:t>
            </a:r>
          </a:p>
          <a:p>
            <a:pPr marL="285750" indent="-285750">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994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hthoek 11"/>
          <p:cNvSpPr/>
          <p:nvPr/>
        </p:nvSpPr>
        <p:spPr>
          <a:xfrm>
            <a:off x="1415480" y="0"/>
            <a:ext cx="9252520" cy="1268759"/>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6" name="Tekstvak 15"/>
          <p:cNvSpPr txBox="1"/>
          <p:nvPr/>
        </p:nvSpPr>
        <p:spPr>
          <a:xfrm>
            <a:off x="4007768" y="352495"/>
            <a:ext cx="4320480" cy="646331"/>
          </a:xfrm>
          <a:prstGeom prst="rect">
            <a:avLst/>
          </a:prstGeom>
          <a:no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p>
        </p:txBody>
      </p:sp>
      <p:sp>
        <p:nvSpPr>
          <p:cNvPr id="6" name="Tijdelijke aanduiding voor inhoud 2"/>
          <p:cNvSpPr>
            <a:spLocks noGrp="1"/>
          </p:cNvSpPr>
          <p:nvPr>
            <p:ph idx="1"/>
          </p:nvPr>
        </p:nvSpPr>
        <p:spPr>
          <a:xfrm>
            <a:off x="1991544" y="1711350"/>
            <a:ext cx="8229600" cy="3805882"/>
          </a:xfrm>
        </p:spPr>
        <p:txBody>
          <a:bodyPr>
            <a:normAutofit fontScale="32500" lnSpcReduction="20000"/>
          </a:bodyPr>
          <a:lstStyle/>
          <a:p>
            <a:pPr algn="just"/>
            <a:r>
              <a:rPr lang="en-GB" sz="6200" dirty="0">
                <a:latin typeface="Calibri" panose="020F0502020204030204" pitchFamily="34" charset="0"/>
                <a:ea typeface="Calibri" panose="020F0502020204030204" pitchFamily="34" charset="0"/>
                <a:cs typeface="Times New Roman" panose="02020603050405020304" pitchFamily="18" charset="0"/>
              </a:rPr>
              <a:t>With arbitrary waveform generators, 4 different signals can be mixed into one analogue signal and be emitted by the transducers under water.</a:t>
            </a:r>
          </a:p>
          <a:p>
            <a:pPr algn="just"/>
            <a:r>
              <a:rPr lang="en-GB" sz="6200" dirty="0">
                <a:latin typeface="Calibri" panose="020F0502020204030204" pitchFamily="34" charset="0"/>
                <a:ea typeface="Calibri" panose="020F0502020204030204" pitchFamily="34" charset="0"/>
                <a:cs typeface="Times New Roman" panose="02020603050405020304" pitchFamily="18" charset="0"/>
              </a:rPr>
              <a:t>Natural recordings from killer whales can be distorted and played from the SD memory card. This way, the possibilities and combinations for the signals are almost endless. </a:t>
            </a:r>
          </a:p>
          <a:p>
            <a:pPr algn="just"/>
            <a:r>
              <a:rPr lang="en-GB" sz="6200" dirty="0">
                <a:latin typeface="Calibri" panose="020F0502020204030204" pitchFamily="34" charset="0"/>
                <a:ea typeface="Calibri" panose="020F0502020204030204" pitchFamily="34" charset="0"/>
                <a:cs typeface="Times New Roman" panose="02020603050405020304" pitchFamily="18" charset="0"/>
              </a:rPr>
              <a:t>The newly designed signals have been produced by sound technicians and professors from the Dutch Technology University in Delft under the supervision of </a:t>
            </a:r>
            <a:r>
              <a:rPr lang="en-GB" sz="6200" dirty="0" err="1">
                <a:latin typeface="Calibri" panose="020F0502020204030204" pitchFamily="34" charset="0"/>
                <a:ea typeface="Calibri" panose="020F0502020204030204" pitchFamily="34" charset="0"/>
                <a:cs typeface="Times New Roman" panose="02020603050405020304" pitchFamily="18" charset="0"/>
              </a:rPr>
              <a:t>SaveWave’s</a:t>
            </a:r>
            <a:r>
              <a:rPr lang="en-GB" sz="6200" dirty="0">
                <a:latin typeface="Calibri" panose="020F0502020204030204" pitchFamily="34" charset="0"/>
                <a:ea typeface="Calibri" panose="020F0502020204030204" pitchFamily="34" charset="0"/>
                <a:cs typeface="Times New Roman" panose="02020603050405020304" pitchFamily="18" charset="0"/>
              </a:rPr>
              <a:t> marine biologist. </a:t>
            </a:r>
          </a:p>
          <a:p>
            <a:pPr algn="just"/>
            <a:r>
              <a:rPr lang="en-GB" sz="6200" dirty="0">
                <a:latin typeface="Calibri" panose="020F0502020204030204" pitchFamily="34" charset="0"/>
                <a:ea typeface="Calibri" panose="020F0502020204030204" pitchFamily="34" charset="0"/>
                <a:cs typeface="Times New Roman" panose="02020603050405020304" pitchFamily="18" charset="0"/>
              </a:rPr>
              <a:t>Both natural and synthetic sounds have been selected, multiplied, filtered and modified to fight the killer whales’ senses. </a:t>
            </a:r>
          </a:p>
          <a:p>
            <a:pPr algn="just"/>
            <a:r>
              <a:rPr lang="en-GB" sz="6200" dirty="0">
                <a:latin typeface="Calibri" panose="020F0502020204030204" pitchFamily="34" charset="0"/>
                <a:ea typeface="Calibri" panose="020F0502020204030204" pitchFamily="34" charset="0"/>
                <a:cs typeface="Times New Roman" panose="02020603050405020304" pitchFamily="18" charset="0"/>
              </a:rPr>
              <a:t>Basic principles are intimidation, blocking of communication frequencies and creating uncomfortable, disorienting and confusing sound signals. </a:t>
            </a:r>
            <a:br>
              <a:rPr lang="en-GB" sz="6200" dirty="0">
                <a:latin typeface="Calibri" panose="020F0502020204030204" pitchFamily="34" charset="0"/>
                <a:ea typeface="Calibri" panose="020F0502020204030204" pitchFamily="34" charset="0"/>
                <a:cs typeface="Times New Roman" panose="02020603050405020304" pitchFamily="18" charset="0"/>
              </a:rPr>
            </a:b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US" sz="2000" dirty="0">
              <a:latin typeface="Calibri" panose="020F0502020204030204" pitchFamily="34" charset="0"/>
              <a:ea typeface="Calibri" panose="020F0502020204030204" pitchFamily="34" charset="0"/>
              <a:cs typeface="Times New Roman" panose="02020603050405020304" pitchFamily="18" charset="0"/>
            </a:endParaRPr>
          </a:p>
          <a:p>
            <a:endParaRPr lang="en-US" sz="2000" dirty="0">
              <a:cs typeface="Arial" pitchFamily="34" charset="0"/>
            </a:endParaRPr>
          </a:p>
          <a:p>
            <a:pPr>
              <a:spcBef>
                <a:spcPts val="0"/>
              </a:spcBef>
              <a:buNone/>
            </a:pPr>
            <a:endParaRPr lang="en-US" sz="2000" dirty="0">
              <a:latin typeface="Calibri" panose="020F0502020204030204" pitchFamily="34" charset="0"/>
              <a:ea typeface="Calibri" panose="020F0502020204030204" pitchFamily="34" charset="0"/>
              <a:cs typeface="Times New Roman" panose="02020603050405020304" pitchFamily="18" charset="0"/>
            </a:endParaRPr>
          </a:p>
          <a:p>
            <a:endParaRPr lang="en-US" sz="2000" dirty="0">
              <a:cs typeface="Arial" pitchFamily="34" charset="0"/>
            </a:endParaRPr>
          </a:p>
          <a:p>
            <a:pPr>
              <a:buNone/>
            </a:pPr>
            <a:endParaRPr lang="nl-NL" sz="24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1045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hthoek 11"/>
          <p:cNvSpPr/>
          <p:nvPr/>
        </p:nvSpPr>
        <p:spPr>
          <a:xfrm>
            <a:off x="1415480" y="0"/>
            <a:ext cx="9252520" cy="1268759"/>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6" name="Tekstvak 15"/>
          <p:cNvSpPr txBox="1"/>
          <p:nvPr/>
        </p:nvSpPr>
        <p:spPr>
          <a:xfrm>
            <a:off x="4007768" y="352495"/>
            <a:ext cx="4320480" cy="646331"/>
          </a:xfrm>
          <a:prstGeom prst="rect">
            <a:avLst/>
          </a:prstGeom>
          <a:no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p>
        </p:txBody>
      </p:sp>
      <p:sp>
        <p:nvSpPr>
          <p:cNvPr id="6" name="Tijdelijke aanduiding voor inhoud 2"/>
          <p:cNvSpPr>
            <a:spLocks noGrp="1"/>
          </p:cNvSpPr>
          <p:nvPr>
            <p:ph idx="1"/>
          </p:nvPr>
        </p:nvSpPr>
        <p:spPr>
          <a:xfrm>
            <a:off x="1981200" y="1556792"/>
            <a:ext cx="8229600" cy="4525963"/>
          </a:xfrm>
        </p:spPr>
        <p:txBody>
          <a:bodyPr/>
          <a:lstStyle/>
          <a:p>
            <a:pPr marL="0" indent="0">
              <a:buNone/>
            </a:pPr>
            <a:r>
              <a:rPr lang="en-GB" sz="2000" dirty="0">
                <a:cs typeface="Arial" pitchFamily="34" charset="0"/>
              </a:rPr>
              <a:t>Up until 2015, high dB level could only be created within a limited frequency bandwidth. Although effective the first years, efficacy dropped.</a:t>
            </a:r>
          </a:p>
          <a:p>
            <a:pPr marL="0" indent="0">
              <a:buNone/>
            </a:pPr>
            <a:endParaRPr lang="en-US" sz="2000" dirty="0">
              <a:cs typeface="Arial" pitchFamily="34" charset="0"/>
            </a:endParaRPr>
          </a:p>
          <a:p>
            <a:pPr>
              <a:buNone/>
            </a:pPr>
            <a:endParaRPr lang="nl-NL" sz="2400" dirty="0">
              <a:effectLst>
                <a:outerShdw blurRad="38100" dist="38100" dir="2700000" algn="tl">
                  <a:srgbClr val="000000">
                    <a:alpha val="43137"/>
                  </a:srgbClr>
                </a:outerShdw>
              </a:effectLst>
            </a:endParaRPr>
          </a:p>
        </p:txBody>
      </p:sp>
      <p:pic>
        <p:nvPicPr>
          <p:cNvPr id="7" name="Afbeelding 2"/>
          <p:cNvPicPr/>
          <p:nvPr/>
        </p:nvPicPr>
        <p:blipFill>
          <a:blip r:embed="rId2" cstate="print">
            <a:lum bright="-20000" contrast="40000"/>
          </a:blip>
          <a:srcRect l="5796" r="9868" b="13898"/>
          <a:stretch>
            <a:fillRect/>
          </a:stretch>
        </p:blipFill>
        <p:spPr bwMode="auto">
          <a:xfrm>
            <a:off x="2783632" y="2636911"/>
            <a:ext cx="6624736" cy="4075446"/>
          </a:xfrm>
          <a:prstGeom prst="rect">
            <a:avLst/>
          </a:prstGeom>
          <a:noFill/>
          <a:ln w="9525">
            <a:noFill/>
            <a:miter lim="800000"/>
            <a:headEnd/>
            <a:tailEnd/>
          </a:ln>
        </p:spPr>
      </p:pic>
      <p:sp>
        <p:nvSpPr>
          <p:cNvPr id="8" name="Rectangle 3"/>
          <p:cNvSpPr/>
          <p:nvPr/>
        </p:nvSpPr>
        <p:spPr>
          <a:xfrm>
            <a:off x="5817064" y="3484304"/>
            <a:ext cx="288032" cy="2736304"/>
          </a:xfrm>
          <a:prstGeom prst="rect">
            <a:avLst/>
          </a:prstGeom>
          <a:solidFill>
            <a:schemeClr val="accent1">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p:nvPr/>
        </p:nvSpPr>
        <p:spPr>
          <a:xfrm flipH="1">
            <a:off x="6907528" y="3484304"/>
            <a:ext cx="45719" cy="2736304"/>
          </a:xfrm>
          <a:prstGeom prst="rect">
            <a:avLst/>
          </a:prstGeom>
          <a:solidFill>
            <a:schemeClr val="accent1">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1"/>
          <p:cNvSpPr/>
          <p:nvPr/>
        </p:nvSpPr>
        <p:spPr>
          <a:xfrm>
            <a:off x="9722908" y="4074470"/>
            <a:ext cx="2559960" cy="1200329"/>
          </a:xfrm>
          <a:prstGeom prst="rect">
            <a:avLst/>
          </a:prstGeom>
        </p:spPr>
        <p:txBody>
          <a:bodyPr wrap="square">
            <a:spAutoFit/>
          </a:bodyPr>
          <a:lstStyle/>
          <a:p>
            <a:r>
              <a:rPr lang="en-US" dirty="0"/>
              <a:t>Old model Orca Savers</a:t>
            </a:r>
          </a:p>
          <a:p>
            <a:r>
              <a:rPr lang="en-US" dirty="0"/>
              <a:t>Sweeps: 5 to 8 kHz </a:t>
            </a:r>
          </a:p>
          <a:p>
            <a:r>
              <a:rPr lang="en-US" dirty="0"/>
              <a:t>Fixed: 20 kHz</a:t>
            </a:r>
          </a:p>
          <a:p>
            <a:r>
              <a:rPr lang="en-US" dirty="0"/>
              <a:t>@ dB level max 198 dB</a:t>
            </a:r>
          </a:p>
        </p:txBody>
      </p:sp>
    </p:spTree>
    <p:extLst>
      <p:ext uri="{BB962C8B-B14F-4D97-AF65-F5344CB8AC3E}">
        <p14:creationId xmlns:p14="http://schemas.microsoft.com/office/powerpoint/2010/main" val="2868424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hthoek 11"/>
          <p:cNvSpPr/>
          <p:nvPr/>
        </p:nvSpPr>
        <p:spPr>
          <a:xfrm>
            <a:off x="1487488" y="1"/>
            <a:ext cx="9180512" cy="1225860"/>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6" name="Tekstvak 15"/>
          <p:cNvSpPr txBox="1"/>
          <p:nvPr/>
        </p:nvSpPr>
        <p:spPr>
          <a:xfrm>
            <a:off x="4007768" y="352495"/>
            <a:ext cx="4320480" cy="646331"/>
          </a:xfrm>
          <a:prstGeom prst="rect">
            <a:avLst/>
          </a:prstGeom>
          <a:no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p>
        </p:txBody>
      </p:sp>
      <p:pic>
        <p:nvPicPr>
          <p:cNvPr id="7" name="Afbeelding 2"/>
          <p:cNvPicPr/>
          <p:nvPr/>
        </p:nvPicPr>
        <p:blipFill>
          <a:blip r:embed="rId4" cstate="print">
            <a:lum bright="-20000" contrast="40000"/>
          </a:blip>
          <a:srcRect l="5796" r="9868" b="13898"/>
          <a:stretch>
            <a:fillRect/>
          </a:stretch>
        </p:blipFill>
        <p:spPr bwMode="auto">
          <a:xfrm>
            <a:off x="3071664" y="2638555"/>
            <a:ext cx="6624736" cy="4075446"/>
          </a:xfrm>
          <a:prstGeom prst="rect">
            <a:avLst/>
          </a:prstGeom>
          <a:noFill/>
          <a:ln w="9525">
            <a:noFill/>
            <a:miter lim="800000"/>
            <a:headEnd/>
            <a:tailEnd/>
          </a:ln>
        </p:spPr>
      </p:pic>
      <p:sp>
        <p:nvSpPr>
          <p:cNvPr id="8" name="Rectangle 3"/>
          <p:cNvSpPr/>
          <p:nvPr/>
        </p:nvSpPr>
        <p:spPr>
          <a:xfrm>
            <a:off x="6600056" y="3501008"/>
            <a:ext cx="648072" cy="2736304"/>
          </a:xfrm>
          <a:prstGeom prst="rect">
            <a:avLst/>
          </a:prstGeom>
          <a:solidFill>
            <a:schemeClr val="accent1">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1"/>
          <p:cNvSpPr/>
          <p:nvPr/>
        </p:nvSpPr>
        <p:spPr>
          <a:xfrm>
            <a:off x="9768408" y="4293096"/>
            <a:ext cx="2559960" cy="923330"/>
          </a:xfrm>
          <a:prstGeom prst="rect">
            <a:avLst/>
          </a:prstGeom>
        </p:spPr>
        <p:txBody>
          <a:bodyPr wrap="square">
            <a:spAutoFit/>
          </a:bodyPr>
          <a:lstStyle/>
          <a:p>
            <a:r>
              <a:rPr lang="en-US" dirty="0"/>
              <a:t>New Orca Saver</a:t>
            </a:r>
          </a:p>
          <a:p>
            <a:r>
              <a:rPr lang="en-US" dirty="0"/>
              <a:t>10-30 kHz no limitations</a:t>
            </a:r>
          </a:p>
          <a:p>
            <a:r>
              <a:rPr lang="en-US" dirty="0"/>
              <a:t>@ dB level max 198 dB</a:t>
            </a:r>
          </a:p>
        </p:txBody>
      </p:sp>
      <p:sp>
        <p:nvSpPr>
          <p:cNvPr id="11" name="Rechthoek 10"/>
          <p:cNvSpPr/>
          <p:nvPr/>
        </p:nvSpPr>
        <p:spPr>
          <a:xfrm>
            <a:off x="1991544" y="1702550"/>
            <a:ext cx="8280920" cy="646331"/>
          </a:xfrm>
          <a:prstGeom prst="rect">
            <a:avLst/>
          </a:prstGeom>
        </p:spPr>
        <p:txBody>
          <a:bodyPr wrap="square">
            <a:spAutoFit/>
          </a:bodyPr>
          <a:lstStyle/>
          <a:p>
            <a:r>
              <a:rPr lang="en-GB" dirty="0">
                <a:cs typeface="Arial" pitchFamily="34" charset="0"/>
              </a:rPr>
              <a:t>With the new system, analogue signals will be emitted in a wider frequency spectrum and signals can be varied without limitations.  </a:t>
            </a:r>
          </a:p>
        </p:txBody>
      </p:sp>
      <p:pic>
        <p:nvPicPr>
          <p:cNvPr id="13" name="TEST___0029.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10848528" y="3009426"/>
            <a:ext cx="609600" cy="609600"/>
          </a:xfrm>
          <a:prstGeom prst="rect">
            <a:avLst/>
          </a:prstGeom>
        </p:spPr>
      </p:pic>
    </p:spTree>
    <p:extLst>
      <p:ext uri="{BB962C8B-B14F-4D97-AF65-F5344CB8AC3E}">
        <p14:creationId xmlns:p14="http://schemas.microsoft.com/office/powerpoint/2010/main" val="34197318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88" fill="hold"/>
                                        <p:tgtEl>
                                          <p:spTgt spid="13"/>
                                        </p:tgtEl>
                                      </p:cBhvr>
                                    </p:cmd>
                                  </p:childTnLst>
                                </p:cTn>
                              </p:par>
                            </p:childTnLst>
                          </p:cTn>
                        </p:par>
                      </p:childTnLst>
                    </p:cTn>
                  </p:par>
                </p:childTnLst>
              </p:cTn>
              <p:nextCondLst>
                <p:cond evt="onClick" delay="0">
                  <p:tgtEl>
                    <p:spTgt spid="13"/>
                  </p:tgtEl>
                </p:cond>
              </p:nextCondLst>
            </p:seq>
            <p:audio>
              <p:cMediaNode vol="63636">
                <p:cTn id="7" fill="hold" display="0">
                  <p:stCondLst>
                    <p:cond delay="indefinite"/>
                  </p:stCondLst>
                  <p:endCondLst>
                    <p:cond evt="onNext" delay="0">
                      <p:tgtEl>
                        <p:sldTgt/>
                      </p:tgtEl>
                    </p:cond>
                    <p:cond evt="onPrev" delay="0">
                      <p:tgtEl>
                        <p:sldTgt/>
                      </p:tgtEl>
                    </p:cond>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hthoek 11"/>
          <p:cNvSpPr/>
          <p:nvPr/>
        </p:nvSpPr>
        <p:spPr>
          <a:xfrm>
            <a:off x="1415480" y="0"/>
            <a:ext cx="9252520" cy="1268759"/>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6" name="Tekstvak 15"/>
          <p:cNvSpPr txBox="1"/>
          <p:nvPr/>
        </p:nvSpPr>
        <p:spPr>
          <a:xfrm>
            <a:off x="4007768" y="352495"/>
            <a:ext cx="4320480" cy="646331"/>
          </a:xfrm>
          <a:prstGeom prst="rect">
            <a:avLst/>
          </a:prstGeom>
          <a:no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p>
        </p:txBody>
      </p:sp>
      <p:graphicFrame>
        <p:nvGraphicFramePr>
          <p:cNvPr id="9" name="Diagram 8"/>
          <p:cNvGraphicFramePr/>
          <p:nvPr>
            <p:extLst>
              <p:ext uri="{D42A27DB-BD31-4B8C-83A1-F6EECF244321}">
                <p14:modId xmlns:p14="http://schemas.microsoft.com/office/powerpoint/2010/main" val="782861198"/>
              </p:ext>
            </p:extLst>
          </p:nvPr>
        </p:nvGraphicFramePr>
        <p:xfrm>
          <a:off x="3143672" y="1608795"/>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Rectangle 11"/>
          <p:cNvSpPr/>
          <p:nvPr/>
        </p:nvSpPr>
        <p:spPr>
          <a:xfrm>
            <a:off x="1919536" y="1700809"/>
            <a:ext cx="2952328" cy="2031325"/>
          </a:xfrm>
          <a:prstGeom prst="rect">
            <a:avLst/>
          </a:prstGeom>
        </p:spPr>
        <p:txBody>
          <a:bodyPr wrap="square">
            <a:spAutoFit/>
          </a:bodyPr>
          <a:lstStyle/>
          <a:p>
            <a:r>
              <a:rPr lang="en-US" dirty="0"/>
              <a:t>Basic lay-out of the different types of signals we have developed and programmed. Variations on these signals are endless.</a:t>
            </a:r>
          </a:p>
          <a:p>
            <a:r>
              <a:rPr lang="en-US" dirty="0"/>
              <a:t>Signals are stored on SD and played from a </a:t>
            </a:r>
            <a:r>
              <a:rPr lang="en-US" dirty="0" err="1"/>
              <a:t>Tascam</a:t>
            </a:r>
            <a:r>
              <a:rPr lang="en-US" dirty="0"/>
              <a:t> device.</a:t>
            </a:r>
          </a:p>
        </p:txBody>
      </p:sp>
      <p:pic>
        <p:nvPicPr>
          <p:cNvPr id="13" name="Picture 2" descr="Tascam DR-60D MKII audiorecorder voor DSLR/DSLM"/>
          <p:cNvPicPr>
            <a:picLocks noChangeAspect="1" noChangeArrowheads="1"/>
          </p:cNvPicPr>
          <p:nvPr/>
        </p:nvPicPr>
        <p:blipFill>
          <a:blip r:embed="rId8" cstate="print"/>
          <a:srcRect/>
          <a:stretch>
            <a:fillRect/>
          </a:stretch>
        </p:blipFill>
        <p:spPr bwMode="auto">
          <a:xfrm>
            <a:off x="2116671" y="4164184"/>
            <a:ext cx="2558058" cy="2558058"/>
          </a:xfrm>
          <a:prstGeom prst="rect">
            <a:avLst/>
          </a:prstGeom>
          <a:noFill/>
        </p:spPr>
      </p:pic>
    </p:spTree>
    <p:extLst>
      <p:ext uri="{BB962C8B-B14F-4D97-AF65-F5344CB8AC3E}">
        <p14:creationId xmlns:p14="http://schemas.microsoft.com/office/powerpoint/2010/main" val="3550632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4" name="Tascam volume acoustic chao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207568" y="1027906"/>
            <a:ext cx="7776864" cy="4406618"/>
          </a:xfrm>
          <a:prstGeom prst="rect">
            <a:avLst/>
          </a:prstGeom>
        </p:spPr>
      </p:pic>
      <p:sp>
        <p:nvSpPr>
          <p:cNvPr id="5" name="Rechthoek 11"/>
          <p:cNvSpPr/>
          <p:nvPr/>
        </p:nvSpPr>
        <p:spPr>
          <a:xfrm>
            <a:off x="1343472" y="0"/>
            <a:ext cx="9289032" cy="923330"/>
          </a:xfrm>
          <a:prstGeom prst="rect">
            <a:avLst/>
          </a:prstGeom>
          <a:solidFill>
            <a:srgbClr val="003D78"/>
          </a:solid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br>
              <a:rPr lang="nl-NL" sz="5400" dirty="0">
                <a:solidFill>
                  <a:schemeClr val="bg1"/>
                </a:solidFill>
              </a:rPr>
            </a:br>
            <a:r>
              <a:rPr lang="nl-NL" dirty="0">
                <a:solidFill>
                  <a:schemeClr val="bg1"/>
                </a:solidFill>
              </a:rPr>
              <a:t>Tascam</a:t>
            </a:r>
            <a:endParaRPr lang="nl-NL" sz="5400" dirty="0">
              <a:solidFill>
                <a:schemeClr val="bg1"/>
              </a:solidFill>
            </a:endParaRPr>
          </a:p>
        </p:txBody>
      </p:sp>
    </p:spTree>
    <p:extLst>
      <p:ext uri="{BB962C8B-B14F-4D97-AF65-F5344CB8AC3E}">
        <p14:creationId xmlns:p14="http://schemas.microsoft.com/office/powerpoint/2010/main" val="334252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hthoek 11"/>
          <p:cNvSpPr/>
          <p:nvPr/>
        </p:nvSpPr>
        <p:spPr>
          <a:xfrm>
            <a:off x="1487488" y="0"/>
            <a:ext cx="9180512" cy="1268759"/>
          </a:xfrm>
          <a:prstGeom prst="rect">
            <a:avLst/>
          </a:prstGeom>
          <a:solidFill>
            <a:srgbClr val="003D78"/>
          </a:solidFill>
        </p:spPr>
        <p:txBody>
          <a:bodyPr wrap="square" rtlCol="0">
            <a:spAutoFit/>
          </a:bodyPr>
          <a:lstStyle/>
          <a:p>
            <a:pPr algn="ctr"/>
            <a:endParaRPr lang="nl-NL" sz="5400">
              <a:solidFill>
                <a:schemeClr val="bg1"/>
              </a:solidFill>
            </a:endParaRPr>
          </a:p>
        </p:txBody>
      </p:sp>
      <p:pic>
        <p:nvPicPr>
          <p:cNvPr id="17" name="Picture 3" descr="E:\Presentatie\uitleg OS ophangen.JPG"/>
          <p:cNvPicPr>
            <a:picLocks noChangeAspect="1" noChangeArrowheads="1"/>
          </p:cNvPicPr>
          <p:nvPr/>
        </p:nvPicPr>
        <p:blipFill>
          <a:blip r:embed="rId2" cstate="print"/>
          <a:srcRect/>
          <a:stretch>
            <a:fillRect/>
          </a:stretch>
        </p:blipFill>
        <p:spPr bwMode="auto">
          <a:xfrm>
            <a:off x="2783632" y="1477400"/>
            <a:ext cx="7272808" cy="5407985"/>
          </a:xfrm>
          <a:prstGeom prst="rect">
            <a:avLst/>
          </a:prstGeom>
          <a:noFill/>
        </p:spPr>
      </p:pic>
      <p:sp>
        <p:nvSpPr>
          <p:cNvPr id="20" name="Tekstvak 19"/>
          <p:cNvSpPr txBox="1"/>
          <p:nvPr/>
        </p:nvSpPr>
        <p:spPr>
          <a:xfrm>
            <a:off x="4007768" y="352495"/>
            <a:ext cx="4320480" cy="646331"/>
          </a:xfrm>
          <a:prstGeom prst="rect">
            <a:avLst/>
          </a:prstGeom>
          <a:no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p>
        </p:txBody>
      </p:sp>
    </p:spTree>
    <p:extLst>
      <p:ext uri="{BB962C8B-B14F-4D97-AF65-F5344CB8AC3E}">
        <p14:creationId xmlns:p14="http://schemas.microsoft.com/office/powerpoint/2010/main" val="1512406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S deployment_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72094" y="1196752"/>
            <a:ext cx="9217024" cy="4248472"/>
          </a:xfrm>
        </p:spPr>
      </p:pic>
      <p:sp>
        <p:nvSpPr>
          <p:cNvPr id="5" name="Rechthoek 11"/>
          <p:cNvSpPr/>
          <p:nvPr/>
        </p:nvSpPr>
        <p:spPr>
          <a:xfrm>
            <a:off x="1343472" y="0"/>
            <a:ext cx="9289032" cy="923330"/>
          </a:xfrm>
          <a:prstGeom prst="rect">
            <a:avLst/>
          </a:prstGeom>
          <a:solidFill>
            <a:srgbClr val="003D78"/>
          </a:solidFill>
        </p:spPr>
        <p:txBody>
          <a:bodyPr wrap="square" rtlCol="0">
            <a:spAutoFit/>
          </a:bodyPr>
          <a:lstStyle/>
          <a:p>
            <a:pPr algn="ctr"/>
            <a:r>
              <a:rPr lang="nl-NL" sz="3600" dirty="0">
                <a:solidFill>
                  <a:schemeClr val="bg1"/>
                </a:solidFill>
                <a:effectLst>
                  <a:outerShdw blurRad="38100" dist="38100" dir="2700000" algn="tl">
                    <a:srgbClr val="000000">
                      <a:alpha val="43137"/>
                    </a:srgbClr>
                  </a:outerShdw>
                </a:effectLst>
              </a:rPr>
              <a:t>New Orcasaver</a:t>
            </a:r>
            <a:br>
              <a:rPr lang="nl-NL" sz="5400" dirty="0">
                <a:solidFill>
                  <a:schemeClr val="bg1"/>
                </a:solidFill>
              </a:rPr>
            </a:br>
            <a:r>
              <a:rPr lang="nl-NL" dirty="0">
                <a:solidFill>
                  <a:schemeClr val="bg1"/>
                </a:solidFill>
              </a:rPr>
              <a:t>Video of deployments</a:t>
            </a:r>
            <a:endParaRPr lang="nl-NL" sz="5400" dirty="0">
              <a:solidFill>
                <a:schemeClr val="bg1"/>
              </a:solidFill>
            </a:endParaRPr>
          </a:p>
        </p:txBody>
      </p:sp>
    </p:spTree>
    <p:extLst>
      <p:ext uri="{BB962C8B-B14F-4D97-AF65-F5344CB8AC3E}">
        <p14:creationId xmlns:p14="http://schemas.microsoft.com/office/powerpoint/2010/main" val="56511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4" name="Rechthoek 3"/>
          <p:cNvSpPr/>
          <p:nvPr/>
        </p:nvSpPr>
        <p:spPr>
          <a:xfrm>
            <a:off x="1415480" y="0"/>
            <a:ext cx="9252520" cy="1340767"/>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3" name="Tekstvak 13"/>
          <p:cNvSpPr txBox="1"/>
          <p:nvPr/>
        </p:nvSpPr>
        <p:spPr>
          <a:xfrm>
            <a:off x="3275484" y="352495"/>
            <a:ext cx="5832648" cy="646331"/>
          </a:xfrm>
          <a:prstGeom prst="rect">
            <a:avLst/>
          </a:prstGeom>
          <a:noFill/>
        </p:spPr>
        <p:txBody>
          <a:bodyPr wrap="square" rtlCol="0">
            <a:spAutoFit/>
          </a:bodyPr>
          <a:lstStyle/>
          <a:p>
            <a:r>
              <a:rPr lang="nl-NL" sz="3600" dirty="0">
                <a:solidFill>
                  <a:schemeClr val="bg1"/>
                </a:solidFill>
                <a:effectLst>
                  <a:outerShdw blurRad="38100" dist="38100" dir="2700000" algn="tl">
                    <a:srgbClr val="000000">
                      <a:alpha val="43137"/>
                    </a:srgbClr>
                  </a:outerShdw>
                </a:effectLst>
              </a:rPr>
              <a:t>              SoundBeam </a:t>
            </a:r>
          </a:p>
        </p:txBody>
      </p:sp>
      <p:sp>
        <p:nvSpPr>
          <p:cNvPr id="8" name="Tijdelijke aanduiding voor inhoud 2"/>
          <p:cNvSpPr>
            <a:spLocks noGrp="1"/>
          </p:cNvSpPr>
          <p:nvPr>
            <p:ph idx="1"/>
          </p:nvPr>
        </p:nvSpPr>
        <p:spPr>
          <a:xfrm>
            <a:off x="1991544" y="1711351"/>
            <a:ext cx="8229600" cy="1645642"/>
          </a:xfrm>
        </p:spPr>
        <p:txBody>
          <a:bodyPr>
            <a:normAutofit lnSpcReduction="10000"/>
          </a:bodyPr>
          <a:lstStyle/>
          <a:p>
            <a:pPr marL="0" indent="0">
              <a:buNone/>
            </a:pPr>
            <a:r>
              <a:rPr lang="en-GB" sz="2000" dirty="0"/>
              <a:t>This directional, high dB, fixed frequency sound emitter, has originally been designed by </a:t>
            </a:r>
            <a:r>
              <a:rPr lang="en-GB" sz="2000" dirty="0" err="1"/>
              <a:t>SaveWave</a:t>
            </a:r>
            <a:r>
              <a:rPr lang="en-GB" sz="2000" dirty="0"/>
              <a:t> to deter seals and sea lions from salmon farms. Successfully tested in Holland and used in Scotland, Mustad </a:t>
            </a:r>
            <a:r>
              <a:rPr lang="en-GB" sz="2000" dirty="0" err="1"/>
              <a:t>Autoline</a:t>
            </a:r>
            <a:r>
              <a:rPr lang="en-GB" sz="2000" dirty="0"/>
              <a:t> and </a:t>
            </a:r>
            <a:r>
              <a:rPr lang="en-GB" sz="2000" dirty="0" err="1"/>
              <a:t>SaveWave</a:t>
            </a:r>
            <a:r>
              <a:rPr lang="en-GB" sz="2000" dirty="0"/>
              <a:t> trialled the product in Alaska longlining in 2015</a:t>
            </a:r>
            <a:br>
              <a:rPr lang="en-GB" sz="2000" dirty="0"/>
            </a:br>
            <a:br>
              <a:rPr lang="en-GB" sz="2000" dirty="0"/>
            </a:b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buNone/>
            </a:pPr>
            <a:endParaRPr lang="nl-NL" sz="2400" dirty="0">
              <a:effectLst>
                <a:outerShdw blurRad="38100" dist="38100" dir="2700000" algn="tl">
                  <a:srgbClr val="000000">
                    <a:alpha val="43137"/>
                  </a:srgbClr>
                </a:outerShdw>
              </a:effectLst>
            </a:endParaRPr>
          </a:p>
        </p:txBody>
      </p:sp>
      <p:pic>
        <p:nvPicPr>
          <p:cNvPr id="7" name="Picture 3"/>
          <p:cNvPicPr>
            <a:picLocks noChangeAspect="1" noChangeArrowheads="1"/>
          </p:cNvPicPr>
          <p:nvPr/>
        </p:nvPicPr>
        <p:blipFill>
          <a:blip r:embed="rId2" cstate="print"/>
          <a:srcRect/>
          <a:stretch>
            <a:fillRect/>
          </a:stretch>
        </p:blipFill>
        <p:spPr bwMode="auto">
          <a:xfrm>
            <a:off x="4112172" y="2852936"/>
            <a:ext cx="3988343" cy="2664296"/>
          </a:xfrm>
          <a:prstGeom prst="rect">
            <a:avLst/>
          </a:prstGeom>
          <a:noFill/>
          <a:ln w="9525">
            <a:noFill/>
            <a:miter lim="800000"/>
            <a:headEnd/>
            <a:tailEnd/>
          </a:ln>
        </p:spPr>
      </p:pic>
    </p:spTree>
    <p:extLst>
      <p:ext uri="{BB962C8B-B14F-4D97-AF65-F5344CB8AC3E}">
        <p14:creationId xmlns:p14="http://schemas.microsoft.com/office/powerpoint/2010/main" val="2420304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4" name="Rechthoek 3"/>
          <p:cNvSpPr/>
          <p:nvPr/>
        </p:nvSpPr>
        <p:spPr>
          <a:xfrm>
            <a:off x="1487488" y="1"/>
            <a:ext cx="9180512" cy="1402654"/>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3" name="Tekstvak 13"/>
          <p:cNvSpPr txBox="1"/>
          <p:nvPr/>
        </p:nvSpPr>
        <p:spPr>
          <a:xfrm>
            <a:off x="3275484" y="352495"/>
            <a:ext cx="5832648" cy="1015663"/>
          </a:xfrm>
          <a:prstGeom prst="rect">
            <a:avLst/>
          </a:prstGeom>
          <a:noFill/>
        </p:spPr>
        <p:txBody>
          <a:bodyPr wrap="square" rtlCol="0">
            <a:spAutoFit/>
          </a:bodyPr>
          <a:lstStyle/>
          <a:p>
            <a:r>
              <a:rPr lang="nl-NL" sz="3600" dirty="0">
                <a:solidFill>
                  <a:schemeClr val="bg1"/>
                </a:solidFill>
                <a:effectLst>
                  <a:outerShdw blurRad="38100" dist="38100" dir="2700000" algn="tl">
                    <a:srgbClr val="000000">
                      <a:alpha val="43137"/>
                    </a:srgbClr>
                  </a:outerShdw>
                </a:effectLst>
              </a:rPr>
              <a:t>               SoundBeam </a:t>
            </a:r>
          </a:p>
          <a:p>
            <a:r>
              <a:rPr lang="nl-NL" sz="2400" dirty="0">
                <a:solidFill>
                  <a:schemeClr val="bg1"/>
                </a:solidFill>
                <a:effectLst>
                  <a:outerShdw blurRad="38100" dist="38100" dir="2700000" algn="tl">
                    <a:srgbClr val="000000">
                      <a:alpha val="43137"/>
                    </a:srgbClr>
                  </a:outerShdw>
                </a:effectLst>
              </a:rPr>
              <a:t>                                </a:t>
            </a:r>
            <a:r>
              <a:rPr lang="nl-NL" dirty="0">
                <a:solidFill>
                  <a:schemeClr val="bg1"/>
                </a:solidFill>
                <a:effectLst>
                  <a:outerShdw blurRad="38100" dist="38100" dir="2700000" algn="tl">
                    <a:srgbClr val="000000">
                      <a:alpha val="43137"/>
                    </a:srgbClr>
                  </a:outerShdw>
                </a:effectLst>
              </a:rPr>
              <a:t>Test 2015</a:t>
            </a:r>
          </a:p>
        </p:txBody>
      </p:sp>
      <p:pic>
        <p:nvPicPr>
          <p:cNvPr id="9" name="Picture 2"/>
          <p:cNvPicPr/>
          <p:nvPr/>
        </p:nvPicPr>
        <p:blipFill>
          <a:blip r:embed="rId2" cstate="print">
            <a:extLst>
              <a:ext uri="{28A0092B-C50C-407E-A947-70E740481C1C}">
                <a14:useLocalDpi xmlns:a14="http://schemas.microsoft.com/office/drawing/2010/main" val="0"/>
              </a:ext>
            </a:extLst>
          </a:blip>
          <a:stretch>
            <a:fillRect/>
          </a:stretch>
        </p:blipFill>
        <p:spPr>
          <a:xfrm>
            <a:off x="4295800" y="1690688"/>
            <a:ext cx="3240360" cy="3681031"/>
          </a:xfrm>
          <a:prstGeom prst="rect">
            <a:avLst/>
          </a:prstGeom>
        </p:spPr>
      </p:pic>
      <p:pic>
        <p:nvPicPr>
          <p:cNvPr id="10" name="Picture 4"/>
          <p:cNvPicPr/>
          <p:nvPr/>
        </p:nvPicPr>
        <p:blipFill rotWithShape="1">
          <a:blip r:embed="rId3" cstate="print">
            <a:extLst>
              <a:ext uri="{28A0092B-C50C-407E-A947-70E740481C1C}">
                <a14:useLocalDpi xmlns:a14="http://schemas.microsoft.com/office/drawing/2010/main" val="0"/>
              </a:ext>
            </a:extLst>
          </a:blip>
          <a:srcRect l="435" b="3629"/>
          <a:stretch/>
        </p:blipFill>
        <p:spPr bwMode="auto">
          <a:xfrm>
            <a:off x="30704" y="1844824"/>
            <a:ext cx="3905944" cy="3114011"/>
          </a:xfrm>
          <a:prstGeom prst="rect">
            <a:avLst/>
          </a:prstGeom>
          <a:ln>
            <a:noFill/>
          </a:ln>
          <a:extLst>
            <a:ext uri="{53640926-AAD7-44D8-BBD7-CCE9431645EC}">
              <a14:shadowObscured xmlns:a14="http://schemas.microsoft.com/office/drawing/2010/main"/>
            </a:ext>
          </a:extLst>
        </p:spPr>
      </p:pic>
      <p:sp>
        <p:nvSpPr>
          <p:cNvPr id="3" name="Rectangle 2"/>
          <p:cNvSpPr/>
          <p:nvPr/>
        </p:nvSpPr>
        <p:spPr>
          <a:xfrm>
            <a:off x="7662664" y="2132856"/>
            <a:ext cx="4608512" cy="2585323"/>
          </a:xfrm>
          <a:prstGeom prst="rect">
            <a:avLst/>
          </a:prstGeom>
        </p:spPr>
        <p:txBody>
          <a:bodyPr wrap="square">
            <a:sp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Results @ </a:t>
            </a:r>
            <a:r>
              <a:rPr lang="en-US" dirty="0"/>
              <a:t>165 degree angle:</a:t>
            </a:r>
            <a:br>
              <a:rPr lang="en-US" dirty="0"/>
            </a:br>
            <a:r>
              <a:rPr lang="en-US" dirty="0"/>
              <a:t>Josh Dunham: </a:t>
            </a:r>
            <a:r>
              <a:rPr lang="en-US" i="1" dirty="0"/>
              <a:t>This proved to be the optimum angle because catch rate increased significantly. The only visual data I was able to gain was from the depth sounder on the vessel. With the unit set at this angle and pointed towards the ground line the whales could be seen approaching the ground line and turning away. </a:t>
            </a:r>
          </a:p>
        </p:txBody>
      </p:sp>
    </p:spTree>
    <p:extLst>
      <p:ext uri="{BB962C8B-B14F-4D97-AF65-F5344CB8AC3E}">
        <p14:creationId xmlns:p14="http://schemas.microsoft.com/office/powerpoint/2010/main" val="170997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4" name="Rechthoek 3"/>
          <p:cNvSpPr/>
          <p:nvPr/>
        </p:nvSpPr>
        <p:spPr>
          <a:xfrm>
            <a:off x="1487488" y="0"/>
            <a:ext cx="9180512" cy="1412775"/>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3" name="Tekstvak 13"/>
          <p:cNvSpPr txBox="1"/>
          <p:nvPr/>
        </p:nvSpPr>
        <p:spPr>
          <a:xfrm>
            <a:off x="3851548" y="352495"/>
            <a:ext cx="5124772" cy="646331"/>
          </a:xfrm>
          <a:prstGeom prst="rect">
            <a:avLst/>
          </a:prstGeom>
          <a:noFill/>
        </p:spPr>
        <p:txBody>
          <a:bodyPr wrap="square" rtlCol="0">
            <a:spAutoFit/>
          </a:bodyPr>
          <a:lstStyle/>
          <a:p>
            <a:r>
              <a:rPr lang="en-GB" sz="3600" dirty="0">
                <a:solidFill>
                  <a:schemeClr val="bg1"/>
                </a:solidFill>
                <a:effectLst>
                  <a:outerShdw blurRad="38100" dist="38100" dir="2700000" algn="tl">
                    <a:srgbClr val="000000">
                      <a:alpha val="43137"/>
                    </a:srgbClr>
                  </a:outerShdw>
                </a:effectLst>
              </a:rPr>
              <a:t>  Launch &amp; Expectations</a:t>
            </a:r>
          </a:p>
        </p:txBody>
      </p:sp>
      <p:sp>
        <p:nvSpPr>
          <p:cNvPr id="18" name="Tijdelijke aanduiding voor inhoud 2"/>
          <p:cNvSpPr>
            <a:spLocks noGrp="1"/>
          </p:cNvSpPr>
          <p:nvPr>
            <p:ph idx="1"/>
          </p:nvPr>
        </p:nvSpPr>
        <p:spPr>
          <a:xfrm>
            <a:off x="1786469" y="1703318"/>
            <a:ext cx="8877672" cy="4525963"/>
          </a:xfrm>
        </p:spPr>
        <p:txBody>
          <a:bodyPr/>
          <a:lstStyle/>
          <a:p>
            <a:r>
              <a:rPr lang="en-GB" sz="2000" dirty="0"/>
              <a:t>The first </a:t>
            </a:r>
            <a:r>
              <a:rPr lang="en-GB" sz="2000" dirty="0" err="1"/>
              <a:t>OrcaSaver</a:t>
            </a:r>
            <a:r>
              <a:rPr lang="en-GB" sz="2000" dirty="0"/>
              <a:t> prototype was produced for a early 2015 trial in Chile. Although technically performing flawlessly, the trial could not take place due to several reasons. </a:t>
            </a:r>
          </a:p>
          <a:p>
            <a:r>
              <a:rPr lang="en-GB" sz="2000" dirty="0"/>
              <a:t>New products have been and are being produced for coming sea trials.</a:t>
            </a:r>
          </a:p>
          <a:p>
            <a:pPr marL="0" indent="0">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r>
              <a:rPr lang="en-GB" sz="2000" dirty="0">
                <a:latin typeface="Calibri" panose="020F0502020204030204" pitchFamily="34" charset="0"/>
                <a:ea typeface="Calibri" panose="020F0502020204030204" pitchFamily="34" charset="0"/>
                <a:cs typeface="Times New Roman" panose="02020603050405020304" pitchFamily="18" charset="0"/>
              </a:rPr>
              <a:t>Planned sea trial schedules:</a:t>
            </a:r>
          </a:p>
          <a:p>
            <a:pPr>
              <a:spcBef>
                <a:spcPts val="0"/>
              </a:spcBef>
            </a:pPr>
            <a:r>
              <a:rPr lang="en-GB" sz="2000" dirty="0">
                <a:latin typeface="Calibri" panose="020F0502020204030204" pitchFamily="34" charset="0"/>
                <a:ea typeface="Calibri" panose="020F0502020204030204" pitchFamily="34" charset="0"/>
                <a:cs typeface="Times New Roman" panose="02020603050405020304" pitchFamily="18" charset="0"/>
              </a:rPr>
              <a:t>March-April-May: 2 new OS products tested in Alaska – with </a:t>
            </a:r>
            <a:r>
              <a:rPr lang="en-GB" sz="2000" dirty="0" err="1">
                <a:latin typeface="Calibri" panose="020F0502020204030204" pitchFamily="34" charset="0"/>
                <a:ea typeface="Calibri" panose="020F0502020204030204" pitchFamily="34" charset="0"/>
                <a:cs typeface="Times New Roman" panose="02020603050405020304" pitchFamily="18" charset="0"/>
              </a:rPr>
              <a:t>SoundBeam</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pPr>
            <a:r>
              <a:rPr lang="en-GB" sz="2000" dirty="0">
                <a:latin typeface="Calibri" panose="020F0502020204030204" pitchFamily="34" charset="0"/>
                <a:ea typeface="Calibri" panose="020F0502020204030204" pitchFamily="34" charset="0"/>
                <a:cs typeface="Times New Roman" panose="02020603050405020304" pitchFamily="18" charset="0"/>
              </a:rPr>
              <a:t>April-May: 1 new product in use in the South.</a:t>
            </a:r>
          </a:p>
          <a:p>
            <a:pPr>
              <a:spcBef>
                <a:spcPts val="0"/>
              </a:spcBef>
            </a:pPr>
            <a:r>
              <a:rPr lang="en-GB" sz="2000" dirty="0">
                <a:latin typeface="Calibri" panose="020F0502020204030204" pitchFamily="34" charset="0"/>
                <a:ea typeface="Calibri" panose="020F0502020204030204" pitchFamily="34" charset="0"/>
                <a:cs typeface="Times New Roman" panose="02020603050405020304" pitchFamily="18" charset="0"/>
              </a:rPr>
              <a:t>March-April: </a:t>
            </a:r>
            <a:r>
              <a:rPr lang="en-GB" sz="2000" i="1" dirty="0"/>
              <a:t>proto-type </a:t>
            </a:r>
            <a:r>
              <a:rPr lang="en-GB" sz="2000" dirty="0"/>
              <a:t>product in use on 230V vessel</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buNone/>
            </a:pPr>
            <a:endParaRPr lang="nl-NL" sz="24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65608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4" name="Rechthoek 3"/>
          <p:cNvSpPr/>
          <p:nvPr/>
        </p:nvSpPr>
        <p:spPr>
          <a:xfrm>
            <a:off x="1559496" y="0"/>
            <a:ext cx="9108504" cy="1340767"/>
          </a:xfrm>
          <a:prstGeom prst="rect">
            <a:avLst/>
          </a:prstGeom>
          <a:solidFill>
            <a:srgbClr val="003D78"/>
          </a:solidFill>
        </p:spPr>
        <p:txBody>
          <a:bodyPr wrap="square" rtlCol="0">
            <a:spAutoFit/>
          </a:bodyPr>
          <a:lstStyle/>
          <a:p>
            <a:pPr algn="ctr"/>
            <a:endParaRPr lang="nl-NL" sz="5400">
              <a:solidFill>
                <a:schemeClr val="bg1"/>
              </a:solidFill>
            </a:endParaRPr>
          </a:p>
        </p:txBody>
      </p:sp>
      <p:sp>
        <p:nvSpPr>
          <p:cNvPr id="13" name="Tekstvak 13"/>
          <p:cNvSpPr txBox="1"/>
          <p:nvPr/>
        </p:nvSpPr>
        <p:spPr>
          <a:xfrm>
            <a:off x="3851548" y="352495"/>
            <a:ext cx="5124772" cy="646331"/>
          </a:xfrm>
          <a:prstGeom prst="rect">
            <a:avLst/>
          </a:prstGeom>
          <a:noFill/>
        </p:spPr>
        <p:txBody>
          <a:bodyPr wrap="square" rtlCol="0">
            <a:spAutoFit/>
          </a:bodyPr>
          <a:lstStyle/>
          <a:p>
            <a:r>
              <a:rPr lang="en-GB" sz="3600" dirty="0">
                <a:solidFill>
                  <a:schemeClr val="bg1"/>
                </a:solidFill>
                <a:effectLst>
                  <a:outerShdw blurRad="38100" dist="38100" dir="2700000" algn="tl">
                    <a:srgbClr val="000000">
                      <a:alpha val="43137"/>
                    </a:srgbClr>
                  </a:outerShdw>
                </a:effectLst>
              </a:rPr>
              <a:t>   Launch &amp; Expectations</a:t>
            </a:r>
          </a:p>
        </p:txBody>
      </p:sp>
      <p:sp>
        <p:nvSpPr>
          <p:cNvPr id="18" name="Tijdelijke aanduiding voor inhoud 2"/>
          <p:cNvSpPr>
            <a:spLocks noGrp="1"/>
          </p:cNvSpPr>
          <p:nvPr>
            <p:ph idx="1"/>
          </p:nvPr>
        </p:nvSpPr>
        <p:spPr>
          <a:xfrm>
            <a:off x="2063552" y="1196752"/>
            <a:ext cx="8229600" cy="4525963"/>
          </a:xfrm>
        </p:spPr>
        <p:txBody>
          <a:bodyPr/>
          <a:lstStyle/>
          <a:p>
            <a:pPr marL="0" indent="0">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pPr>
            <a:r>
              <a:rPr lang="en-GB" sz="2000" dirty="0"/>
              <a:t> After receiving expected positive feedback, commercial phase starts in Q3 2016.</a:t>
            </a:r>
            <a:br>
              <a:rPr lang="en-GB" sz="2000" dirty="0"/>
            </a:br>
            <a:r>
              <a:rPr lang="en-GB" sz="2000" dirty="0"/>
              <a:t> </a:t>
            </a:r>
          </a:p>
          <a:p>
            <a:pPr>
              <a:spcBef>
                <a:spcPts val="0"/>
              </a:spcBef>
            </a:pPr>
            <a:r>
              <a:rPr lang="en-GB" sz="2000" dirty="0"/>
              <a:t>Due to long production lead time, maximum capacity for 2016 is 8 products. Products will only be produced upon order.</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buNone/>
            </a:pPr>
            <a:endParaRPr lang="nl-NL" sz="2400" dirty="0">
              <a:effectLst>
                <a:outerShdw blurRad="38100" dist="38100" dir="2700000" algn="tl">
                  <a:srgbClr val="000000">
                    <a:alpha val="43137"/>
                  </a:srgbClr>
                </a:outerShdw>
              </a:effectLst>
            </a:endParaRPr>
          </a:p>
        </p:txBody>
      </p:sp>
      <p:pic>
        <p:nvPicPr>
          <p:cNvPr id="7" name="Picture 1" descr="D:\Photo's\OS\orca stealing bewerkt.jpg"/>
          <p:cNvPicPr>
            <a:picLocks noChangeAspect="1" noChangeArrowheads="1"/>
          </p:cNvPicPr>
          <p:nvPr/>
        </p:nvPicPr>
        <p:blipFill>
          <a:blip r:embed="rId2" cstate="print"/>
          <a:srcRect/>
          <a:stretch>
            <a:fillRect/>
          </a:stretch>
        </p:blipFill>
        <p:spPr bwMode="auto">
          <a:xfrm>
            <a:off x="3935760" y="2924944"/>
            <a:ext cx="3946333" cy="2628787"/>
          </a:xfrm>
          <a:prstGeom prst="rect">
            <a:avLst/>
          </a:prstGeom>
          <a:noFill/>
        </p:spPr>
      </p:pic>
    </p:spTree>
    <p:extLst>
      <p:ext uri="{BB962C8B-B14F-4D97-AF65-F5344CB8AC3E}">
        <p14:creationId xmlns:p14="http://schemas.microsoft.com/office/powerpoint/2010/main" val="4172396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ktangel 12"/>
          <p:cNvSpPr/>
          <p:nvPr/>
        </p:nvSpPr>
        <p:spPr>
          <a:xfrm>
            <a:off x="0" y="5445224"/>
            <a:ext cx="1264872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sp>
        <p:nvSpPr>
          <p:cNvPr id="3" name="Tittel 1"/>
          <p:cNvSpPr txBox="1">
            <a:spLocks/>
          </p:cNvSpPr>
          <p:nvPr/>
        </p:nvSpPr>
        <p:spPr>
          <a:xfrm>
            <a:off x="925360" y="274638"/>
            <a:ext cx="928544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nb-NO" sz="4000" dirty="0" err="1"/>
              <a:t>Autoline</a:t>
            </a:r>
            <a:r>
              <a:rPr lang="nb-NO" sz="4000" dirty="0"/>
              <a:t> </a:t>
            </a:r>
            <a:r>
              <a:rPr lang="nb-NO" sz="4000" dirty="0" err="1"/>
              <a:t>DeepSea</a:t>
            </a:r>
            <a:r>
              <a:rPr lang="nb-NO" sz="4000" dirty="0"/>
              <a:t>™ System </a:t>
            </a:r>
          </a:p>
        </p:txBody>
      </p:sp>
      <p:sp>
        <p:nvSpPr>
          <p:cNvPr id="4" name="Rektangel 6"/>
          <p:cNvSpPr/>
          <p:nvPr/>
        </p:nvSpPr>
        <p:spPr>
          <a:xfrm>
            <a:off x="6816680" y="845912"/>
            <a:ext cx="5400000" cy="360000"/>
          </a:xfrm>
          <a:prstGeom prst="rect">
            <a:avLst/>
          </a:prstGeom>
          <a:solidFill>
            <a:srgbClr val="0034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pic>
        <p:nvPicPr>
          <p:cNvPr id="5" name="Bild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343" y="1930854"/>
            <a:ext cx="13320326" cy="3730394"/>
          </a:xfrm>
          <a:prstGeom prst="rect">
            <a:avLst/>
          </a:prstGeom>
        </p:spPr>
      </p:pic>
      <p:pic>
        <p:nvPicPr>
          <p:cNvPr id="6" name="Bild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067" y="1528092"/>
            <a:ext cx="1667411" cy="1473722"/>
          </a:xfrm>
          <a:prstGeom prst="rect">
            <a:avLst/>
          </a:prstGeom>
        </p:spPr>
      </p:pic>
      <p:sp>
        <p:nvSpPr>
          <p:cNvPr id="7" name="Ellipse 2"/>
          <p:cNvSpPr/>
          <p:nvPr/>
        </p:nvSpPr>
        <p:spPr>
          <a:xfrm>
            <a:off x="767408" y="3429000"/>
            <a:ext cx="720080" cy="71521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pic>
        <p:nvPicPr>
          <p:cNvPr id="8" name="Picture 7" descr="G:\Products\Main Hauler H 3200\Pictures\H3200 model u skygge.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44639" y="1479660"/>
            <a:ext cx="1663782" cy="1823722"/>
          </a:xfrm>
          <a:prstGeom prst="rect">
            <a:avLst/>
          </a:prstGeom>
          <a:noFill/>
          <a:extLst>
            <a:ext uri="{909E8E84-426E-40DD-AFC4-6F175D3DCCD1}">
              <a14:hiddenFill xmlns:a14="http://schemas.microsoft.com/office/drawing/2010/main">
                <a:solidFill>
                  <a:srgbClr val="FFFFFF"/>
                </a:solidFill>
              </a14:hiddenFill>
            </a:ext>
          </a:extLst>
        </p:spPr>
      </p:pic>
      <p:sp>
        <p:nvSpPr>
          <p:cNvPr id="9" name="Ellipse 9"/>
          <p:cNvSpPr/>
          <p:nvPr/>
        </p:nvSpPr>
        <p:spPr>
          <a:xfrm>
            <a:off x="6672064" y="3284984"/>
            <a:ext cx="720080" cy="71521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pic>
        <p:nvPicPr>
          <p:cNvPr id="10" name="Picture 4" descr="G:\Products\MagPacker Deep Sea\Pictures\MagPacker DeepSea  3D.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183441">
            <a:off x="2827302" y="4800090"/>
            <a:ext cx="3176402" cy="1722316"/>
          </a:xfrm>
          <a:prstGeom prst="rect">
            <a:avLst/>
          </a:prstGeom>
          <a:noFill/>
          <a:extLst>
            <a:ext uri="{909E8E84-426E-40DD-AFC4-6F175D3DCCD1}">
              <a14:hiddenFill xmlns:a14="http://schemas.microsoft.com/office/drawing/2010/main">
                <a:solidFill>
                  <a:srgbClr val="FFFFFF"/>
                </a:solidFill>
              </a14:hiddenFill>
            </a:ext>
          </a:extLst>
        </p:spPr>
      </p:pic>
      <p:sp>
        <p:nvSpPr>
          <p:cNvPr id="11" name="Ellipse 11"/>
          <p:cNvSpPr/>
          <p:nvPr/>
        </p:nvSpPr>
        <p:spPr>
          <a:xfrm>
            <a:off x="2218795" y="3724325"/>
            <a:ext cx="3013109" cy="1216843"/>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pic>
        <p:nvPicPr>
          <p:cNvPr id="12" name="Bild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58678" y="1340768"/>
            <a:ext cx="1581338" cy="1991670"/>
          </a:xfrm>
          <a:prstGeom prst="rect">
            <a:avLst/>
          </a:prstGeom>
        </p:spPr>
      </p:pic>
      <p:sp>
        <p:nvSpPr>
          <p:cNvPr id="13" name="Ellipse 14"/>
          <p:cNvSpPr/>
          <p:nvPr/>
        </p:nvSpPr>
        <p:spPr>
          <a:xfrm>
            <a:off x="5231904" y="3501008"/>
            <a:ext cx="720080" cy="71521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sp>
        <p:nvSpPr>
          <p:cNvPr id="14" name="Rectangle 13"/>
          <p:cNvSpPr/>
          <p:nvPr/>
        </p:nvSpPr>
        <p:spPr>
          <a:xfrm>
            <a:off x="5783006" y="5277107"/>
            <a:ext cx="3841386" cy="1200329"/>
          </a:xfrm>
          <a:prstGeom prst="rect">
            <a:avLst/>
          </a:prstGeom>
        </p:spPr>
        <p:txBody>
          <a:bodyPr wrap="square">
            <a:spAutoFit/>
          </a:bodyPr>
          <a:lstStyle/>
          <a:p>
            <a:r>
              <a:rPr lang="en-US" dirty="0">
                <a:latin typeface="AdvPS94BA"/>
              </a:rPr>
              <a:t>Studies show that increasing hauling speed can be</a:t>
            </a:r>
          </a:p>
          <a:p>
            <a:r>
              <a:rPr lang="en-US" dirty="0">
                <a:latin typeface="AdvPS94BA"/>
              </a:rPr>
              <a:t>a very efficient way to reduce losses from cetacean species.</a:t>
            </a:r>
            <a:endParaRPr lang="en-US" dirty="0"/>
          </a:p>
        </p:txBody>
      </p:sp>
    </p:spTree>
    <p:extLst>
      <p:ext uri="{BB962C8B-B14F-4D97-AF65-F5344CB8AC3E}">
        <p14:creationId xmlns:p14="http://schemas.microsoft.com/office/powerpoint/2010/main" val="105517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999"/>
                                          </p:stCondLst>
                                        </p:cTn>
                                        <p:tgtEl>
                                          <p:spTgt spid="6"/>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grpId="0" nodeType="afterEffect">
                                  <p:stCondLst>
                                    <p:cond delay="0"/>
                                  </p:stCondLst>
                                  <p:childTnLst>
                                    <p:set>
                                      <p:cBhvr>
                                        <p:cTn id="9" dur="1" fill="hold">
                                          <p:stCondLst>
                                            <p:cond delay="999"/>
                                          </p:stCondLst>
                                        </p:cTn>
                                        <p:tgtEl>
                                          <p:spTgt spid="7"/>
                                        </p:tgtEl>
                                        <p:attrNameLst>
                                          <p:attrName>style.visibility</p:attrName>
                                        </p:attrNameLst>
                                      </p:cBhvr>
                                      <p:to>
                                        <p:strVal val="visible"/>
                                      </p:to>
                                    </p:set>
                                  </p:childTnLst>
                                </p:cTn>
                              </p:par>
                            </p:childTnLst>
                          </p:cTn>
                        </p:par>
                        <p:par>
                          <p:cTn id="10" fill="hold">
                            <p:stCondLst>
                              <p:cond delay="2000"/>
                            </p:stCondLst>
                            <p:childTnLst>
                              <p:par>
                                <p:cTn id="11" presetID="26" presetClass="emph" presetSubtype="0" fill="hold" grpId="1" nodeType="afterEffect">
                                  <p:stCondLst>
                                    <p:cond delay="0"/>
                                  </p:stCondLst>
                                  <p:childTnLst>
                                    <p:animEffect transition="out" filter="fade">
                                      <p:cBhvr>
                                        <p:cTn id="12" dur="1000" tmFilter="0, 0; .2, .5; .8, .5; 1, 0"/>
                                        <p:tgtEl>
                                          <p:spTgt spid="7"/>
                                        </p:tgtEl>
                                      </p:cBhvr>
                                    </p:animEffect>
                                    <p:animScale>
                                      <p:cBhvr>
                                        <p:cTn id="13" dur="500" autoRev="1" fill="hold"/>
                                        <p:tgtEl>
                                          <p:spTgt spid="7"/>
                                        </p:tgtEl>
                                      </p:cBhvr>
                                      <p:by x="105000" y="105000"/>
                                    </p:animScale>
                                  </p:childTnLst>
                                </p:cTn>
                              </p:par>
                            </p:childTnLst>
                          </p:cTn>
                        </p:par>
                        <p:par>
                          <p:cTn id="14" fill="hold">
                            <p:stCondLst>
                              <p:cond delay="3000"/>
                            </p:stCondLst>
                            <p:childTnLst>
                              <p:par>
                                <p:cTn id="15" presetID="1" presetClass="entr" presetSubtype="0" fill="hold" nodeType="afterEffect">
                                  <p:stCondLst>
                                    <p:cond delay="0"/>
                                  </p:stCondLst>
                                  <p:childTnLst>
                                    <p:set>
                                      <p:cBhvr>
                                        <p:cTn id="16" dur="1" fill="hold">
                                          <p:stCondLst>
                                            <p:cond delay="999"/>
                                          </p:stCondLst>
                                        </p:cTn>
                                        <p:tgtEl>
                                          <p:spTgt spid="8"/>
                                        </p:tgtEl>
                                        <p:attrNameLst>
                                          <p:attrName>style.visibility</p:attrName>
                                        </p:attrNameLst>
                                      </p:cBhvr>
                                      <p:to>
                                        <p:strVal val="visible"/>
                                      </p:to>
                                    </p:set>
                                  </p:childTnLst>
                                </p:cTn>
                              </p:par>
                            </p:childTnLst>
                          </p:cTn>
                        </p:par>
                        <p:par>
                          <p:cTn id="17" fill="hold">
                            <p:stCondLst>
                              <p:cond delay="4000"/>
                            </p:stCondLst>
                            <p:childTnLst>
                              <p:par>
                                <p:cTn id="18" presetID="1" presetClass="entr" presetSubtype="0" fill="hold" grpId="0" nodeType="afterEffect">
                                  <p:stCondLst>
                                    <p:cond delay="0"/>
                                  </p:stCondLst>
                                  <p:childTnLst>
                                    <p:set>
                                      <p:cBhvr>
                                        <p:cTn id="19" dur="1" fill="hold">
                                          <p:stCondLst>
                                            <p:cond delay="999"/>
                                          </p:stCondLst>
                                        </p:cTn>
                                        <p:tgtEl>
                                          <p:spTgt spid="9"/>
                                        </p:tgtEl>
                                        <p:attrNameLst>
                                          <p:attrName>style.visibility</p:attrName>
                                        </p:attrNameLst>
                                      </p:cBhvr>
                                      <p:to>
                                        <p:strVal val="visible"/>
                                      </p:to>
                                    </p:set>
                                  </p:childTnLst>
                                </p:cTn>
                              </p:par>
                            </p:childTnLst>
                          </p:cTn>
                        </p:par>
                        <p:par>
                          <p:cTn id="20" fill="hold">
                            <p:stCondLst>
                              <p:cond delay="5000"/>
                            </p:stCondLst>
                            <p:childTnLst>
                              <p:par>
                                <p:cTn id="21" presetID="26" presetClass="emph" presetSubtype="0" fill="hold" grpId="1" nodeType="afterEffect">
                                  <p:stCondLst>
                                    <p:cond delay="0"/>
                                  </p:stCondLst>
                                  <p:childTnLst>
                                    <p:animEffect transition="out" filter="fade">
                                      <p:cBhvr>
                                        <p:cTn id="22" dur="1000" tmFilter="0, 0; .2, .5; .8, .5; 1, 0"/>
                                        <p:tgtEl>
                                          <p:spTgt spid="9"/>
                                        </p:tgtEl>
                                      </p:cBhvr>
                                    </p:animEffect>
                                    <p:animScale>
                                      <p:cBhvr>
                                        <p:cTn id="23" dur="500" autoRev="1" fill="hold"/>
                                        <p:tgtEl>
                                          <p:spTgt spid="9"/>
                                        </p:tgtEl>
                                      </p:cBhvr>
                                      <p:by x="105000" y="105000"/>
                                    </p:animScale>
                                  </p:childTnLst>
                                </p:cTn>
                              </p:par>
                            </p:childTnLst>
                          </p:cTn>
                        </p:par>
                        <p:par>
                          <p:cTn id="24" fill="hold">
                            <p:stCondLst>
                              <p:cond delay="6000"/>
                            </p:stCondLst>
                            <p:childTnLst>
                              <p:par>
                                <p:cTn id="25" presetID="1" presetClass="entr" presetSubtype="0" fill="hold" nodeType="afterEffect">
                                  <p:stCondLst>
                                    <p:cond delay="0"/>
                                  </p:stCondLst>
                                  <p:childTnLst>
                                    <p:set>
                                      <p:cBhvr>
                                        <p:cTn id="26" dur="1" fill="hold">
                                          <p:stCondLst>
                                            <p:cond delay="999"/>
                                          </p:stCondLst>
                                        </p:cTn>
                                        <p:tgtEl>
                                          <p:spTgt spid="12"/>
                                        </p:tgtEl>
                                        <p:attrNameLst>
                                          <p:attrName>style.visibility</p:attrName>
                                        </p:attrNameLst>
                                      </p:cBhvr>
                                      <p:to>
                                        <p:strVal val="visible"/>
                                      </p:to>
                                    </p:set>
                                  </p:childTnLst>
                                </p:cTn>
                              </p:par>
                            </p:childTnLst>
                          </p:cTn>
                        </p:par>
                        <p:par>
                          <p:cTn id="27" fill="hold">
                            <p:stCondLst>
                              <p:cond delay="7000"/>
                            </p:stCondLst>
                            <p:childTnLst>
                              <p:par>
                                <p:cTn id="28" presetID="1" presetClass="entr" presetSubtype="0" fill="hold" grpId="0" nodeType="afterEffect">
                                  <p:stCondLst>
                                    <p:cond delay="0"/>
                                  </p:stCondLst>
                                  <p:childTnLst>
                                    <p:set>
                                      <p:cBhvr>
                                        <p:cTn id="29" dur="1" fill="hold">
                                          <p:stCondLst>
                                            <p:cond delay="999"/>
                                          </p:stCondLst>
                                        </p:cTn>
                                        <p:tgtEl>
                                          <p:spTgt spid="13"/>
                                        </p:tgtEl>
                                        <p:attrNameLst>
                                          <p:attrName>style.visibility</p:attrName>
                                        </p:attrNameLst>
                                      </p:cBhvr>
                                      <p:to>
                                        <p:strVal val="visible"/>
                                      </p:to>
                                    </p:set>
                                  </p:childTnLst>
                                </p:cTn>
                              </p:par>
                            </p:childTnLst>
                          </p:cTn>
                        </p:par>
                        <p:par>
                          <p:cTn id="30" fill="hold">
                            <p:stCondLst>
                              <p:cond delay="8000"/>
                            </p:stCondLst>
                            <p:childTnLst>
                              <p:par>
                                <p:cTn id="31" presetID="26" presetClass="emph" presetSubtype="0" fill="hold" grpId="1" nodeType="afterEffect">
                                  <p:stCondLst>
                                    <p:cond delay="0"/>
                                  </p:stCondLst>
                                  <p:childTnLst>
                                    <p:animEffect transition="out" filter="fade">
                                      <p:cBhvr>
                                        <p:cTn id="32" dur="1000" tmFilter="0, 0; .2, .5; .8, .5; 1, 0"/>
                                        <p:tgtEl>
                                          <p:spTgt spid="13"/>
                                        </p:tgtEl>
                                      </p:cBhvr>
                                    </p:animEffect>
                                    <p:animScale>
                                      <p:cBhvr>
                                        <p:cTn id="33" dur="500" autoRev="1" fill="hold"/>
                                        <p:tgtEl>
                                          <p:spTgt spid="13"/>
                                        </p:tgtEl>
                                      </p:cBhvr>
                                      <p:by x="105000" y="105000"/>
                                    </p:animScale>
                                  </p:childTnLst>
                                </p:cTn>
                              </p:par>
                            </p:childTnLst>
                          </p:cTn>
                        </p:par>
                        <p:par>
                          <p:cTn id="34" fill="hold">
                            <p:stCondLst>
                              <p:cond delay="9000"/>
                            </p:stCondLst>
                            <p:childTnLst>
                              <p:par>
                                <p:cTn id="35" presetID="1" presetClass="entr" presetSubtype="0" fill="hold" nodeType="afterEffect">
                                  <p:stCondLst>
                                    <p:cond delay="0"/>
                                  </p:stCondLst>
                                  <p:childTnLst>
                                    <p:set>
                                      <p:cBhvr>
                                        <p:cTn id="36" dur="1" fill="hold">
                                          <p:stCondLst>
                                            <p:cond delay="999"/>
                                          </p:stCondLst>
                                        </p:cTn>
                                        <p:tgtEl>
                                          <p:spTgt spid="10"/>
                                        </p:tgtEl>
                                        <p:attrNameLst>
                                          <p:attrName>style.visibility</p:attrName>
                                        </p:attrNameLst>
                                      </p:cBhvr>
                                      <p:to>
                                        <p:strVal val="visible"/>
                                      </p:to>
                                    </p:set>
                                  </p:childTnLst>
                                </p:cTn>
                              </p:par>
                            </p:childTnLst>
                          </p:cTn>
                        </p:par>
                        <p:par>
                          <p:cTn id="37" fill="hold">
                            <p:stCondLst>
                              <p:cond delay="10000"/>
                            </p:stCondLst>
                            <p:childTnLst>
                              <p:par>
                                <p:cTn id="38" presetID="1" presetClass="entr" presetSubtype="0" fill="hold" grpId="0" nodeType="afterEffect">
                                  <p:stCondLst>
                                    <p:cond delay="0"/>
                                  </p:stCondLst>
                                  <p:childTnLst>
                                    <p:set>
                                      <p:cBhvr>
                                        <p:cTn id="39" dur="1" fill="hold">
                                          <p:stCondLst>
                                            <p:cond delay="999"/>
                                          </p:stCondLst>
                                        </p:cTn>
                                        <p:tgtEl>
                                          <p:spTgt spid="11"/>
                                        </p:tgtEl>
                                        <p:attrNameLst>
                                          <p:attrName>style.visibility</p:attrName>
                                        </p:attrNameLst>
                                      </p:cBhvr>
                                      <p:to>
                                        <p:strVal val="visible"/>
                                      </p:to>
                                    </p:set>
                                  </p:childTnLst>
                                </p:cTn>
                              </p:par>
                            </p:childTnLst>
                          </p:cTn>
                        </p:par>
                        <p:par>
                          <p:cTn id="40" fill="hold">
                            <p:stCondLst>
                              <p:cond delay="11000"/>
                            </p:stCondLst>
                            <p:childTnLst>
                              <p:par>
                                <p:cTn id="41" presetID="26" presetClass="emph" presetSubtype="0" fill="hold" grpId="1" nodeType="afterEffect">
                                  <p:stCondLst>
                                    <p:cond delay="0"/>
                                  </p:stCondLst>
                                  <p:childTnLst>
                                    <p:animEffect transition="out" filter="fade">
                                      <p:cBhvr>
                                        <p:cTn id="42" dur="1000" tmFilter="0, 0; .2, .5; .8, .5; 1, 0"/>
                                        <p:tgtEl>
                                          <p:spTgt spid="11"/>
                                        </p:tgtEl>
                                      </p:cBhvr>
                                    </p:animEffect>
                                    <p:animScale>
                                      <p:cBhvr>
                                        <p:cTn id="43" dur="50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9" grpId="0" animBg="1"/>
      <p:bldP spid="9" grpId="1" animBg="1"/>
      <p:bldP spid="11" grpId="0" animBg="1"/>
      <p:bldP spid="11" grpId="1" animBg="1"/>
      <p:bldP spid="13" grpId="0" animBg="1"/>
      <p:bldP spid="13"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innhold 2"/>
          <p:cNvSpPr txBox="1">
            <a:spLocks/>
          </p:cNvSpPr>
          <p:nvPr/>
        </p:nvSpPr>
        <p:spPr>
          <a:xfrm>
            <a:off x="985392" y="2780928"/>
            <a:ext cx="6406752" cy="413049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b="1" dirty="0"/>
              <a:t>Setting of gear </a:t>
            </a:r>
          </a:p>
          <a:p>
            <a:pPr marL="0" indent="0">
              <a:buNone/>
            </a:pPr>
            <a:r>
              <a:rPr lang="en-US" sz="1800" dirty="0"/>
              <a:t>Information on baiting percentage, setting speed, position, time and depth plot are displayed and stored in the database.</a:t>
            </a:r>
          </a:p>
          <a:p>
            <a:pPr marL="0" indent="0">
              <a:buNone/>
            </a:pPr>
            <a:endParaRPr lang="en-US" sz="1800" dirty="0"/>
          </a:p>
          <a:p>
            <a:r>
              <a:rPr lang="en-US" sz="1800" b="1" dirty="0"/>
              <a:t>Hauling of gear </a:t>
            </a:r>
          </a:p>
          <a:p>
            <a:pPr marL="0" indent="0">
              <a:buNone/>
            </a:pPr>
            <a:r>
              <a:rPr lang="en-US" sz="1800" dirty="0"/>
              <a:t>Controls and </a:t>
            </a:r>
            <a:r>
              <a:rPr lang="en-US" sz="1800" u="sng" dirty="0"/>
              <a:t>displays line tension/force and hauling speed. </a:t>
            </a:r>
            <a:r>
              <a:rPr lang="en-US" sz="1800" dirty="0"/>
              <a:t>Start and stop hauling aggregate. Fish counter sensor can be added. Catch information  is stored in the database.</a:t>
            </a:r>
            <a:endParaRPr lang="nb-NO" sz="1800" dirty="0"/>
          </a:p>
          <a:p>
            <a:pPr marL="0" indent="0">
              <a:buNone/>
            </a:pPr>
            <a:endParaRPr lang="en-US" sz="3000" dirty="0"/>
          </a:p>
        </p:txBody>
      </p:sp>
      <p:pic>
        <p:nvPicPr>
          <p:cNvPr id="3" name="Picture 3" descr="G:\Products\LineController\Pictures\SoftwareENG_Halin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36160" y="2887360"/>
            <a:ext cx="2642400" cy="19818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Plassholder for innhold 2"/>
          <p:cNvSpPr txBox="1">
            <a:spLocks/>
          </p:cNvSpPr>
          <p:nvPr/>
        </p:nvSpPr>
        <p:spPr>
          <a:xfrm>
            <a:off x="983432" y="1412776"/>
            <a:ext cx="10801200" cy="157579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000" dirty="0" err="1"/>
              <a:t>LineController</a:t>
            </a:r>
            <a:r>
              <a:rPr lang="en-US" sz="3000" dirty="0"/>
              <a:t>™</a:t>
            </a:r>
          </a:p>
          <a:p>
            <a:pPr>
              <a:spcAft>
                <a:spcPts val="1200"/>
              </a:spcAft>
            </a:pPr>
            <a:r>
              <a:rPr lang="en-US" sz="2000" dirty="0"/>
              <a:t>Includes; management software, sensors, hauler valve and touch screen or joystick for easy operation.</a:t>
            </a:r>
            <a:endParaRPr lang="en-US" sz="3000" dirty="0"/>
          </a:p>
        </p:txBody>
      </p:sp>
      <p:sp>
        <p:nvSpPr>
          <p:cNvPr id="5" name="Tittel 1"/>
          <p:cNvSpPr txBox="1">
            <a:spLocks/>
          </p:cNvSpPr>
          <p:nvPr/>
        </p:nvSpPr>
        <p:spPr>
          <a:xfrm>
            <a:off x="925360" y="274638"/>
            <a:ext cx="928544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nb-NO" sz="4000" dirty="0" err="1"/>
              <a:t>Autoline</a:t>
            </a:r>
            <a:r>
              <a:rPr lang="nb-NO" sz="4000" dirty="0"/>
              <a:t> </a:t>
            </a:r>
            <a:r>
              <a:rPr lang="nb-NO" sz="4000" dirty="0" err="1"/>
              <a:t>DeepSea</a:t>
            </a:r>
            <a:r>
              <a:rPr lang="nb-NO" sz="4000" dirty="0"/>
              <a:t>™ System </a:t>
            </a:r>
          </a:p>
        </p:txBody>
      </p:sp>
      <p:sp>
        <p:nvSpPr>
          <p:cNvPr id="6" name="Rektangel 9"/>
          <p:cNvSpPr/>
          <p:nvPr/>
        </p:nvSpPr>
        <p:spPr>
          <a:xfrm>
            <a:off x="6816680" y="692736"/>
            <a:ext cx="5400000" cy="360000"/>
          </a:xfrm>
          <a:prstGeom prst="rect">
            <a:avLst/>
          </a:prstGeom>
          <a:solidFill>
            <a:srgbClr val="0034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b-NO"/>
          </a:p>
        </p:txBody>
      </p:sp>
    </p:spTree>
    <p:extLst>
      <p:ext uri="{BB962C8B-B14F-4D97-AF65-F5344CB8AC3E}">
        <p14:creationId xmlns:p14="http://schemas.microsoft.com/office/powerpoint/2010/main" val="294008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87688" y="5479342"/>
            <a:ext cx="10515600" cy="1325563"/>
          </a:xfrm>
        </p:spPr>
        <p:txBody>
          <a:bodyPr/>
          <a:lstStyle/>
          <a:p>
            <a:r>
              <a:rPr lang="nb-NO" dirty="0"/>
              <a:t>Thanks for you attention</a:t>
            </a:r>
            <a:endParaRPr lang="en-US" dirty="0"/>
          </a:p>
        </p:txBody>
      </p:sp>
      <p:sp>
        <p:nvSpPr>
          <p:cNvPr id="5" name="TextBox 4"/>
          <p:cNvSpPr txBox="1"/>
          <p:nvPr/>
        </p:nvSpPr>
        <p:spPr>
          <a:xfrm>
            <a:off x="1415480" y="7517"/>
            <a:ext cx="9276692" cy="1200329"/>
          </a:xfrm>
          <a:prstGeom prst="rect">
            <a:avLst/>
          </a:prstGeom>
          <a:solidFill>
            <a:srgbClr val="003D78"/>
          </a:solidFill>
        </p:spPr>
        <p:txBody>
          <a:bodyPr wrap="square" rtlCol="0">
            <a:spAutoFit/>
          </a:bodyPr>
          <a:lstStyle>
            <a:defPPr>
              <a:defRPr lang="nb-NO"/>
            </a:defPPr>
            <a:lvl1pPr algn="ctr">
              <a:defRPr sz="7200" i="1">
                <a:solidFill>
                  <a:schemeClr val="bg1"/>
                </a:solidFill>
              </a:defRPr>
            </a:lvl1pPr>
          </a:lstStyle>
          <a:p>
            <a:r>
              <a:rPr lang="nb-NO" dirty="0"/>
              <a:t>Questions?</a:t>
            </a:r>
            <a:endParaRPr lang="en-US" dirty="0"/>
          </a:p>
        </p:txBody>
      </p:sp>
      <p:pic>
        <p:nvPicPr>
          <p:cNvPr id="6" name="Picture 2" descr="C:\Users\nikki\Desktop\P_Il_FishSchool.jpg"/>
          <p:cNvPicPr>
            <a:picLocks noChangeAspect="1" noChangeArrowheads="1"/>
          </p:cNvPicPr>
          <p:nvPr/>
        </p:nvPicPr>
        <p:blipFill>
          <a:blip r:embed="rId3" cstate="print"/>
          <a:srcRect/>
          <a:stretch>
            <a:fillRect/>
          </a:stretch>
        </p:blipFill>
        <p:spPr bwMode="auto">
          <a:xfrm>
            <a:off x="2781594" y="1268760"/>
            <a:ext cx="6408712" cy="4274631"/>
          </a:xfrm>
          <a:prstGeom prst="rect">
            <a:avLst/>
          </a:prstGeom>
          <a:noFill/>
        </p:spPr>
      </p:pic>
      <p:sp>
        <p:nvSpPr>
          <p:cNvPr id="8" name="Rectangle 7"/>
          <p:cNvSpPr/>
          <p:nvPr/>
        </p:nvSpPr>
        <p:spPr>
          <a:xfrm>
            <a:off x="5087888" y="2564904"/>
            <a:ext cx="1368152" cy="1446550"/>
          </a:xfrm>
          <a:prstGeom prst="rect">
            <a:avLst/>
          </a:prstGeom>
        </p:spPr>
        <p:txBody>
          <a:bodyPr wrap="square">
            <a:spAutoFit/>
          </a:bodyPr>
          <a:lstStyle/>
          <a:p>
            <a:r>
              <a:rPr lang="nl-NL" sz="8800" i="1" dirty="0">
                <a:solidFill>
                  <a:srgbClr val="003D78"/>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388107936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Mustad Autolin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ustad Autoline" id="{F3D30F86-10BE-4557-848A-1E856E2D72BD}" vid="{D9FB2904-B08D-4DCD-92C2-BDCE26E34316}"/>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Egendefinert utforming">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ustad Autoline Templ." id="{1968E253-B12F-4105-A741-6F29BD59610B}" vid="{60D2E0E7-9F6F-4058-A266-7A13B16353CB}"/>
    </a:ext>
  </a:extLst>
</a:theme>
</file>

<file path=ppt/theme/theme5.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Mustad Autoline</Template>
  <TotalTime>13269</TotalTime>
  <Words>1267</Words>
  <Application>Microsoft Office PowerPoint</Application>
  <PresentationFormat>Widescreen</PresentationFormat>
  <Paragraphs>152</Paragraphs>
  <Slides>18</Slides>
  <Notes>2</Notes>
  <HiddenSlides>0</HiddenSlides>
  <MMClips>3</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18</vt:i4>
      </vt:variant>
    </vt:vector>
  </HeadingPairs>
  <TitlesOfParts>
    <vt:vector size="27" baseType="lpstr">
      <vt:lpstr>AdvPS94BA</vt:lpstr>
      <vt:lpstr>Arial</vt:lpstr>
      <vt:lpstr>Calibri</vt:lpstr>
      <vt:lpstr>Calibri Light</vt:lpstr>
      <vt:lpstr>Times New Roman</vt:lpstr>
      <vt:lpstr>Mustad Autoline</vt:lpstr>
      <vt:lpstr>1_Custom Design</vt:lpstr>
      <vt:lpstr>Custom Design</vt:lpstr>
      <vt:lpstr>Egendefinert utforming</vt:lpstr>
      <vt:lpstr>The OrcaSaver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 for you attention</vt:lpstr>
    </vt:vector>
  </TitlesOfParts>
  <Company>Mustad Longline A.S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PowerPoint-presentasjon</dc:title>
  <dc:creator>Gro Tollefsrud Fjeld</dc:creator>
  <cp:lastModifiedBy>Jahn Norman Hoel</cp:lastModifiedBy>
  <cp:revision>243</cp:revision>
  <dcterms:created xsi:type="dcterms:W3CDTF">2013-05-21T12:57:48Z</dcterms:created>
  <dcterms:modified xsi:type="dcterms:W3CDTF">2016-03-14T19:48:32Z</dcterms:modified>
</cp:coreProperties>
</file>